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comments/comment1.xml" ContentType="application/vnd.openxmlformats-officedocument.presentationml.comments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comments/comment2.xml" ContentType="application/vnd.openxmlformats-officedocument.presentationml.comments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comments/comment3.xml" ContentType="application/vnd.openxmlformats-officedocument.presentationml.comments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comments/comment4.xml" ContentType="application/vnd.openxmlformats-officedocument.presentationml.comments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comments/comment5.xml" ContentType="application/vnd.openxmlformats-officedocument.presentationml.comments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comments/comment8.xml" ContentType="application/vnd.openxmlformats-officedocument.presentationml.comments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comments/comment9.xml" ContentType="application/vnd.openxmlformats-officedocument.presentationml.comments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comments/comment10.xml" ContentType="application/vnd.openxmlformats-officedocument.presentationml.comments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comments/comment11.xml" ContentType="application/vnd.openxmlformats-officedocument.presentationml.comments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comments/comment12.xml" ContentType="application/vnd.openxmlformats-officedocument.presentationml.comments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comments/comment13.xml" ContentType="application/vnd.openxmlformats-officedocument.presentationml.comments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comments/comment14.xml" ContentType="application/vnd.openxmlformats-officedocument.presentationml.comments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comments/comment15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8" r:id="rId9"/>
    <p:sldId id="263" r:id="rId10"/>
    <p:sldId id="267" r:id="rId11"/>
    <p:sldId id="264" r:id="rId12"/>
    <p:sldId id="269" r:id="rId13"/>
    <p:sldId id="265" r:id="rId14"/>
    <p:sldId id="266" r:id="rId15"/>
    <p:sldId id="281" r:id="rId16"/>
    <p:sldId id="270" r:id="rId17"/>
    <p:sldId id="271" r:id="rId18"/>
    <p:sldId id="272" r:id="rId19"/>
    <p:sldId id="273" r:id="rId20"/>
    <p:sldId id="275" r:id="rId21"/>
    <p:sldId id="274" r:id="rId22"/>
    <p:sldId id="276" r:id="rId23"/>
    <p:sldId id="278" r:id="rId24"/>
    <p:sldId id="277" r:id="rId25"/>
    <p:sldId id="27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854EFF2-2B65-419C-A578-5F89846A9F97}">
          <p14:sldIdLst>
            <p14:sldId id="256"/>
          </p14:sldIdLst>
        </p14:section>
        <p14:section name="CPU-I/O bound" id="{BD255B14-3D81-4A28-ADC0-2342B8F00347}">
          <p14:sldIdLst>
            <p14:sldId id="260"/>
          </p14:sldIdLst>
        </p14:section>
        <p14:section name="scheduler" id="{B74086E6-7934-4A2E-8F0A-DF20A4BBAACB}">
          <p14:sldIdLst>
            <p14:sldId id="257"/>
            <p14:sldId id="258"/>
          </p14:sldIdLst>
        </p14:section>
        <p14:section name="lungo termine" id="{9E56C319-9DD4-4BAC-8A4D-1C70F74FFC82}">
          <p14:sldIdLst>
            <p14:sldId id="259"/>
          </p14:sldIdLst>
        </p14:section>
        <p14:section name="medio termine" id="{6EFF5DF8-3755-4507-825C-5350CB08570C}">
          <p14:sldIdLst>
            <p14:sldId id="261"/>
          </p14:sldIdLst>
        </p14:section>
        <p14:section name="breve termine" id="{CAC65E3B-E77A-42E6-948B-50BB66246AF7}">
          <p14:sldIdLst>
            <p14:sldId id="262"/>
          </p14:sldIdLst>
        </p14:section>
        <p14:section name="starvation &amp; preemption" id="{E178560B-93C3-4D16-B9AC-F89C9E916984}">
          <p14:sldIdLst>
            <p14:sldId id="268"/>
            <p14:sldId id="263"/>
          </p14:sldIdLst>
        </p14:section>
        <p14:section name="algoritmi scheduling" id="{B5E2E621-478C-4EA6-95A3-876EF9F44B81}">
          <p14:sldIdLst>
            <p14:sldId id="267"/>
            <p14:sldId id="264"/>
            <p14:sldId id="269"/>
          </p14:sldIdLst>
        </p14:section>
        <p14:section name="FCFS" id="{348139ED-9C67-4479-A001-FA3A74D6D8E8}">
          <p14:sldIdLst>
            <p14:sldId id="265"/>
            <p14:sldId id="266"/>
            <p14:sldId id="281"/>
          </p14:sldIdLst>
        </p14:section>
        <p14:section name="round-robin" id="{EACA4EEE-0BC2-4B17-B946-6D2DEDD8BF33}">
          <p14:sldIdLst>
            <p14:sldId id="270"/>
            <p14:sldId id="271"/>
            <p14:sldId id="272"/>
          </p14:sldIdLst>
        </p14:section>
        <p14:section name="SPN" id="{43C62E63-6E49-4B52-B968-070959BEAAAD}">
          <p14:sldIdLst>
            <p14:sldId id="273"/>
            <p14:sldId id="275"/>
            <p14:sldId id="274"/>
          </p14:sldIdLst>
        </p14:section>
        <p14:section name="SRT" id="{56B3B26F-CC2C-4CDA-8A9E-A1651EF237C0}">
          <p14:sldIdLst>
            <p14:sldId id="276"/>
          </p14:sldIdLst>
        </p14:section>
        <p14:section name="a priorità" id="{2DFEF6BA-49CD-472D-8185-E8B3EC9AC8A2}">
          <p14:sldIdLst>
            <p14:sldId id="278"/>
          </p14:sldIdLst>
        </p14:section>
        <p14:section name="a feedback" id="{DDB65C7A-119E-4DC0-902D-ED742806A6A6}">
          <p14:sldIdLst>
            <p14:sldId id="277"/>
          </p14:sldIdLst>
        </p14:section>
        <p14:section name="multilevel feedback" id="{D836CADE-95B9-4D79-8096-174CFD6810C1}">
          <p14:sldIdLst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ORGIA BARILE" initials="GB" lastIdx="16" clrIdx="0">
    <p:extLst>
      <p:ext uri="{19B8F6BF-5375-455C-9EA6-DF929625EA0E}">
        <p15:presenceInfo xmlns:p15="http://schemas.microsoft.com/office/powerpoint/2012/main" userId="GIORGIA BARIL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68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17:33:37.864" idx="1">
    <p:pos x="49" y="25"/>
    <p:text>Qual'è la differenza principale tra CPU-Bound e I/O-Bound?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18:04:29.354" idx="9">
    <p:pos x="10" y="10"/>
    <p:text>Quanto dovrebbe essere il quanto di tempo ideale?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18:07:53.674" idx="12">
    <p:pos x="10" y="10"/>
    <p:text>Quali sono vantaggi e svantaggi dell'algoritmo SPN?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18:13:51.344" idx="13">
    <p:pos x="10" y="10"/>
    <p:text>In cosa differisce l'algoritmo SRT dal SPN? Quali vantaggi e svantaggi?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18:14:58.016" idx="14">
    <p:pos x="10" y="10"/>
    <p:text>Come è implementato lo scheduler a priorità?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18:16:43.264" idx="15">
    <p:pos x="10" y="10"/>
    <p:text>Come avviene il feedback nello scheduler a priorità?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18:18:01.594" idx="16">
    <p:pos x="10" y="10"/>
    <p:text>Come compensare la starvation causata da uno scheduling a priorità?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17:41:08.984" idx="3">
    <p:pos x="10" y="10"/>
    <p:text>Che cos'è lo scheduler? Di cosa si occupa?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17:42:17.055" idx="4">
    <p:pos x="10" y="10"/>
    <p:text>Quali sono i vari tipi di scheduler dei processi?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17:43:58.463" idx="5">
    <p:pos x="10" y="10"/>
    <p:text>Qual'è lo scopo dello scheduler a lungo termine?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17:46:45.665" idx="6">
    <p:pos x="10" y="10"/>
    <p:text>Che cos'è la starvation?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17:49:10.667" idx="7">
    <p:pos x="10" y="10"/>
    <p:text>Quale tra un algoritmo con preemption e un algoritmo senza preemption è più a rischio di starvation?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17:53:28.956" idx="8">
    <p:pos x="10" y="10"/>
    <p:text>Quali sono i parametri per un algoritmo user-oriented e uno system-oriented?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18:05:02.354" idx="10">
    <p:pos x="10" y="10"/>
    <p:text>Quali sono vantaggi e svantaggi dell'algoritmo FCFS?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18:06:20.285" idx="11">
    <p:pos x="10" y="10"/>
    <p:text>Quali sono vantaggi e svantaggi dell'algoritmo R-R?</p:text>
    <p:extLst>
      <p:ext uri="{C676402C-5697-4E1C-873F-D02D1690AC5C}">
        <p15:threadingInfo xmlns:p15="http://schemas.microsoft.com/office/powerpoint/2012/main" timeZoneBias="-6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14.3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295 1 13363,'-5'9'9032,"-24"54"-7854,-43 123-340,-108 255 833,172-418-1405,8-23-260,0 0 0,0 0 0,0 0 0,0 0 1,0 0-1,0 0 0,-1 1 0,1-1 0,0 0 0,0 0 0,0 0 0,0 0 0,0 1 0,0-1 0,0 0 0,0 0 0,0 0 0,0 0 0,1 0 0,-1 1 0,0-1 0,0 0 0,0 0 0,0 0 0,0 0 0,0 0 0,0 1 1,0-1-1,0 0 0,0 0 0,0 0 0,1 0 0,-1 0 0,0 0 0,0 0 0,0 0 0,0 1 0,0-1 0,0 0 0,1 0 0,-1 0 0,0 0 0,0 0 0,0 0 0,0 0 0,0 0 0,1 0 0,-1 0 0,0 0 1,0 0-1,0 0 0,28-19 483,-5 2-493,-11 9 14,1 2 0,0-1 0,0 2-1,0 0 1,1 0 0,-1 1 0,1 1-1,0 0 1,0 1 0,0 1 0,1 0-1,-1 1 1,0 0 0,27 5 0,1 3-221,1 2 1,-1 2 0,63 27 0,-100-37-72,-4-1 148,0 0 0,0-1 0,0 1-1,1-1 1,-1 1 0,0-1 0,0 1 0,1-1-1,-1 0 1,0 0 0,0 0 0,1 1 0,-1-1-1,0 0 1,1-1 0,-1 1 0,0 0 0,2-1-1,2-5-2138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7:59:53.4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 86 10218,'-7'0'476,"-17"-4"3876,21-2-1931,10-7-779,-2 8-1361,0-1-1,1 1 0,0 0 1,0 0-1,0 0 0,0 1 0,0 0 1,1 0-1,0 1 0,0 0 1,0 0-1,0 1 0,0-1 0,1 2 1,-1-1-1,1 1 0,11-1 0,-18 2-272,0 0-1,0 0 1,0 0-1,0 0 1,0 1-1,0-1 0,0 0 1,0 0-1,0 1 1,0-1-1,0 0 0,-1 1 1,1-1-1,0 1 1,0-1-1,0 1 1,-1 0-1,1-1 0,0 1 1,-1 0-1,1-1 1,0 1-1,-1 0 0,1 0 1,-1 0-1,1 1 1,-1-1-7,1 1 1,-1 0 0,0 0-1,0 0 1,0 0 0,0 0-1,0 0 1,0 0 0,-1 0-1,1-1 1,-1 1 0,0 3-1,-4 7-39,-1-1 1,0 0-1,-9 13 0,11-18 25,-10 16-66,-36 50-300,41-56 40,10-16 313,0 0-1,0 1 1,0-1-1,-1 0 0,1 0 1,0 1-1,0-1 1,0 0-1,0 0 1,0 0-1,-1 0 1,1 0-1,0 0 1,0 0-1,0 0 1,0 0-1,0-1 1,-1 1-1,1 0 0,0-1 1,0 1-1,0-1 1,29-7-384,-2 1 61,36-5 0,-57 11 316,1 0 1,0 1-1,-1-1 0,1 2 0,-1-1 0,1 1 0,-1 1 0,1-1 0,-1 1 0,8 3 0,-14-5 34,1 1 1,-1 0-1,1-1 0,-1 1 0,1 0 1,-1-1-1,0 1 0,1 0 0,-1 0 1,0 0-1,0 0 0,1 1 0,-1-1 0,0 0 1,0 0-1,0 1 0,-1-1 0,1 0 1,0 1-1,0-1 0,-1 1 0,1-1 1,-1 1-1,1 0 0,-1-1 0,0 1 1,0-1-1,0 1 0,1 0 0,-1-1 0,-1 1 1,1-1-1,0 1 0,0 0 0,-1-1 1,1 1-1,-1-1 0,1 1 0,-1-1 1,1 1-1,-1-1 0,-1 2 0,-4 7 108,-1 0 0,0 0 0,-1-1-1,-14 15 1,12-15 14,-21 22 680,-71 53-1,67-68-403,25-13-884,18-7-2199,14-6-1883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2:36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1 223 14987,'71'13'6090,"-81"-31"-3714,-1-1-520,0-15-647,3-2-345,3-3-560,5-2-392,5 14-1000,1 5-825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6:09.0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219 197 10202,'29'-5'1879,"59"-3"0,-86 8-1793,0 0-1,-1 0 1,1 1-1,0-1 0,-1 0 1,1 1-1,0 0 1,-1-1-1,1 1 1,-1 0-1,1 0 0,-1 0 1,1 0-1,-1 0 1,0 0-1,1 0 1,-1 0-1,0 0 0,0 1 1,0-1-1,0 1 1,0-1-1,0 1 1,1 1-1,-1 1 122,1 1-1,-1-1 1,0 1 0,0 0-1,1 8 1,-2-10-42,0 4 33,-1-1 0,1 1 0,-1-1 0,-1 0-1,1 1 1,-1-1 0,0 0 0,0 0 0,-1 0 0,0 0 0,0-1-1,0 1 1,-6 5 0,-5 9 427,0-2-1,-21 20 1,26-28-238,-1-1 1,-1 0 0,0 0 0,0-1-1,0-1 1,-25 13 0,32-19-287,0 1-1,-1 0 1,1-1 0,-1 0 0,1 0 0,-1 0-1,1 0 1,-1-1 0,1 0 0,-1 0 0,1 0 0,-1 0-1,0-1 1,1 0 0,-1 0 0,1 0 0,0 0-1,-1-1 1,1 0 0,0 0 0,0 0 0,0 0 0,0-1-1,-5-3 1,2-1-41,0-1 0,1 1 1,0-1-1,0-1 0,1 1 0,0-1 0,0 0 0,1 0 0,0 0 0,1 0 1,0-1-1,0 1 0,1-1 0,0 0 0,0-20 0,1 8-52,0-1 0,2 0 1,1 0-1,1 0 0,11-42 0,-12 56-17,1-1-1,1 1 1,0 0-1,0 0 1,0 0-1,1 0 1,1 1-1,11-14 1,-14 18-35,0 1-1,1 0 1,0 0-1,-1 0 1,1 0-1,0 0 1,0 1 0,1 0-1,-1 0 1,1 0-1,-1 0 1,1 1 0,-1 0-1,1 0 1,0 0-1,-1 1 1,1-1-1,0 1 1,7 0 0,-1 2-366,0 0 1,0 0 0,0 1 0,0 0-1,-1 1 1,0 0 0,18 10-1,23 20-3512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6:09.4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 77 11610,'-15'-59'4043,"14"56"-2893,2 8-39,10 33 807,7 37 111,-13-49-1457,1 0 0,1 0 0,2 0 0,20 43 0,-28-67-529,0 0 0,1 0 0,-1 1-1,0-1 1,1 0 0,0 0-1,0-1 1,-1 1 0,1 0 0,0 0-1,1-1 1,-1 1 0,0-1 0,0 0-1,1 0 1,-1 0 0,0 0 0,1 0-1,-1 0 1,1-1 0,-1 1 0,1-1-1,-1 0 1,1 1 0,0-1 0,-1 0-1,1-1 1,-1 1 0,1 0 0,-1-1-1,1 1 1,-1-1 0,1 0 0,3-2-1,0 1 46,-1-1 0,0 0 0,1-1 0,-1 0 0,0 1-1,0-2 1,-1 1 0,1 0 0,-1-1 0,0 0 0,0 0-1,-1 0 1,6-10 0,-5 4 29,0 0-1,0 0 1,-1-1 0,0 0-1,-1 1 1,0-1 0,-1 0-1,0 0 1,-2-16 0,-1 6-506,0 0 1,-2 1-1,0 0 1,-10-26-1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6:09.8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21 312 10914,'-17'83'4723,"16"-80"-4421,-1 12 4855,7-26-3810,49-79 1262,13-25-1073,-32 26-352,-27 62-375,25-48 0,-33 74-799,0 1 0,0 0 0,1-1 0,-1 1 0,0 0 0,0 0 0,0-1 0,0 1 0,1 0-1,-1 0 1,0-1 0,0 1 0,1 0 0,-1 0 0,0-1 0,0 1 0,1 0 0,-1 0 0,0 0 0,1 0 0,-1-1-1,0 1 1,0 0 0,1 0 0,-1 0 0,0 0 0,1 0 0,-1 0 0,0 0 0,1 0 0,-1 0 0,0 0 0,1 0-1,-1 0 1,1 0 0,8 11 114,5 18-91,-14-28-16,20 52-114,52 124-933,-60-151-179,1-1 1,1-1-1,2 0 0,29 35 0,-26-42-1529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6:10.1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12 13899,'-2'-2'5569,"7"0"-3368,18 1-841,-12-1-592,2 2-216,57-3-576,12 3-664,17-2-1368,-18 5-1489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6:10.5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73 273 11250,'-67'40'4360,"67"-40"-4319,0 0-1,-1 0 1,1 0-1,0 0 1,0 0 0,0 1-1,0-1 1,0 0 0,0 0-1,0 0 1,0 0-1,-1 0 1,1 0 0,0 0-1,0 0 1,0 0-1,0 0 1,0 0 0,0 0-1,-1 0 1,1 0 0,0 0-1,0 0 1,0 0-1,0 0 1,0 0 0,0 0-1,0 0 1,-1 0-1,1 0 1,0 0 0,0 0-1,0-1 1,0 1-1,0 0 1,0 0 0,0 0-1,0 0 1,-1 0 0,1 0-1,0 0 1,0 0-1,0 0 1,0 0 0,0-1-1,0 1 1,0 0-1,0 0 1,0 0 0,0 0-1,0 0 1,0 0 0,0-1-1,0 1 1,0 0-1,0 0 1,0 0 0,3-12 1638,13-21 366,-11 24-1430,59-133 4076,-64 141-4657,1-1 0,-1 1 0,1-1 0,0 1 0,0 0 0,-1 0 0,1 0 0,0-1-1,0 1 1,0 0 0,0 0 0,0 0 0,1 0 0,-1 0 0,0 1 0,0-1 0,1 0 0,-1 0-1,0 1 1,1-1 0,-1 1 0,0-1 0,1 1 0,-1 0 0,1 0 0,-1-1 0,1 1 0,-1 0-1,1 0 1,-1 0 0,1 1 0,-1-1 0,1 0 0,2 1 0,3 2 6,-1 1 1,1-1 0,0 1 0,-1 0-1,11 9 1,-2-1 42,2 1-69,0 0 0,2-2 0,-1 0 0,2 0 0,-1-2 0,1 0 0,32 8 0,-51-17-11,0 0-1,0 1 0,-1-1 1,1 0-1,0 0 1,0 0-1,-1 0 0,1 0 1,0 0-1,-1 0 1,1 0-1,0-1 0,0 1 1,-1 0-1,1 0 1,0-1-1,-1 1 1,1 0-1,0-1 0,-1 1 1,1 0-1,0-1 1,-1 1-1,1-1 0,-1 1 1,1-1-1,-1 1 1,1-1-1,0-1 0,0 0 15,0 0-1,-1 0 0,1-1 0,-1 1 1,1 0-1,-1 0 0,0-1 0,0 1 1,0 0-1,0-3 0,-1-4 85,0 0 0,-1-1 0,0 1 0,-4-9 0,-19-32 347,19 40-486,1 0 0,0 0 0,0-1 0,1 0 0,-4-15 0,8 25-9,0 1 0,0-1-1,0 1 1,0 0 0,0-1-1,0 1 1,0-1 0,0 1-1,0 0 1,0-1 0,0 1-1,0-1 1,1 1 0,-1 0-1,0-1 1,0 1-1,0 0 1,1-1 0,-1 1-1,0 0 1,0-1 0,1 1-1,-1 0 1,0 0 0,1-1-1,-1 1 1,0 0 0,1 0-1,-1-1 1,0 1 0,1 0-1,-1 0 1,1 0 0,-1 0-1,0 0 1,1 0 0,-1 0-1,1 0 1,-1 0 0,0 0-1,1 0 1,-1 0 0,1 0-1,-1 0 1,0 0 0,1 0-1,-1 0 1,1 0-1,-1 0 1,0 1 0,1-1-1,0 0 1,2 1-440,13 0-2446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6:10.8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44 217 13819,'64'100'6041,"-77"-116"-3136,-3-13-1497,7-7-184,-2-11-767,0-3-345,3 4-641,-5 7-383,0 7-1056,0 11-497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6:11.1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 41 14883,'-24'-41'5985,"66"41"-3984,10 0-513,-3 0-488,6 7-471,-3 2-433,-5 3-224,4 6-737,-1-4-679,1 1-1257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6:11.5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142 6 11554,'109'-5'4389,"-104"5"-4167,-1 1 0,1 0 0,0 0-1,-1 0 1,0 1 0,1 0-1,-1-1 1,0 1 0,0 1-1,0-1 1,0 1 0,0-1 0,0 1-1,-1 0 1,0 1 0,1-1-1,-1 0 1,0 1 0,0 0-1,-1 0 1,1 0 0,-1 0 0,0 0-1,3 9 1,-3-9-88,-1 0 0,0 0 0,1 0 1,-2 0-1,1 0 0,0 1 0,-1-1 0,0 0 1,1 1-1,-2-1 0,1 0 0,-1 0 0,1 1 0,-1-1 1,0 0-1,-1 0 0,1 0 0,-1 0 0,1 0 0,-1 0 1,-1 0-1,1-1 0,0 1 0,-1-1 0,0 1 1,0-1-1,0 0 0,0 0 0,-7 5 0,1-2 149,0 1-1,0-2 1,0 1 0,-1-1-1,0-1 1,0 0-1,-1 0 1,1-1-1,-1 0 1,1-1 0,-12 1-1,12-2-91,0-2 0,0 1 0,-1-1 0,1-1 0,0 0 0,1 0 0,-1-1 0,0 0 0,1 0 0,-1-1 0,-12-8 0,19 10-169,0 1-1,0-1 0,0 0 0,0 0 0,0-1 1,0 1-1,1 0 0,-1-1 0,1 0 0,0 1 1,0-1-1,0 0 0,0 0 0,0 0 0,0-1 1,1 1-1,0 0 0,-1-1 0,1 1 0,1 0 1,-1-1-1,0 0 0,1 1 0,0-1 0,-1 1 1,2-1-1,-1 1 0,0-1 0,1 1 0,-1-1 1,1 1-1,0-1 0,0 1 0,1-1 0,1-3 0,0 2-48,1-1-1,0 1 1,0 0-1,0 0 1,1 0-1,0 1 1,0-1-1,0 1 1,0 0-1,0 1 1,1-1-1,0 1 1,0 0-1,0 1 0,12-4 1,-6 2-343,0 0 1,1 2-1,0 0 1,-1 0-1,1 1 1,0 0-1,18 2 1,21 9-2747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6:18.1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399 643 9946,'-23'-15'4966,"-8"-23"-4541,24 28 0,-26-38-2,3 0 0,2-2 1,2-1-1,2-1 0,-26-82 0,42 99 223,8 35-634,0 0 0,0 0 1,0 0-1,1 0 1,-1 0-1,0 1 0,0-1 1,0 0-1,0 0 0,0 0 1,0 0-1,0 0 1,1 0-1,-1 0 0,0 1 1,0-1-1,0 0 0,0 0 1,1 0-1,-1 0 1,0 0-1,0 0 0,0 0 1,0 0-1,1 0 0,-1 0 1,0 0-1,0 0 1,0 0-1,0 0 0,1 0 1,-1 0-1,0 0 0,0 0 1,0 0-1,0 0 1,1-1-1,-1 1 0,0 0 1,0 0-1,0 0 0,0 0 1,0 0-1,1 0 1,-1 0-1,0 0 0,0-1 1,0 1-1,0 0 0,0 0 1,0 0-1,0 0 1,0-1-1,0 1 0,1 0 1,-1 0-1,0 0 0,0 0 1,0-1-1,0 1 1,11 13 232,0 0 0,0 1 1,-2 0-1,0 0 1,11 22-1,32 82 308,-52-118-551,7 17 163,-1 0 0,-1 1 1,0-1-1,-1 1 0,1 19 1,-5-35-133,0-1 0,1 1 0,-1 0 0,0 0-1,0-1 1,-1 1 0,1 0 0,0 0 0,0-1 0,-1 1 0,1 0 0,-1 0 0,0-1 0,-1 3 0,2-4-19,0 1 0,-1-1 1,1 0-1,-1 1 0,1-1 1,-1 0-1,1 0 1,-1 1-1,1-1 0,-1 0 1,1 0-1,-1 0 0,1 0 1,-1 0-1,1 0 1,-1 0-1,0 0 0,1 0 1,-1 0-1,1 0 0,-1 0 1,1 0-1,-1 0 1,1 0-1,-1-1 0,1 1 1,-1 0-1,1 0 0,-2-1 1,-4-3 49,0 0 0,1-1 1,-1 0-1,1 0 0,0 0 1,-6-9-1,-36-45 31,2-2 1,4-3-1,-39-76 0,59 90 101,19 32-19,2 17-172,0 1-1,0 0 0,1 0 0,-1 0 1,0-1-1,0 1 0,0 0 0,1 0 1,-1 0-1,0 0 0,0 0 1,1-1-1,-1 1 0,0 0 0,0 0 1,1 0-1,-1 0 0,0 0 0,0 0 1,1 0-1,-1 0 0,0 0 0,0 0 1,1 0-1,-1 0 0,0 0 0,1 0 1,-1 0-1,0 0 0,0 0 1,1 0-1,-1 0 0,0 1 0,28 17 248,80 86 229,-78-72-421,2-2 0,35 27 0,-64-54-63,0-1-1,0 0 1,0 0 0,0 0-1,0 0 1,1 0-1,-1-1 1,1 0-1,-1 1 1,1-1 0,0 0-1,-1-1 1,1 1-1,6 0 1,-8-2-5,-1 1 1,1 0 0,-1-1-1,1 1 1,-1-1 0,1 0-1,-1 1 1,0-1-1,1 0 1,-1 0 0,0 0-1,1 0 1,-1 0-1,0 0 1,2-2 0,-1 0-15,0 0 1,0-1-1,0 1 1,0-1-1,-1 0 1,1 1-1,-1-1 1,1-5-1,2-9-41,-2-1-1,0 1 1,-1-1-1,0 1 0,-2-1 1,-4-29-1,-2 6-249,-22-69 1,41 139-687,10 15-648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6:19.0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654 0 10378,'-110'156'6110,"-14"17"-4665,51-85-501,-3-4 0,-91 77-1,68-73 504,95-85-1232,6-10-43,7-8-128,-1 0-1,2 0 1,0 2-1,18-21 0,60-52 77,-53 53-109,19-16-7,205-155 16,-240 190-27,61-40 9,-79 53 5,0 1 0,0-1 1,1 1-1,-1-1 0,0 1 1,0-1-1,1 1 0,-1 0 1,0-1-1,1 1 0,-1 0 0,0 0 1,1 0-1,-1 0 0,3 1 1,-4-1-2,1 0 0,0 0 0,-1 1 0,0-1 0,1 0 1,-1 1-1,1-1 0,-1 1 0,1-1 0,-1 1 0,0-1 0,1 1 1,-1-1-1,0 1 0,1-1 0,-1 1 0,0-1 0,0 1 1,0-1-1,1 1 0,-1-1 0,0 1 0,0 1 0,0 2 38,0 0 0,0-1 0,-1 1 0,1 0 0,-1 0 0,0 0 0,-3 6 0,-10 24 231,-3-1 0,0 0 0,-2-1 0,-2-1 0,-1-1 0,-31 34 0,21-29-53,-2-1 0,-2-2-1,0-2 1,-58 37 0,85-61-160,-43 25 287,49-30-314,0 1 0,0 0 0,-1-1-1,1 1 1,0-1 0,-1 0 0,1 0 0,-1-1 0,1 1 0,-7-1 0,10 0-32,-1 0 1,1 0-1,0 0 0,-1 0 1,1 0-1,0 0 0,-1-1 1,1 1-1,0 0 0,0 0 1,-1 0-1,1-1 0,0 1 1,0 0-1,-1 0 1,1-1-1,0 1 0,0 0 1,0-1-1,-1 1 0,1 0 1,0 0-1,0-1 0,0 1 1,0 0-1,0-1 0,0 1 1,0-1-1,0 1 1,0 0-1,0-1 0,0 1 1,0 0-1,0-1 0,5-18 46,16-19-52,-8 19-45,1 1 1,1 0 0,0 1 0,2 1 0,0 0 0,0 1 0,1 1 0,1 1-1,1 0 1,-1 1 0,39-15 0,-55 26 42,-1 0 0,0 0 1,1 0-1,-1 0 0,0 1 0,1-1 0,-1 1 0,1 0 0,-1 0 1,1 0-1,-1 0 0,1 0 0,-1 0 0,3 1 0,-4 0 6,-1-1-1,1 0 1,-1 1-1,1-1 1,-1 1 0,1-1-1,-1 1 1,1 0-1,-1-1 1,0 1-1,1-1 1,-1 1 0,0 0-1,1-1 1,-1 1-1,0 0 1,0-1-1,0 1 1,0 0-1,0-1 1,0 1 0,0 0-1,0 0 1,0-1-1,0 1 1,0 0-1,0-1 1,0 1 0,0 0-1,-1 0 1,-3 10 43,0-1 0,-1 0 0,0 0 0,-10 14 0,13-21-28,-12 18 171,-1-1 0,0 0 0,-1-2 0,-1 0 0,-1 0 0,-1-2 0,0 0 0,-1-1 0,-32 18 0,30-26 154,22-7-338,0 0 0,0 0 0,0 0 0,0 0 1,-1 0-1,1-1 0,0 1 0,0 0 0,0 0 0,0 0 1,0 0-1,-1 0 0,1-1 0,0 1 0,0 0 0,0 0 1,0 0-1,0-1 0,0 1 0,0 0 0,0 0 0,0 0 1,0-1-1,0 1 0,0 0 0,0 0 0,0 0 0,0-1 1,0 1-1,0 0 0,0 0 0,0 0 0,0-1 0,0 1 1,0 0-1,0 0 0,0 0 0,0-1 0,1 1 0,-1 0 1,0 0-1,0 0 0,0 0 0,0 0 0,0-1 1,1 1-1,24-33-196,-22 30 150,124-141-2467,-38 51 41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2:36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45 223 7954,'-24'20'1932,"4"-5"2073,25-21 268,2-3-3697,0-1 1,-1 1-1,0-2 0,0 1 1,-2-1-1,1 0 0,-1 0 1,-1 0-1,0 0 0,0-1 1,1-16-1,-4 27-533,0 0-1,0 0 1,0 0 0,0 0-1,0 0 1,1 0 0,-1 0 0,0 0-1,1 0 1,-1 0 0,1 0-1,-1 0 1,1 0 0,-1 0-1,1 0 1,0 1 0,-1-1 0,1 0-1,0 0 1,0 1 0,0-1-1,1 0 1,-2 0-20,1 1 0,0 0 0,0 0 0,0 0-1,0 1 1,0-1 0,0 0 0,0 0 0,0 0 0,0 1 0,0-1 0,-1 0 0,1 1-1,0-1 1,0 1 0,0-1 0,-1 1 0,1-1 0,0 1 0,0 0 0,7 7 42,0 1 1,-1-1 0,10 14-1,-9-10 41,18 23 26,-13-18-77,0-1 0,29 30 0,-41-45-41,0 0 0,0 0 0,0 0 0,0 0 0,0 0 0,1-1 0,-1 1 0,0 0 0,0-1 0,1 1 0,-1 0 0,0-1 0,1 0 0,-1 1-1,0-1 1,1 0 0,1 0 0,-2 0 18,0 0 0,-1 0 0,1-1 0,-1 1-1,1 0 1,-1-1 0,0 1 0,1-1 0,-1 1 0,1-1 0,-1 1-1,0-1 1,1 1 0,-1-1 0,0 1 0,1-1 0,-1 1-1,0-1 1,0 1 0,0-1 0,1 0 0,-1 1 0,0-1 0,0 1-1,0-1 1,0-1 0,0-3 169,0-1-1,-1 1 1,1-1 0,-1 1-1,0 0 1,-4-10 0,1 4-42,0 1 0,1-1 0,0 0 0,1 0 1,0 0-1,1 0 0,0-18 0,1 25-165,1-1 0,-1 1 0,1 0 0,0 0 0,0-1 0,1 1 0,-1 0 0,1 0 1,0 0-1,0 1 0,0-1 0,1 0 0,-1 1 0,1-1 0,0 1 0,0 0 0,0 0 0,0 0 0,0 0 0,1 1 0,-1-1 0,8-3 0,1 1-543,0 1 1,0 0-1,0 1 1,1 0-1,0 1 1,-1 0-1,1 1 1,0 0-1,17 2 1,2 0-582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8:07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0 12683,'-10'5'5041,"-6"26"-3217,-10 0-472,3 18-247,8 4-81,7-9-232,13-3-128,20-14-272,5-7-48,16-14-160,6-6-88,-3-6-32,-7-4-176,-6-3-296,-17 0-232,-7-8-728,-7 1-296,-2-2-265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8:07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31 11811,'17'0'5265,"17"-8"-1905,11 1-1615,4 1-625,2-4-240,-4 15-704,-10 0-88,-1 6-584,-5 7-568,-15 2-1753</inkml:trace>
  <inkml:trace contextRef="#ctx0" brushRef="#br0" timeOffset="1">1 265 12059,'21'2'5969,"31"-4"-1344,9-3-2881,9 0-1056,-6-1-336,-17 4-1224,-8-6-696,-11 6-2569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8:08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49 266 11074,'-37'37'3889,"29"-32"2346,5-10-3956,4-22-2753,0 14 1085,1-26-325,9-105 806,-12 144-1079,1 0 1,0 0-1,0-1 1,0 1-1,0 0 1,0 0-1,0-1 1,0 1-1,0 0 0,0-1 1,1 1-1,-1 0 1,0 0-1,0-1 1,0 1-1,0 0 1,0 0-1,0-1 0,0 1 1,1 0-1,-1 0 1,0 0-1,0-1 1,0 1-1,1 0 1,-1 0-1,0 0 1,0-1-1,0 1 0,1 0 1,-1 0-1,0 0 1,0 0-1,1 0 1,-1 0-1,0 0 1,1 0-1,-1-1 0,1 1 1,8 11 318,14 32-56,-14-25-211,-9-17-66,0 0 0,1 0 0,-1 0 1,1 0-1,-1 0 0,1 0 0,0 0 0,-1 0 1,1 0-1,0 0 0,0 0 0,-1-1 0,1 1 1,0 0-1,0 0 0,0-1 0,0 1 0,0-1 0,0 1 1,0-1-1,0 1 0,1-1 0,-1 1 0,0-1 1,0 0-1,0 0 0,0 0 0,0 1 0,1-1 1,-1 0-1,0-1 0,0 1 0,0 0 0,0 0 0,1 0 1,-1-1-1,0 1 0,0-1 0,0 1 0,0 0 1,0-1-1,0 0 0,0 1 0,1-2 0,2-2-6,1 0 0,-1 0 1,0 0-1,-1-1 0,1 0 0,-1 0 0,5-8 0,0-4 90,0-1 0,7-24 0,-8 18 208,1 12 634,-3 20-304,0 26-45,-5-28-518,5 31 139,13 71-130,-16-98-424,1 0 0,1 0-1,-1 0 1,2-1-1,-1 1 1,1-1 0,1 0-1,7 10 1,17 7-3133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8:09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57 219 12371,'-10'7'1000,"-26"16"1381,25-19-890,11-10 837,6-4-1860,-1-1 1,0 0-1,-1 0 1,0-1-1,-1 1 1,0-1-1,2-20 1,0-86 774,-5 99-889,0 27-352,1 0-1,-1 0 1,2-1 0,-1 1-1,1-1 1,1 1 0,-1-1-1,1 1 1,1-1 0,4 8-1,-7-13-29,0 0-1,0 0 0,1 0 1,-1 0-1,1-1 0,-1 1 1,1 0-1,0-1 0,-1 1 1,1-1-1,0 0 1,0 1-1,0-1 0,0 0 1,0 0-1,0 0 0,1 0 1,-1-1-1,0 1 0,0-1 1,1 1-1,-1-1 0,0 0 1,1 0-1,-1 0 0,0 0 1,1 0-1,-1 0 1,0-1-1,0 1 0,1-1 1,-1 0-1,0 1 0,0-1 1,0 0-1,0 0 0,0-1 1,3 0-1,2-4-32,0 0-1,0 0 1,0-1 0,-1 0-1,0 0 1,0-1 0,0 1-1,-1-1 1,-1 0 0,8-16-1,-12 24 63,0 0-1,0 0 0,0 0 0,0 0 1,0-1-1,0 1 0,0 0 0,0 0 1,0 0-1,0 0 0,0 0 0,0 0 1,0-1-1,0 1 0,0 0 0,0 0 1,0 0-1,0 0 0,0 0 1,0 0-1,0 0 0,0 0 0,1-1 1,-1 1-1,0 0 0,0 0 0,0 0 1,0 0-1,0 0 0,0 0 0,0 0 1,0 0-1,1 0 0,-1 0 1,0 0-1,0 0 0,0 0 0,0 0 1,0 0-1,0 0 0,1 0 0,-1 0 1,0 0-1,0 0 0,0 0 0,0 0 1,0 0-1,0 0 0,1 0 0,-1 0 1,0 0-1,0 0 0,0 0 1,0 0-1,0 0 0,0 0 0,0 0 1,0 1-1,1-1 0,-1 0 0,0 0 1,0 0-1,0 0 0,0 0 0,0 0 1,0 0-1,6 16 21,3 36 28,-5-30-19,-2-14-28,0 0 0,0 0 0,1 0 1,0 0-1,1 0 0,-1 0 0,2-1 1,-1 0-1,10 13 0,-11-17-6,-1-1-1,1 1 1,-1-1 0,1 0-1,0 0 1,0 0-1,0 0 1,0-1-1,0 1 1,0-1-1,0 0 1,1 0 0,-1 0-1,0 0 1,1 0-1,-1-1 1,0 1-1,1-1 1,-1 0-1,1 0 1,-1-1 0,1 1-1,-1-1 1,0 1-1,1-1 1,3-2-1,4-1 4,0-2-1,0 1 0,-1-1 0,0-1 1,0 0-1,0 0 0,-1-1 1,0 0-1,-1-1 0,10-11 1,-17 28-33,0-1 1,0 1-1,1 0 1,0 0-1,1-1 1,-1 1-1,7 10 1,-7-16-58,0 0 1,0-1-1,0 0 1,0 1-1,0-1 1,0 0-1,0 0 1,0 0-1,1-1 1,-1 1-1,0 0 1,1-1-1,-1 1 1,0-1-1,1 0 1,-1 0-1,1 0 1,-1 0-1,0 0 1,1-1-1,-1 1 1,0-1-1,1 1 1,-1-1-1,4-2 1,1 1-242,0-1 0,0-1 0,0 0 0,-1 1 0,1-2 0,-1 1 0,7-7-1,7-12-825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8:09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69 15435,'-19'-68'5898,"58"69"-4594,0-2-416,5 2-552,-10 1-304,-5 6-616,-4-1-400,-16 4-921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8:09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33 153 11226,'-32'57'4947,"37"-72"2105,6-21-4052,2-11-2171,-12 45-825,-1 0 1,0 1 0,1-1-1,-1 0 1,1 1 0,0-1 0,-1 0-1,1 1 1,0-1 0,0 1-1,0-1 1,0 1 0,0-1-1,0 1 1,1 0 0,-1 0-1,0-1 1,1 1 0,-1 0-1,1 0 1,-1 0 0,1 1-1,-1-1 1,1 0 0,0 0-1,-1 1 1,1-1 0,0 1-1,0 0 1,-1-1 0,1 1-1,0 0 1,0 0 0,0 0-1,-1 0 1,1 1 0,0-1-1,0 0 1,-1 1 0,1-1-1,0 1 1,-1 0 0,1-1 0,0 1-1,2 2 1,7 3-4,-1 2-1,1-1 1,-1 2 0,17 17 0,-22-20 29,-2-4-28,-1 0 0,0 1-1,1-1 1,-1 0 0,1 0 0,-1-1 0,1 1-1,0 0 1,0-1 0,0 0 0,0 0-1,0 0 1,0 0 0,0 0 0,0 0 0,1-1-1,4 1 1,-6-2 19,0 1-1,0-1 1,0 0 0,0 1 0,0-1-1,0 0 1,0 0 0,0 0-1,0-1 1,0 1 0,0 0-1,-1-1 1,1 1 0,-1-1 0,1 1-1,-1-1 1,1 0 0,-1 0-1,0 0 1,0 0 0,0 0-1,0 0 1,0 0 0,-1 0 0,1 0-1,0-4 1,2-5 65,-1-1 1,-1 0-1,0 0 1,0 0-1,-2-21 1,0 0-1348,1 31-551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8:10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 12051,'-68'-2'5505,"77"9"-2081,6-2-1511,4-1-809,4 1-400,3 2-576,2 1-344,3-6-856,1-2-672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8:10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0 246 12291,'98'17'5049,"-90"-28"-3153,-5-5-160,1-4-487,-3-4-513,-1-5-464,-3-4-224,-8 1-696,-1 1-360,-11-5-865,-4 5-967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8:10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12635,'53'4'5633,"1"-2"-3416,-1 0-3399,69 12-1,-2 5-2615,6 1 1093,-46-2 3767,-71-16-497,-1 1 0,1 0 0,-1 1 0,0-1 0,0 2 0,0-1 0,10 8 0,-16-10-361,0 0 0,0-1 0,0 1-1,0 0 1,0 0 0,-1 0 0,1 0 0,-1 1 0,1-1 0,-1 0-1,0 1 1,0-1 0,0 1 0,0-1 0,0 1 0,-1-1-1,1 1 1,-1 0 0,1-1 0,-1 1 0,0 0 0,0-1-1,-1 1 1,1 0 0,0-1 0,-1 1 0,1-1 0,-1 1-1,-1 3 1,-1-2-13,1 0 0,-1 0-1,0-1 1,0 1 0,0-1-1,0 1 1,-1-1-1,1 0 1,-1 0 0,0-1-1,0 1 1,0-1 0,0 0-1,0 0 1,0 0 0,-1 0-1,1-1 1,-1 0-1,-7 1 1,2 1 79,-1-2 0,-1 1-1,1-1 1,0-1 0,0 0-1,0-1 1,-12-2 0,20 3-246,0-1 0,1 1 0,-1-1 0,0 0 1,1 0-1,-1 0 0,1 0 0,-1 0 0,1 0 0,0-1 0,-1 1 0,1-1 1,0 0-1,0 0 0,0 0 0,0 0 0,0 0 0,1 0 0,-1 0 0,1 0 0,-1-1 1,1 1-1,0-1 0,0 1 0,0-1 0,0 1 0,0-1 0,1 0 0,-1 1 1,1-1-1,0 0 0,-1 0 0,1 1 0,0-1 0,1 0 0,-1 0 0,1 1 1,-1-1-1,1 0 0,0 1 0,0-1 0,0 1 0,0-1 0,0 1 0,0-1 1,1 1-1,-1 0 0,1 0 0,0-1 0,0 1 0,0 0 0,0 1 0,0-1 1,0 0-1,0 1 0,4-3 0,0 1-167,0 0 1,0 0-1,1 0 0,-1 1 1,1 0-1,-1 0 1,1 1-1,0 0 0,-1 0 1,1 1-1,0-1 1,0 2-1,-1-1 0,1 1 1,0 0-1,0 0 1,-1 1-1,1-1 0,-1 2 1,1-1-1,-1 1 1,0 0-1,0 0 1,0 0-1,-1 1 0,11 9 1,7 15-2183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8:11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13579,'77'6'5657,"64"6"-3608,61-9-649,24-3-136,50-8-536,0-9-176,23-5-624,-8-8-312,-50 8-104,-23 1-32,-69 9-168,-29 9-176,-53 1-913,-34 2-455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2:38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14 290 12059,'-2'7'292,"-1"-1"102,1 0 0,1 0 1,-1 0-1,1 1 0,0-1 0,0 0 1,1 1-1,0 7 0,0-11-295,1-1 0,0 0 0,0 0 0,1 0 0,-1 0 0,0 0 0,1 0 0,-1 0 0,1 0 0,-1 0 0,1-1 0,0 1 0,0-1 0,0 1 0,0-1 0,0 0 0,0 1 1,0-1-1,0 0 0,1-1 0,-1 1 0,0 0 0,1-1 0,4 1 0,18 6 441,1-1 0,0-2 0,0 0 1,48-1-1,-63-3-465,1-1 1,-1 0 0,0 0-1,0-1 1,0-1-1,0 0 1,0 0 0,-1-1-1,0-1 1,1 0-1,-1 0 1,-1 0-1,18-14 1,-24 16-69,-1 1 1,1 0-1,-1-1 0,0 1 0,0-1 0,0 0 1,0 0-1,0 0 0,0 0 0,-1 0 1,1 0-1,-1 0 0,0 0 0,0-1 1,0 1-1,-1 0 0,1-7 0,-1 5 0,-1 1-1,1 0 0,-1-1 1,0 1-1,-1-1 0,1 1 1,-1 0-1,1 0 1,-1 0-1,-1 0 0,-4-7 1,-6-5 74,-1 1 0,0 0 0,-1 1 0,-28-20 1,42 33-75,-114-96 1526,113 96-1482,1 0 0,0 0 1,-1 0-1,1-1 0,0 1 1,0 0-1,0-1 0,0 1 1,0-1-1,0 0 1,0 1-1,0-1 0,1 1 1,-1-1-1,1 0 0,-1-3 1,1 4-33,0 0 0,0 1 0,1-1 0,-1 0 0,0 0-1,1 0 1,-1 0 0,0 0 0,1 1 0,-1-1 0,1 0 0,-1 0 0,1 1 0,0-1 0,-1 0 0,1 1 0,0-1 0,-1 1 0,1-1 0,0 1 0,0-1 0,1 0 0,4-1-30,1 0 0,-1 0 0,0 0 0,1 1 0,-1 0 0,1 0 0,7 1 0,-4 0-229,1 1 0,-1 0 1,0 0-1,0 1 0,-1 0 0,18 7 0,10 8-1392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8:11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97 210 13875,'-41'94'5513,"36"-105"-3688,2-2-281,1-16-736,-3-12-272,1-11-600,-3-5-392,-4 10-928,1 6-441,2 28-1255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8:12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85 12355,'-2'-5'6198,"5"-1"-4507,15-11-965,-5 8-317,0 0 0,0 1 0,22-9 0,-31 15-334,0 0 0,1 0-1,-1 0 1,1 1 0,-1 0-1,1 0 1,0 0 0,0 0-1,-1 1 1,1 0 0,0 0-1,0 0 1,0 0 0,-1 1-1,1 0 1,0 0 0,0 0-1,-1 0 1,7 4 0,-10-5-72,0 1 0,0 0-1,0 0 1,0 0 0,0 0 0,0 0 0,-1 0 0,1 0 0,0 1 0,0-1 0,-1 0-1,1 0 1,-1 1 0,1-1 0,-1 0 0,1 1 0,-1-1 0,0 0 0,0 1-1,0-1 1,0 0 0,0 1 0,0-1 0,0 1 0,0-1 0,0 0 0,-1 1 0,1-1-1,0 0 1,-1 1 0,1-1 0,-1 0 0,-1 2 0,-1 4-3,-1 0 0,0 0 0,-1 0 0,-4 5 1,-11 11-3,0-2 1,-28 23 0,-13 13-35,50-42-40,11-14 73,0-1-1,0 0 1,0 0-1,0 1 1,0-1 0,0 0-1,0 1 1,0-1-1,0 0 1,0 1-1,0-1 1,0 0 0,0 0-1,0 1 1,0-1-1,0 0 1,0 0 0,0 1-1,0-1 1,1 0-1,-1 1 1,0-1-1,0 0 1,0 0 0,1 0-1,-1 1 1,0-1-1,0 0 1,0 0-1,1 0 1,-1 0 0,1 1-1,3 0-22,1 0 1,0 0-1,0 0 0,0 0 1,0-1-1,6 0 0,-9 0 24,81 1-96,-51-2 101,0 1 1,0 2-1,1 1 0,-1 2 1,32 8-1,-62-12-3,1 0 0,0 0 0,0 0 0,0 0 0,0 0 0,-1 0-1,1 1 1,-1-1 0,1 1 0,-1 0 0,1 0 0,-1 0 0,0 0-1,0 0 1,0 1 0,0-1 0,-1 0 0,1 1 0,0-1 0,0 4 0,-1-3 4,-1-1 0,1 1 0,-1 0 0,0 0 1,0-1-1,0 1 0,-1 0 0,1 0 0,-1-1 1,1 1-1,-1 0 0,0-1 0,0 1 0,0-1 1,0 1-1,0-1 0,-3 4 0,-1 2 14,-1-1 1,0 1-1,-1-1 0,1 0 1,-1-1-1,-1 0 0,1 0 0,-1-1 1,0 1-1,0-2 0,-10 5 0,11-6-16,0-1 0,-1 0 0,1 0 0,-1-1 0,1 0 0,-14 0 0,20-1-6,1 0 0,0 1 0,0-1 1,0 0-1,-1 0 0,1 0 0,0 0 1,0 0-1,0 0 0,0 0 0,-1 0 0,1 0 1,0 0-1,0 0 0,0 0 0,-1 0 1,1 0-1,0 0 0,0 0 0,0 0 0,-1 0 1,1 0-1,0 0 0,0 0 0,0-1 0,0 1 1,-1 0-1,1 0 0,0 0 0,0 0 1,0 0-1,0 0 0,0-1 0,0 1 0,-1 0 1,1 0-1,0 0 0,0 0 0,0-1 1,0 1-1,0 0 0,0 0 0,0 0 0,0 0 1,0-1-1,0 1 0,0 0 0,0 0 1,0 0-1,0-1 0,0 1 0,0 0 0,0 0 1,0 0-1,0-1 0,0 1 0,0 0 0,0 0 1,0 0-1,0 0 0,0-1 0,0 1 1,0 0-1,1 0 0,12-9-297,28-7 27,0 2-1,0 2 1,1 2-1,1 2 1,0 1 0,0 2-1,54 2 1,-88 3 399,51 5 510,-57-5-556,-1 1 0,1-1 0,-1 1 0,1 0 0,0 0 0,-1 0 0,0 0 0,1 0 0,-1 1 0,0-1 0,1 1-1,-1-1 1,0 1 0,0 0 0,0 0 0,-1 0 0,1 0 0,2 3 0,-4-4 19,1 1-1,-1 0 1,1 0 0,-1 0-1,0 0 1,0 0-1,0 1 1,0-1 0,0 0-1,0 0 1,0 0-1,-1 0 1,1 0-1,-1 0 1,1 0 0,-1-1-1,0 1 1,0 0-1,0 0 1,0 0-1,0-1 1,0 1 0,0 0-1,-1-1 1,1 1-1,0-1 1,-1 0-1,-3 3 1,-2 2 241,0-1 0,0 1 1,0-2-1,-1 1 0,-10 4 0,13-7-294,0 0 0,0 0 0,0-1 0,0 1 0,0-1-1,0 0 1,0-1 0,0 1 0,0-1 0,0 0 0,0 0 0,0-1-1,0 0 1,-1 1 0,1-2 0,0 1 0,1-1 0,-1 1 0,0-1-1,0-1 1,1 1 0,-1-1 0,1 1 0,0-1 0,0 0-1,0-1 1,0 1 0,0-1 0,1 0 0,0 0 0,0 0 0,0 0-1,0 0 1,0-1 0,1 1 0,0-1 0,0 0 0,0 0 0,1 0-1,-1 0 1,1 0 0,0 0 0,1 0 0,-1 0 0,1-8 0,0 10-141,0 0 0,0 1 0,0-1 1,1 0-1,-1 0 0,1 0 1,0 0-1,-1 1 0,1-1 1,0 0-1,1 1 0,-1-1 1,0 1-1,1-1 0,-1 1 1,1 0-1,0-1 0,0 1 0,0 0 1,0 0-1,0 0 0,0 1 1,1-1-1,-1 0 0,1 1 1,-1 0-1,1-1 0,-1 1 1,1 0-1,0 0 0,-1 1 1,1-1-1,5 0 0,7-1-943,1 1-1,0 1 1,1 0 0,29 5-1,-23-2-153,-12-2 645,1-1 1,-1 0-1,0 0 0,1-1 1,-1-1-1,0 0 0,19-5 0,-26 5 544,0 1-1,-1-1 0,1 0 0,-1 0 0,0 0 0,1 0 0,-1 0 0,0-1 0,0 1 0,0-1 0,2-3 0,-3 3 191,-1 1-1,1-1 1,-1 1-1,0-1 1,0 0-1,0 1 1,0-1-1,0 0 1,-1 0 0,1 0-1,-1 1 1,0-1-1,0 0 1,0 0-1,0 0 1,0 0-1,-1-2 1,-2-7 1941,0 16 4,5 23-135,2-19-1889,-1-1 1,1 0-1,0 0 0,1 0 0,0 0 1,0-1-1,0 0 0,1 0 0,0 0 0,0 0 1,0-1-1,1 0 0,-1-1 0,1 0 1,1 0-1,-1 0 0,9 3 0,-9-4-82,1 0-1,0 0 1,0-1-1,0 0 1,0 0-1,0-1 1,0 0-1,0 0 1,0-1-1,1 0 1,-1-1-1,0 0 1,0 0-1,0 0 1,0-1-1,0-1 1,8-2-1,-12 2 1,0 1 0,-1-1-1,1 0 1,-1 0 0,0 0-1,1 0 1,-2 0 0,1-1-1,0 1 1,-1-1 0,1 0-1,-1 0 1,0 0 0,0 0-1,-1 0 1,1-1 0,-1 1 0,0 0-1,0-1 1,0 1 0,-1-1-1,0 1 1,0-1 0,0-8-1,-1 8-148,1-1-1,-1 1 0,0-1 1,0 1-1,0 0 0,-1 0 1,0 0-1,0 0 1,0 0-1,0 0 0,-1 0 1,0 1-1,0-1 0,0 1 1,-1 0-1,1 0 1,-1 0-1,0 0 0,0 0 1,-5-2-1,-2 3-2061,7 7-975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8:13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33 139 12787,'-13'24'1607,"-3"3"1920,12-34-1759,5-21-156,0 22-1312,5-40 1377,-6 44-1633,1 0 0,-1 0 0,1 0 0,-1 0 0,1 0 0,0 0 0,0 1 0,-1-1 0,2 0 0,-1 0 0,0 1 0,0-1 0,0 1 0,1-1 0,-1 1 0,1-1 0,-1 1 0,4-2 0,-4 3-38,0-1-1,0 1 0,1 0 0,-1 0 0,0 0 0,0 0 0,0 0 0,1 1 0,-1-1 0,0 0 0,0 0 0,0 1 0,0-1 0,1 1 0,-1-1 0,0 1 0,0-1 0,0 1 0,0 0 0,0-1 0,1 3 0,23 22 54,-16-16-15,-4-3-34,0 0 0,1-1-1,-1 1 1,1-1 0,1-1 0,-1 1 0,1-1 0,0 0-1,0-1 1,0 0 0,0 0 0,11 3 0,-17-6 15,0 0 1,-1 0-1,1 0 1,0 0 0,0 0-1,0 0 1,0-1-1,0 1 1,0 0-1,0 0 1,-1-1-1,1 1 1,0 0-1,0-1 1,0 1-1,0-1 1,-1 1-1,1-1 1,0 0-1,-1 1 1,1-1 0,0 1-1,-1-1 1,1 0-1,-1 0 1,1 1-1,-1-1 1,1 0-1,-1 0 1,0 0-1,1 0 1,-1 0-1,0 1 1,0-1-1,0 0 1,1 0-1,-1 0 1,0 0 0,0 0-1,0 0 1,-1 0-1,1 0 1,0-1-1,-9-48 1040,7 39-926,-1 1-84,2 6-126,0 0 1,0 0-1,0 0 0,0 0 1,0 0-1,1 0 0,0-1 1,0 1-1,0 0 0,0 0 0,1 0 1,0 0-1,-1 0 0,3-6 1,5 5-1610,8 6-853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8:13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127 259 11851,'-1'-14'7051,"-2"-1"-4753,-1-18-1157,4 22-926,-1 0-1,0 1 1,0-1 0,-1 0 0,0 1 0,-1 0-1,0-1 1,-1 1 0,-7-14 0,7 17-100,0 1 0,0 0 0,0 1 0,-1-1 0,0 1 0,0 0 0,0 0 0,-1 0 0,1 0 1,-1 1-1,0 0 0,-1 1 0,1-1 0,-13-4 0,69 28 224,-1 1 1,-1 3-1,87 56 1,-127-74-347,0 0 1,0 0 0,-1 1 0,0 0 0,0 1 0,8 10 0,-14-16 8,0 0 0,1 1 0,-1-1 1,0 0-1,0 0 0,0 1 0,-1-1 0,1 1 0,0-1 0,-1 1 1,0-1-1,1 1 0,-1-1 0,0 1 0,0-1 0,-1 1 0,1-1 1,0 1-1,-1-1 0,0 1 0,1-1 0,-1 1 0,0-1 1,0 0-1,-1 1 0,1-1 0,0 0 0,-1 0 0,1 0 0,-3 2 1,-2 2-10,0-1 0,-1 0 0,1-1 0,-1 1 0,0-1 1,0 0-1,-1-1 0,1 0 0,-1 0 0,0-1 1,1 1-1,-1-2 0,-15 2 0,0 0-979,0-2 0,1 0 0,-35-4 0,37 0-3071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8:15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33 100 11018,'-33'-96'4777,"48"96"-2008,-2-3-1185,8 6-391,-3 7-89,-4 6-528,3 5-136,-9 0-256,2-1-184,-4-4-416,-1-3-280,3-5-680,-1-3-385,7-5-1752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8:15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10618,'41'-65'8690,"-39"73"-7306,1 0 1673,5 14-2585,18 43-128,-23-44-320,-3 0-184,-1-5-624,-3-3-488,-4-3-1241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8:16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10 183 9538,'-10'31'4873,"10"-49"-848,2-8-2553,0-3-207,12-4-569,1 2-288,11 7-376,11 3-32,4 8-392,-5 0-384,1 8-817,-6 5-87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8:16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38 12363,'-40'86'5169,"35"-100"-2697,8-3-679,-1-4-529,17 3-336,-2-1-608,9-1-176,8 15-552,-18-4-560,12 9 280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8:20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10938,'0'0'5009,"9"2"-1672,4-4-1416,15-1-529,13 3-72,11-5-432,5 5-248,4 7-327,-7-3-137,-9 6-336,-4-2-193,-12 4-719,-1-4-328,-17 3-593,-11-3-215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8:20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12995,'10'0'5081,"15"-2"-3433,10 2-287,16 5-49,9 0-248,6 1-320,9-1-120,-16-5-328,-4 0-104,-19 0-152,-20-2-136,-5 2-320,-15 0-1688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2:38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1 383 10826,'3'-3'5457,"2"-7"-880,0-8-2264,3-8-841,-3-8-359,-4-17-721,-1-1-160,-3-6-552,1 1-433,-1 18-1279,3 5-609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8:24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31 13003,'-47'-20'6793,"-2"10"-4344,42 9-2368,1 1-1,0 0 1,0 1-1,0-1 1,0 1-1,0 0 1,0 1-1,0 0 1,0 0-1,0 0 1,1 0-1,-1 1 1,1 0 0,-9 5-1,4 1-2,0-1 0,0 1 0,1 1-1,0-1 1,-8 13 0,14-19-83,0 1 0,1-1-1,-1 1 1,1 0 0,0 0 0,0 0 0,0 0-1,1 0 1,0 1 0,-1-1 0,1 0 0,1 1-1,-1-1 1,1 1 0,0-1 0,0 1 0,0-1-1,1 9 1,1-11-25,-1 1 0,0-1 0,0 0-1,1 0 1,-1 0 0,1 0 0,0 0 0,-1 0 0,1 0 0,0-1-1,0 1 1,0-1 0,0 1 0,1-1 0,-1 0 0,0 0 0,1 0-1,2 1 1,48 11-405,-46-12 375,49 5-274,0-2 1,1-3 0,-1-3-1,66-9 1,84-2 110,-204 12 279,1 1 0,0 1 0,-1-1 0,1 0 0,-1 0 0,1 1 0,-1 0 0,1-1 0,-1 1 0,1 0 0,2 2 0,-5-3-29,0 0 0,1 0 0,-1 0 0,0 0-1,0 1 1,0-1 0,0 0 0,1 0 0,-1 0-1,0 1 1,0-1 0,0 0 0,0 0 0,0 0-1,0 1 1,0-1 0,0 0 0,0 0 0,0 1 0,0-1-1,0 0 1,0 0 0,0 1 0,0-1 0,0 0-1,0 0 1,0 1 0,0-1 0,0 0 0,0 0 0,0 1-1,0-1 1,0 0 0,0 0 0,-1 1 0,-14 9 892,8-7-774,0-1 0,0 0 0,0 0 0,0-1 0,0 0 0,0 0 0,-1-1 0,1 0 0,0 0 0,-1-1 0,1 0 0,0 0 0,0-1 0,0 0 0,0 0 0,0 0 0,0-1 0,1 0 0,-1 0 0,1-1 0,0 0 0,0 0 0,0-1 0,0 1 0,1-1 0,0 0 0,-6-7 1,10 10-139,-1-1 1,1 1 0,0-1 0,-1 1-1,1-1 1,0 1 0,0-1 0,1 0 0,-1 1-1,1-1 1,-1 0 0,1 1 0,0-1-1,0 0 1,0 0 0,0 0 0,1 1 0,-1-1-1,1 0 1,-1 1 0,1-1 0,0 0-1,0 1 1,0-1 0,0 1 0,1-1 0,-1 1-1,1 0 1,0 0 0,-1-1 0,1 1-1,4-3 1,-4 3-99,1 0 0,-1 0 1,1 0-1,-1 0 0,1 1 0,0-1 0,0 1 0,0 0 0,0 0 0,0 0 1,0 0-1,0 0 0,0 1 0,0-1 0,0 1 0,0 0 0,0 0 0,0 0 0,0 0 1,0 1-1,0-1 0,1 1 0,-1 0 0,0 0 0,-1 0 0,1 0 0,0 0 0,0 1 1,4 2-1,18 20-2107,-1 3-651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8:26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52 208 8898,'-4'5'455,"2"-3"-106,0 0-1,0 1 1,0-1-1,0 0 1,0 1-1,1 0 0,-1-1 1,-2 7-1,4-9-293,0 0-1,0 1 0,0-1 0,1 0 0,-1 1 1,0-1-1,0 0 0,0 1 0,0-1 1,0 0-1,0 1 0,0-1 0,1 0 0,-1 1 1,0-1-1,0 0 0,0 0 0,1 1 1,-1-1-1,0 0 0,0 0 0,1 1 0,-1-1 1,0 0-1,1 0 0,-1 0 0,0 1 1,1-1-1,20 4 1457,2-3-1127,0-1 0,0-2 0,1 0 1,-1-1-1,-1-1 0,1-2 0,-1 0 0,1-1 1,39-19-1,-60 25-375,0 0 1,0 0-1,0 0 1,-1 0-1,1 0 1,0 0 0,-1-1-1,1 1 1,-1-1-1,1 1 1,-1-1-1,0 1 1,0-1-1,1 0 1,-1 1-1,0-1 1,0 0-1,1-4 1,-2 5 17,0 0 1,-1-1-1,1 1 0,0 0 1,0 0-1,-1-1 1,1 1-1,-1 0 1,1 0-1,-1-1 0,1 1 1,-1 0-1,0 0 1,0 0-1,1 0 0,-1 0 1,0 0-1,0 0 1,0 0-1,0 1 0,-2-2 1,-5-3 179,0 0 0,0 1 0,-1 0 0,1 0 0,-1 1 1,-12-3-1,-72-12 1358,60 13-979,1-2 0,-40-13 0,42 4-268,29 15-315,1 1 0,0 0-1,-1 0 1,1-1 0,-1 1-1,1-1 1,0 1 0,-1 0-1,1-1 1,0 1 0,-1-1 0,1 1-1,0-1 1,0 1 0,-1-1-1,1 1 1,0-1 0,0 1-1,0-1 1,0 1 0,0-1 0,0 1-1,0-1 1,0 1 0,0-1-1,0 1 1,0-1 0,0 1-1,0-1 1,0 1 0,0-1 0,0 1-1,1-1 1,-1 1 0,0-1-1,0 1 1,1-1 0,-1 1-1,0-1 1,1 1 0,-1 0 0,0-1-1,1 1 1,-1-1 0,0 1-1,1 0 1,-1 0 0,1-1-1,-1 1 1,1 0 0,-1 0 0,1-1-1,-1 1 1,1 0 0,-1 0-1,1 0 1,10-5-42,0 2 0,0-1-1,1 1 1,-1 1 0,0 0 0,1 0 0,-1 1-1,18 1 1,93 12-2113,-104-9 1536,36 3-1679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8:26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1 150 12571,'42'66'5137,"-35"-66"-3145,-6-9-519,-2-14-577,1 2-264,1-8-480,-4-6-16,0 4-640,-4-3-512,-7 0-913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8:27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14163,'0'-2'6009,"5"1"-3520,37-4-1561,62 0-296,-66 5-896,1 2-456,-4-2-1008,1-4 2024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8:27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0 201 10210,'14'22'1734,"1"1"-389,-12-20 571,-5-9 1742,0-1-3423,1 1 0,-1 0 0,1-1 0,0 0 0,1 1 0,-1-1 0,1 1 0,1-1 0,-1 1 0,1-1 1,0 1-1,1-1 0,-1 1 0,1 0 0,1-1 0,5-10 0,-4 8-182,1 0 0,0 0 0,1 1 1,0 0-1,0 0 0,1 0 0,0 1 0,0 0 0,1 0 1,10-7-1,-11 10-43,0 0 1,0 0 0,0 1 0,1 0 0,-1 0 0,11-2-1,-16 5-19,-1-1-1,1 1 0,0-1 0,0 1 0,0 0 1,0 0-1,0 0 0,-1 0 0,1 0 0,0 1 0,0-1 1,0 1-1,0-1 0,-1 1 0,1-1 0,0 1 1,-1 0-1,1 0 0,0 0 0,-1 0 0,1 0 1,-1 0-1,1 0 0,-1 0 0,0 1 0,0-1 1,1 1-1,-1-1 0,0 1 0,0-1 0,0 1 0,0 2 1,0-2-18,-1 0 1,0 0-1,0 0 0,-1 0 1,1 0-1,0 0 1,-1 0-1,1 0 1,-1 0-1,1 0 1,-1 0-1,0 0 1,0-1-1,0 1 0,0 0 1,0-1-1,-1 1 1,1 0-1,0-1 1,-1 1-1,-2 1 1,-36 32-304,-43 14 873,82-49-527,1 0-1,-1 0 1,0 1 0,1-1 0,-1 0-1,0 1 1,1-1 0,-1 1 0,0-1-1,1 1 1,-1-1 0,1 1 0,-1-1-1,1 1 1,-1-1 0,1 1 0,0 0-1,-1-1 1,1 1 0,0 0 0,-1-1-1,1 1 1,0 0 0,0 0 0,0-1 0,0 1-1,-1 0 1,1-1 0,0 1 0,0 0-1,0 0 1,1-1 0,-1 1 0,0 0-1,0 0 1,0-1 0,0 1 0,1 0-1,-1-1 1,0 1 0,1 0 0,-1-1-1,0 1 1,1 0 0,-1-1 0,1 1-1,-1-1 1,1 1 0,0-1 0,-1 1-1,1 0 1,3 1-3,-1 0-1,0 0 0,0 0 1,1-1-1,-1 1 1,1-1-1,-1 0 0,7 1 1,58 8 141,96 0 1,-156-10-149,1 0 1,-1-1-1,0 1 0,0-2 1,0 1-1,-1-1 0,1-1 1,0 1-1,-1-2 0,8-3 0,4 28 523,-14-15-503,-1 0 0,2-1 1,-1 0-1,1 0 1,-1-1-1,2 1 1,-1-1-1,0-1 0,1 1 1,-1-1-1,1 0 1,0-1-1,0 1 1,0-1-1,9 1 0,-7-2-96,1-1 0,-1 0 0,1 0-1,-1 0 1,17-4 0,-22 3-256,-1 0 0,0 0 0,1-1 0,-1 1 0,0 0 0,0-1 0,1 0 0,-1 0 0,-1 0 0,1 0 0,0 0-1,0-1 1,-1 1 0,1-1 0,-1 0 0,0 0 0,0 0 0,2-4 0,3-9-4468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8:27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59 13619,'-33'-58'5401,"66"62"-3793,-1-2-167,-1 5-737,-5 2-312,-3-1-568,-5 4-488,-8 4-921,-7 0-807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8:28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14947,'3'0'5641,"10"1"-4240,5-2-401,8 1-432,5-5-344,2 3-952,-3 2-576</inkml:trace>
  <inkml:trace contextRef="#ctx0" brushRef="#br0" timeOffset="1">519 110 14467,'63'44'5961,"-66"-49"-3528,-1-5-353,6 2-607,-7-15-417,8 1-584,-3-4-128,-3-2-696,5 12-312,-1 6-1009,4 5-615,0 5-257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8:28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229 166 12675,'77'83'5881,"-71"-81"-2800,-1-4-1017,-6-4-472,-1 4-839,0 0-297,-3-19-728,-9-46-281,7 48-1039,1-2-672</inkml:trace>
  <inkml:trace contextRef="#ctx0" brushRef="#br0" timeOffset="1">39 28 15107,'-39'-13'6050,"78"13"-3842,12 2-752,1-2-463,1 3-321,-1-8-416,2 3-104,0 1-352,4-4-376,-3 3-825,-3-1-423,-6 1-673,-4 2 57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8:28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99 7722,'23'13'7150,"-4"4"-3328,-18-16-3705,-1-1 0,1 1 1,-1 0-1,1 0 0,-1-1 1,0 1-1,1 0 1,-1 0-1,0 0 0,0 0 1,1 0-1,-1-1 0,0 1 1,0 0-1,0 0 1,0 0-1,0 0 0,0 0 1,0 0-1,-1 1 0,1 0 89,-1-1-1,0 1 1,0-1-1,0 1 1,0-1-1,0 1 0,-1-1 1,1 0-1,0 1 1,-1-1-1,1 0 1,-1 0-1,1 0 0,-3 1 1,-4 2 174,-1 0 0,1-1 0,-1 0 0,0 0 0,0-1 0,0 0-1,0 0 1,-1-1 0,1 0 0,0-1 0,-1 0 0,1-1 0,-18-3 0,18 3-258,0-1-1,1 0 1,-1-1-1,1 0 0,-1 0 1,1 0-1,0-1 1,0-1-1,1 1 1,-1-1-1,1-1 1,0 1-1,1-1 1,-10-11-1,14 15-115,0-1-1,0 1 0,1-1 0,-1 0 0,1 1 0,0-1 0,0 0 1,0 0-1,0 0 0,0 0 0,0 0 0,1 0 0,0 0 1,-1 0-1,1 0 0,1 0 0,-1-1 0,0 1 0,1 0 0,-1 0 1,1 0-1,0 0 0,0 0 0,0 1 0,0-1 0,1 0 0,-1 0 1,1 1-1,-1-1 0,1 1 0,0-1 0,0 1 0,0 0 1,1-1-1,-1 1 0,0 0 0,1 1 0,0-1 0,-1 0 0,1 1 1,0 0-1,0-1 0,5 0 0,-2 0-237,1 0 0,0 1 0,0 0 0,0 1 1,0 0-1,0 0 0,0 0 0,0 1 0,0 0 0,-1 0 0,1 1 0,0 0 0,0 0 0,-1 0 0,0 1 0,1 0 1,-1 0-1,0 1 0,10 7 0,13 12-2781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5:00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10 100 13051,'0'0'10234,"2"0"-9879,5 1-304,-1-1 1,0 0 0,0 0 0,0 0-1,0-1 1,1 0 0,-1 0 0,0 0 0,0-1-1,-1 0 1,1 0 0,0 0 0,0-1-1,-1 0 1,0 0 0,0-1 0,0 1-1,0-1 1,0 0 0,0 0 0,-1-1-1,0 1 1,0-1 0,0 0 0,5-9-1,-9 13-45,1-1-1,0 1 1,-1 0-1,1 0 1,-1 0-1,1 0 1,-1-1-1,0 1 1,1 0-1,-1-1 1,0 1-1,0 0 1,0 0-1,0-3 1,0 4-2,0-1 0,-1 1 0,1 0 1,0-1-1,0 1 0,-1-1 0,1 1 0,0 0 1,0-1-1,-1 1 0,1 0 0,0 0 0,-1-1 0,1 1 1,0 0-1,-1 0 0,1-1 0,-1 1 0,1 0 1,0 0-1,-1 0 0,1 0 0,-1-1 0,1 1 1,-1 0-1,0 0 0,-2 0 18,0 1 1,0-1-1,0 0 1,-1 1-1,1 0 1,0 0-1,0 0 1,1 0-1,-7 3 0,1 1 18,1 0 0,-1 1 0,1 0 0,1 1 0,-1-1 0,1 1 0,0 1 0,0-1 0,1 1 0,0 0 0,1 0 0,0 0 0,-6 15 0,5-8-17,0 1 0,0-1 0,2 1 0,0 0 0,1 0 0,-1 31 0,3-43-21,0 0 0,0 0-1,0-1 1,1 1 0,-1 0 0,1 0 0,0-1 0,0 1 0,0 0 0,1-1 0,-1 1 0,1-1 0,0 1 0,0-1 0,0 0 0,0 0 0,1 0 0,4 5 0,-4-6 1,1-1-1,-1 1 1,0-1-1,1 0 1,-1 0 0,1 0-1,0 0 1,-1 0-1,1-1 1,0 0 0,-1 0-1,1 0 1,0 0-1,-1 0 1,1-1 0,0 1-1,-1-1 1,1 0-1,3-2 1,15-3-120,-1-2 0,0 0 0,36-20 0,-49 23-184,0 1 0,-1-2-1,1 1 1,-1-1 0,-1 0 0,1 0 0,-1-1 0,0 0 0,-1 0 0,1 0 0,-1-1 0,6-13 0,1-19-1872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2:38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73 13803,'-78'-53'5657,"96"53"-3256,31-7-905,16 6 8,15-4-391,3-2-289,-18 9-536,-15 3-208,-29 14-152,-18 9-72,-19 13-80,-25 2-32,-19 6-72,-5-8-129,2-17-263,14-8-224,30-14-816,15-7-505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5:02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49 195 10058,'-39'9'3724,"29"-4"-1537,13 0-1093,14 1-220,-16-6-744,18 4 351,1 0 1,0-1 0,29 0 0,-39-3-404,0 0 0,1-1 0,-1 0 0,0 0 0,0-1 0,0 0 0,0-1 0,15-6 0,-24 9-54,0-1-1,-1 1 0,1-1 0,0 1 0,0-1 1,0 0-1,-1 1 0,1-1 0,0 0 0,0 1 0,-1-1 1,1 0-1,-1 0 0,1 0 0,-1 0 0,1 1 1,-1-1-1,0 0 0,1 0 0,-1 0 0,0 0 0,0 0 1,1 0-1,-1 0 0,0 0 0,0 0 0,0 0 1,0 0-1,0 0 0,0 0 0,-1 0 0,1 0 0,0 0 1,0 0-1,-1 0 0,1 0 0,-1 1 0,1-1 1,-1 0-1,1 0 0,-2-1 0,-1-3 136,-1 0-1,0 1 1,0-1 0,0 1 0,-8-6-1,-8-3 272,0 0-1,-1 2 1,0 1 0,-32-12-1,0 0-103,52 22-324,0 0 0,0-1 0,0 1 1,0 0-1,0-1 0,0 1 0,0-1 0,0 1 0,0-1 1,1 1-1,-1-1 0,0 0 0,0 0 0,0 1 0,1-1 1,-1 0-1,0 0 0,1 0 0,-1 0 0,1 0 0,-1 0 0,1 0 1,-1 0-1,0-1 0,2 1-8,-1 0 0,1 0 1,-1 0-1,1 0 0,-1 0 0,1 0 1,0 0-1,-1 0 0,1 1 0,0-1 1,0 0-1,0 1 0,0-1 0,-1 0 1,1 1-1,0-1 0,0 1 0,0 0 1,2-1-1,8-3-143,0 0 1,0 1 0,16-2-1,-6 2-719,0 1 0,27 1 0,-14 4-1229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5:03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276 144 8282,'-27'22'2889,"-18"13"432,-56 58 1,89-80-3163,1 0 1,0 0-1,1 1 1,1 0 0,0 0-1,1 1 1,0 1-1,2-1 1,-7 21-1,11-28-108,1 0 0,0 0 0,0 0 0,0 1 0,1-1 0,1 0 0,-1 1 0,1-1-1,1 0 1,-1 0 0,1 0 0,1 0 0,0 0 0,0 0 0,0-1 0,1 1-1,7 9 1,5 6 3,0-1-1,2-1 1,38 34-1,-31-33-32,1-1 0,1-1 0,1-1 0,1-2 0,1-1 0,0-1 0,1-2 0,0-1 0,1-1 0,0-1 0,1-3 0,52 7 0,-55-10-2,0-2-1,-1-2 0,1 0 0,0-2 1,0-1-1,-1-2 0,1 0 0,-1-2 0,-1-2 1,1 0-1,-2-2 0,1-1 0,-1-1 1,36-24-1,-44 24-2,-1-2 1,0 0-1,0-1 1,-2-1-1,0 0 0,-1-1 1,-1-1-1,0 0 1,-2-1-1,19-40 1,-25 45 85,0-1 1,-1 1-1,-1-1 1,-1 0-1,0 0 1,-1 0 0,-1 0-1,0 0 1,-2-1-1,1 1 1,-2 0-1,0 0 1,-1 0 0,-1 0-1,0 1 1,-11-25-1,8 22 67,-2 1 0,0 1 0,-1 0 0,0 0 0,-2 1 0,1 0-1,-2 1 1,0 0 0,-1 1 0,-21-15 0,15 13-68,-1 2 1,-1 1 0,0 1-1,-1 0 1,0 2 0,0 1-1,-30-7 1,10 7-96,1 1 0,-1 3 1,0 1-1,0 2 0,0 3 1,0 1-1,0 1 0,-74 20 0,84-16-212,1 2 0,1 1 0,0 1 0,0 2 0,-52 32 0,-1 20-1162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9:36.5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706 4 11354,'-7'0'4729,"-19"-3"-2448,-6 8-225,-22 19-359,-3 20-273,-26 32-664,4 23-136,-11 23-224,3 5-136,25 11-120,0-6-79,25-14-234,12-2-271,20-17-776,5-10-592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9:37.1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82 11570,'0'2'6439,"2"4"-3303,17 29-1711,-14-29-1317,31 39 413,-33-42-387,0 0 0,0 0 0,1 0 0,-1-1 0,0 0 0,1 1 0,-1-1 0,1 0 0,0-1 0,0 1 0,0-1 0,0 0 0,6 2 0,-7-3 13,0 0 0,-1 0 1,1 0-1,-1-1 1,1 1-1,0-1 0,-1 0 1,1 1-1,-1-1 1,0 0-1,1 0 0,-1-1 1,0 1-1,1 0 0,-1-1 1,2-2-1,30-33 708,-22 21-856,19-27 27,-23 31-385,-1 1 0,2 0 1,0 0-1,0 1 0,16-14 0,-1 9-1855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9:37.6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155 137 15395,'-92'31'5770,"87"-46"-4682,-10-9-320,-1-9-456,8 1-536,-7-2-1096,12 5-585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9:38.0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34 31 12907,'-34'-6'5569,"63"14"-2584,7-3-953,-12-9-600,17 1-439,-15-5-689,-2 1-224,9 4-857,-12-2-615,3-3-1560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9:38.3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10 195 16588,'1'47'6433,"-5"-84"-4953,-1-12-320,5-6-871,-2 6-465,2 17-1185,0 12-831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9:38.6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35 155 8930,'-34'55'4322,"33"-67"2918,2-51-5030,0 40-1781,0 14-278,-1-1 0,1 1 0,0 0 0,1 0 1,0-1-1,5-11 0,-7 21-145,0 0 0,0 0-1,0 0 1,0 0 0,1-1-1,-1 1 1,0 0 0,0 0-1,0 0 1,0 0 0,0 0-1,0 0 1,1 0 0,-1 0 0,0 0-1,0 0 1,0-1 0,0 1-1,0 0 1,1 0 0,-1 0-1,0 0 1,0 0 0,0 0-1,0 0 1,1 0 0,-1 0 0,0 0-1,0 0 1,0 0 0,0 1-1,1-1 1,-1 0 0,0 0-1,0 0 1,0 0 0,0 0 0,0 0-1,0 0 1,1 0 0,-1 0-1,0 0 1,0 1 0,0-1-1,0 0 1,0 0 0,0 0-1,0 0 1,0 0 0,1 1 0,-1-1-1,0 0 1,0 0 0,0 0-1,0 0 1,0 1 0,6 11 85,-4-9-67,1 3-5,1 0-1,0 0 1,0 0-1,1-1 0,0 0 1,0 1-1,0-2 1,0 1-1,7 4 1,-9-8-24,-1 1 0,0-1 0,1 0 0,-1 0 0,1 0 1,-1 0-1,1-1 0,-1 1 0,1-1 0,0 0 0,-1 1 1,1-1-1,-1 0 0,1 0 0,0-1 0,-1 1 0,1-1 1,-1 1-1,1-1 0,0 0 0,-1 0 0,0 0 0,1 0 0,-1 0 1,0 0-1,1-1 0,-1 1 0,2-3 0,7-6-43,0-1-1,0-1 0,-1 0 0,10-16 1,2-2-26,-18 30 9,-1 9 39,-2 12-16,-7 86-2052,8-81 81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9:39.0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0 147 9770,'38'-47'4425,"-46"84"-1088,1 4-2113,1-4-512,7 0-72,9-14-512,8-7-88,8-11-32,-2-5-32,6-6-152,-6-4-64,-1-3-440,-7-3-288,-3 4-985</inkml:trace>
  <inkml:trace contextRef="#ctx0" brushRef="#br0" timeOffset="1">130 101 10490,'-82'-86'4745,"95"86"-1672,6-2-2201,5-1-40,6-3-392,2 2-232,2 4-296,-3 0-416,-11 5-880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9:39.4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73 0 12915,'-73'52'4969,"104"-55"-3873,8-10-688,2 2-568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2:39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63 378 11466,'-7'6'716,"-34"26"1810,28-28-1046,13-4-1400,0-1-1,0 1 0,-1 0 1,1-1-1,0 1 0,0-1 1,0 1-1,0-1 0,0 1 1,0 0-1,0-1 1,0 1-1,0-1 0,0 1 1,0-1-1,0 1 0,0 0 1,0-1-1,0 1 0,0-1 1,1 1-1,-1-1 0,0 1 1,0 0-1,0-1 0,1 1 1,-1 0-1,1-1 0,5-15 619,-1-1 0,-1 1-1,0-1 1,-1 0 0,0 0 0,-1-33-1,-1 25 83,1-1 0,6-26-1,-2 41 3,3 14-409,8 21-184,-12-16-87,10 13-73,0-1-1,2-1 1,0 0 0,1-1-1,1-1 1,1-1 0,0-1 0,1-1-1,1 0 1,41 18 0,-59-30-18,1 0 1,0 0-1,0 0 0,1-1 1,-1 0-1,0 0 0,0 0 1,0 0-1,10-1 0,-14 0 0,-1-1-1,0 1 1,1 0-1,-1 0 0,1-1 1,-1 1-1,1 0 1,-1-1-1,1 1 0,-1 0 1,0-1-1,1 1 1,-1-1-1,0 1 1,0-1-1,1 1 0,-1 0 1,0-1-1,0 1 1,1-1-1,-1 1 1,0-1-1,0 1 0,0-1 1,0 0-1,0 1 1,0-1-1,0 1 1,0-1-1,0 1 0,0-1 1,0 1-1,0-1 1,-5-22 235,4 20-183,-5-23 159,1 1 0,1-1 0,2 0-1,0-50 1,2 67-214,1 1 0,0 0 0,1-1 0,0 1 0,0 0 0,1 0 0,0 0 0,0 1 0,1-1 1,0 1-1,0-1 0,0 1 0,1 0 0,1 1 0,-1-1 0,1 1 0,0 0 0,0 1 0,9-7 0,-9 8-205,0 1 1,0 0-1,0 1 1,0-1-1,0 1 0,0 0 1,1 0-1,-1 1 1,1 0-1,-1 0 0,1 1 1,-1 0-1,1 0 1,0 0-1,-1 1 1,13 2-1,14 9-2713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9:39.8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0 231 11522,'7'10'5256,"-4"-8"-5061,0 1-1,0-1 0,1-1 0,-1 1 0,1 0 1,-1-1-1,5 2 0,7-1-88,-1-1 1,1-1-1,-1 0 0,0 0 1,1-2-1,-1 0 0,0 0 1,0-2-1,0 1 0,0-2 1,0 0-1,-1 0 0,0-2 1,14-7-1,-26 13-82,1 0 0,-1 0 1,1 0-1,-1 0 0,1 0 0,-1 0 1,1-1-1,-1 1 0,0 0 1,0-1-1,0 1 0,0-1 0,0 1 1,0-1-1,0 1 0,0-1 0,0 0 1,-1 1-1,1-1 0,-1 0 0,1-3 1,-1 3 47,-1-1 1,1 1 0,-1 0 0,1 0 0,-1 0-1,0 0 1,0 0 0,0 0 0,0 0 0,0 0 0,0 1-1,-1-1 1,1 0 0,-1 1 0,-2-4 0,-8-4 423,-1-1 0,0 1 1,-1 1-1,-16-8 0,16 9-186,6 3-71,-1-1 1,1-1-1,-14-11 0,21 16-217,0 0 0,0 0-1,0 0 1,0-1 0,0 1-1,0 0 1,0-1 0,0 1 0,0-1-1,1 1 1,-1-1 0,1 1 0,-1-3-1,1 3-21,0 0 0,0 0 0,0 0 0,0 0-1,0 0 1,1 1 0,-1-1 0,0 0 0,1 0-1,-1 0 1,0 0 0,1 1 0,-1-1 0,1 0 0,-1 0-1,1 1 1,0-1 0,-1 0 0,1 1 0,0-1-1,-1 1 1,1-1 0,0 1 0,0-1 0,1 0-1,3-1-107,1 0 0,-1 0-1,0 1 1,1 0 0,-1 0-1,1 0 1,0 1-1,-1 0 1,1 0 0,8 1-1,-9-1 1,46 4-1364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9:40.2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54 41 13171,'3'-40'5489,"-11"48"-3353,-2 5-471,1 16-649,-1 8-440,2 11-504,0-3-240,4-8-624,8-9-400,7-17-617,8-4-191,4-15-2041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9:40.5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281 1 13027,'2'16'5193,"-10"22"-3537,-2 2-463,5 9-593,-8-4-400,8-10-1073,1-6-591</inkml:trace>
  <inkml:trace contextRef="#ctx0" brushRef="#br0" timeOffset="1">0 144 13747,'7'6'5665,"11"6"-2976,22-6-2209,19-1-160,1-8-1232,-10-5-777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9:40.9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87 208 9506,'-81'32'4296,"81"-32"-4228,0 0 0,0 0 0,0 0 0,0 0 0,0 1 0,0-1 0,0 0 0,-1 0 0,1 0 0,0 0 0,0 0 0,0 0 0,0 0 0,0 0 0,-1 0 0,1 0 0,0 0 0,0 0 0,0 0 1,0 0-1,-1 0 0,1 0 0,0 0 0,0 0 0,0 0 0,0 0 0,0 0 0,-1 0 0,1 0 0,0 0 0,0 0 0,0 0 0,0 0 0,0 0 0,-1 0 0,1-1 0,0 1 0,0 0 0,0 0 0,0 0 0,0 0 0,0 0 1,0 0-1,0 0 0,-1-1 0,1 1 0,0 0 0,0 0 0,0 0 0,0-1 0,5-9 1610,16-15-481,-18 22-764,28-38 1746,38-65-1,-42 63-867,-27 43-1275,0-1-1,1 0 0,-1 1 0,0-1 1,0 1-1,1-1 0,-1 1 0,0-1 1,1 1-1,-1 0 0,1-1 0,-1 1 1,0-1-1,1 1 0,-1 0 1,1-1-1,-1 1 0,1 0 0,0 0 1,-1-1-1,1 1 0,-1 0 0,1 0 1,-1 0-1,1 0 0,-1 0 0,1-1 1,0 1-1,-1 0 0,1 0 0,-1 1 1,1-1-1,0 0 0,0 1 2,1 0 0,-1 0 0,0 0 0,0 0-1,0 0 1,0 0 0,0 0 0,0 0 0,0 1 0,-1-1-1,1 0 1,1 3 0,15 52 101,-16-52-101,7 32-102,32 112-4477,-30-123 1260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9:41.3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 56 10322,'-3'-5'5065,"-4"-5"-904,7 0-2993,18 1-751,10-3-313,19 3-1361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9:41.7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65 274 11875,'-13'13'1289,"13"-12"-1072,-1 0-1,0 0 1,1 0-1,-1 0 1,0 0-1,0-1 1,0 1-1,0 0 1,0 0-1,0 0 1,0-1-1,0 1 1,0 0-1,0-1 1,0 1-1,-1-1 1,0 1-1,1-3 48,0 0-1,0 1 0,0-1 0,0 0 1,0 0-1,0 1 0,1-1 1,-1 0-1,1 0 0,-1 0 0,1 0 1,0 0-1,0 0 0,0 0 1,0-2-1,-3-20 433,2-1 1,0 1-1,5-47 0,-3 65-608,0-1 0,0 1 0,1-1 0,-1 1-1,1-1 1,1 1 0,0 0 0,-1 0 0,2 0 0,-1 1 0,1-1-1,0 1 1,0-1 0,0 1 0,1 1 0,0-1 0,0 1 0,0-1-1,0 1 1,7-3 0,-11 6-97,0 1 1,0-1-1,1 0 0,-1 1 0,0-1 0,1 1 1,-1 0-1,1-1 0,-1 1 0,1 0 1,-1 0-1,0 0 0,1 0 0,-1 0 0,1 0 1,-1 0-1,1 1 0,-1-1 0,0 0 1,1 1-1,-1-1 0,0 1 0,1 0 0,-1-1 1,0 1-1,1 0 0,-1 0 0,0 0 0,0 0 1,0 0-1,0 0 0,0 0 0,0 0 1,0 0-1,-1 0 0,1 0 0,0 1 0,0-1 1,-1 0-1,1 3 0,1 0-29,0 1 0,-1-1 0,0 1 0,0 0 0,0-1 0,0 1 0,-1 0 0,0 0 0,0-1 0,0 1 0,-2 8 0,1-7 23,-2-1 0,1 0 0,0 1 0,-1-1 0,0-1 0,-1 1 0,1 0 0,-1-1 0,1 1 0,-1-1 0,-1 0 0,1-1 0,-7 6 0,5-5 59,-1 1 1,0-1 0,0 0 0,0-1 0,0 1 0,-1-1 0,1-1 0,-16 4-1,1-2 430,22-4-468,0 0 0,0 0 0,0 0 0,0 0 0,0 0 0,0 0 0,0 0 0,-1 0 0,1 1 0,0-1 0,0 0 0,0 0 0,0 0 1,0 0-1,0 0 0,0 0 0,0 0 0,0 0 0,0 0 0,-1 0 0,1 0 0,0 0 0,0 0 0,0 0 0,0 0 0,0 0 0,0 1 1,0-1-1,0 0 0,0 0 0,0 0 0,0 0 0,0 0 0,0 0 0,0 0 0,0 0 0,0 0 0,0 1 0,0-1 0,0 0 0,0 0 1,0 0-1,0 0 0,0 0 0,0 0 0,0 0 0,0 0 0,0 1 0,0-1 0,0 0 0,0 0 0,0 0 0,0 0 0,0 0 0,0 0 1,0 0-1,1 0 0,-1 0 0,0 0 0,0 0 0,0 0 0,0 0 0,0 1 0,0-1 0,0 0 0,0 0 0,0 0 0,1 0 0,31 8 354,-18-5-467,16 3-950,1-2 1,62 2 0,-38-10-1285</inkml:trace>
  <inkml:trace contextRef="#ctx0" brushRef="#br0" timeOffset="1">323 226 14987,'78'12'6330,"-84"-27"-3594,1-6-335,1-15-1041,8 2-480,-1-3-912,5 8-632,5 14-1609,0 8-479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9:42.2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91 191 9682,'-75'1'4258,"75"-1"-4177,-1 0 0,0 0 0,1 0 0,-1 0 0,1 0-1,-1 0 1,0 0 0,1 0 0,-1-1 0,0 1 0,1 0-1,-1 0 1,1-1 0,-1 1 0,1 0 0,-1-1 0,1 1 0,-1 0-1,1-1 1,-1 1 0,1-1 0,-1 1 0,1-1 0,0 1 0,-1-1-1,1 1 1,0-1 0,-1 1 0,1-1 0,0 1 0,0-1-1,0 0 1,-1 1 0,1-1 0,0 1 0,0-1 0,0 0 0,0 1-1,0-1 1,0 1 0,0-1 0,0 0 0,0 1 0,1-1-1,-1 0 1,0 1 0,0-1 0,0 1 0,1-1 0,-1 1 0,0-1-1,1 0 1,1-3 357,10-84 4377,-12 88-4791,0-1 1,0 1-1,0 0 0,0-1 0,0 1 0,0-1 0,1 1 0,-1 0 0,0-1 1,0 1-1,0 0 0,0-1 0,1 1 0,-1 0 0,0-1 0,0 1 0,1 0 0,-1-1 1,0 1-1,1 0 0,-1 0 0,0-1 0,1 1 0,-1 0 0,0 0 0,1 0 1,-1 0-1,0-1 0,1 1 0,-1 0 0,1 0 0,-1 0 0,1 0 0,15 7 288,20 28-354,-24-23 113,-4-4-52,1-1-1,1 1 1,-1-2 0,1 1 0,0-1 0,0-1 0,1 1 0,0-2 0,14 5 0,-24-9-12,0 1 1,-1-1-1,1 0 1,0 0-1,-1 0 1,1 0-1,0 0 1,-1 0-1,1 0 1,0 0-1,-1 0 1,1 0-1,0 0 0,-1 0 1,1-1-1,-1 1 1,1 0-1,0 0 1,-1-1-1,1 1 1,-1 0-1,1-1 1,-1 1-1,1-1 1,-1 1-1,1 0 1,0-2-1,3-18 380,-14-29 395,8 42-684,1 3-105,0-1-1,0 1 1,0-1-1,0 1 1,1-1-1,0 1 1,0-1-1,0 0 1,0 1-1,1-1 1,0 1-1,0-1 1,0 1-1,2-6 0,-1 8-193,0-1 0,0 1-1,-1-1 1,1 1-1,1 0 1,-1 0-1,0 0 1,0 0-1,1 1 1,-1-1-1,1 1 1,0-1 0,-1 1-1,1 0 1,0 0-1,0 0 1,0 0-1,0 1 1,0-1-1,-1 1 1,1-1-1,6 2 1,20-2-3001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9:42.6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136 37 9714,'62'-32'3937,"-62"32"-3874,0 0 0,0 0 0,0 0 0,0 0 1,0 0-1,-1 0 0,1 0 0,0-1 0,0 1 0,0 0 0,0 0 0,0 0 0,0 0 0,0 0 0,0 0 1,0 0-1,-1 0 0,1 0 0,0-1 0,0 1 0,0 0 0,0 0 0,0 0 0,0 0 0,0 0 0,0 0 1,0 0-1,0-1 0,0 1 0,0 0 0,0 0 0,0 0 0,0 0 0,0 0 0,0 0 0,0-1 0,0 1 1,0 0-1,0 0 0,0 0 0,0 0 0,0 0 0,0-1 0,-42 12 2430,34-8-2304,0 0 0,1 0 0,-1 1 0,1 0 0,0 0 0,0 0-1,0 1 1,1 0 0,0 1 0,0-1 0,0 1 0,0 0 0,-4 8 0,1-1-63,1 0 1,1 1-1,0 0 1,1 0-1,0 0 1,-3 16-1,8-28-119,1 0 1,0 0-1,-1 0 0,1 0 0,0 0 1,0 0-1,0 0 0,0 0 0,0 0 0,1 0 1,-1 0-1,1 0 0,-1 0 0,1 0 1,0-1-1,-1 1 0,1 0 0,0 0 0,0-1 1,0 1-1,1 0 0,-1-1 0,0 1 1,1-1-1,-1 1 0,1-1 0,-1 0 1,1 0-1,-1 0 0,1 0 0,0 0 0,0 0 1,0 0-1,-1 0 0,1-1 0,0 1 1,0-1-1,3 1 0,3 1-8,0 0 0,0-1-1,0 0 1,0 0 0,0-1 0,0 0-1,0-1 1,11-1 0,-12 0 25,0 0 0,0 0 1,0 0-1,0-1 0,0 0 1,-1-1-1,1 1 0,-1-1 1,0 0-1,0-1 0,0 1 1,-1-1-1,0 0 0,0-1 1,0 1-1,6-10 0,-18 31 3568,-6 34-4573,13-49 932,0-1 0,0 0 0,0 1 0,0-1 0,-1 1 0,1-1 0,0 0 0,0 1 0,0-1 0,1 1 0,-1-1 0,0 0 0,0 1 0,0-1 0,0 1 0,0-1 0,0 0 0,0 1 0,1-1 0,-1 0 0,0 1 0,0-1 0,1 0 0,-1 1 0,0-1 0,0 0 0,1 0 0,-1 1 0,0-1 0,1 0 0,-1 0 0,0 1 0,1-1 0,-1 0 0,1 0 0,9 2-2391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9:47.0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558 42 8402,'0'-10'4307,"6"-8"-2228,-3 5 3927,-10 20-4734,-65 78-351,3 4 0,-104 176 0,124-167-1164,4 2 0,4 2 0,5 2 0,-25 120 0,56-201-762,2-1 1,0 1-1,1 32 0,3-33-978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9:47.6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45 189 9314,'-18'-38'1553,"12"26"-334,1 0-1,0-1 0,-6-23 1,27 90 6005,11 21-6514,0-4-355,-24-58-198,2 4 166,-3-15 582,-1-9 900,7-10-1120,-2 7-568,30-47 147,75-108 141,-106 159-878,0 1 0,0 0 0,0 1 0,1-1 0,0 1-1,0 0 1,0 0 0,0 1 0,0 0 0,12-4-1,-2 4-2848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2:43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63 401 12019,'-48'36'4210,"48"-36"-4135,-1 0-1,1 0 1,-1 0 0,1 0 0,0 0-1,-1 0 1,1 0 0,-1 0 0,1 0 0,-1 0-1,1-1 1,0 1 0,-1 0 0,1 0-1,-1-1 1,1 1 0,0 0 0,-1 0 0,1-1-1,0 1 1,-1 0 0,1-1 0,0 1-1,0 0 1,-1-1 0,1 1 0,0-1 0,0 1-1,-1 0 1,1-1 0,0 1 0,0-1-1,0 1 1,0-1 0,0 1 0,0-1-1,0 1 1,0 0 0,0-1 0,0 1 0,0-1-1,0 1 1,0-1 0,0 0 0,-1-30 1256,1 25-907,-2-30 439,2 1 0,1 0 0,12-68 0,-10 90-795,0 0 1,1 0-1,1 0 1,0 0-1,12-19 1,-13 25-42,1 0 1,0 1-1,-1 0 1,2 0 0,-1 1-1,1-1 1,0 1-1,0 1 1,0-1-1,14-6 1,-17 9-24,0 0 0,0 1 0,0 0 1,1-1-1,-1 1 0,0 0 0,1 1 0,-1-1 1,1 1-1,-1-1 0,1 1 0,-1 0 1,1 1-1,-1-1 0,0 0 0,1 1 0,-1 0 1,1 0-1,-1 0 0,0 0 0,1 0 0,-1 1 1,4 2-1,-5-2-3,1 0 0,-1 1 0,1-1 0,-1 1 1,0 0-1,0 0 0,0-1 0,-1 1 0,1 0 0,-1 1 0,1-1 0,-1 0 1,0 0-1,0 1 0,-1-1 0,1 0 0,-1 1 0,1-1 0,-1 0 0,0 1 1,-1-1-1,1 1 0,0-1 0,-2 4 0,1 1-1,-1 0 1,-1 0-1,0 0 0,0 0 1,0-1-1,-1 1 0,0-1 0,0 0 1,-1 0-1,0 0 0,0-1 1,-1 1-1,0-1 0,0-1 1,-10 9-1,-6 0 232,0 0 0,0-1 0,-42 16 1,46-18 554,18-11-760,0 0 0,0 1-1,0-1 1,0 0 0,-1 0 0,1 0-1,0 1 1,0-1 0,0 0-1,0 0 1,0 1 0,0-1 0,0 0-1,0 0 1,0 1 0,-1-1 0,1 0-1,0 0 1,0 1 0,0-1 0,0 0-1,1 0 1,-1 1 0,0-1-1,0 0 1,0 0 0,0 1 0,0-1-1,0 0 1,0 0 0,0 1 0,0-1-1,1 0 1,-1 0 0,0 0 0,0 1-1,4 1 95,0 1 0,0-1-1,0 0 1,0 0 0,1 0-1,5 1 1,-7-2-166,94 38 308,-57-21-802,1-2 0,0-2 0,68 15-1,-107-29 281,0 0-1,-1 1 0,1-1 0,0 0 1,0 0-1,0 0 0,0 0 0,0 0 0,-1 0 1,1-1-1,0 1 0,0-1 0,0 1 0,2-2 1,-7-3-2293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9:49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92 10002,'-12'-27'4577,"9"-5"-3792,3 27-287,0 4-412,-1 0 1,1 0-1,0 0 1,0 0-1,0 0 0,0 0 1,0 0-1,0 0 1,1 0-1,-1 0 0,0 0 1,0 1-1,1-1 1,-1 0-1,0 0 0,1 0 1,-1 0-1,1 0 0,-1 0 1,1 1-1,0-1 1,-1 0-1,1 0 0,0 1 1,-1-1-1,1 0 1,0 1-1,0-1 0,0 1 1,-1-1-1,1 1 1,0 0-1,0-1 0,0 1 1,1-1-1,-1 1-6,0 0 0,1 1-1,-1-1 1,0 0 0,0 0-1,0 1 1,0-1 0,0 1 0,0-1-1,0 1 1,0-1 0,0 1-1,0-1 1,0 1 0,-1 0 0,1 0-1,0-1 1,0 1 0,-1 0-1,1 0 1,0 0 0,-1 0 0,1 0-1,-1 0 1,1 0 0,0 1 0,0 6 64,1-1 1,-1 1 0,0 0-1,0 0 1,-1 0 0,0 0 0,0 0-1,-1 0 1,-3 14 0,-1-1-37,-1 0 0,-12 28 0,6-19-35,-2 0 0,-1-1 1,-20 28-1,35-56-71,0-1 1,0 0-1,0 0 0,0 0 1,0 1-1,0-1 1,0 0-1,0 0 0,-1 0 1,1 0-1,0 1 0,0-1 1,0 0-1,0 0 1,0 0-1,0 0 0,0 1 1,0-1-1,0 0 0,0 0 1,-1 0-1,1 0 0,0 0 1,0 1-1,0-1 1,0 0-1,0 0 0,-1 0 1,1 0-1,0 0 0,0 0 1,0 0-1,0 0 1,-1 0-1,1 0 0,0 1 1,0-1-1,0 0 0,-1 0 1,1 0-1,0 0 1,0 0-1,0 0 0,0 0 1,-1-1-1,1 1 0,0 0 1,0 0-1,0 0 1,-1 0-1,1 0 0,0 0 1,0 0-1,0 0 0,0 0 1,0 0-1,-1-1 0,1 1 1,0 0-1,0 0 1,0 0-1,0 0 0,0 0 1,-1-1-1,5-11 76,-1 9-67,0 0 1,0 0-1,0 0 1,0 0-1,0 1 1,1 0-1,-1 0 1,1 0-1,-1 0 1,1 0-1,0 1 0,0-1 1,0 1-1,-1 0 1,1 0-1,0 0 1,1 1-1,-1 0 1,0 0-1,0 0 0,0 0 1,0 0-1,0 1 1,0 0-1,0-1 1,0 2-1,0-1 1,7 4-1,-8-4-50,0 0 0,0 0 1,0 0-1,0-1 0,1 1 0,-1-1 0,0 1 0,0-1 0,1 0 0,-1 0 1,0-1-1,0 1 0,1-1 0,-1 1 0,0-1 0,0 0 0,0 0 1,0-1-1,0 1 0,0 0 0,3-3 0,-1 0-287,0 0-1,0 0 1,-1-1-1,0 0 1,1 0-1,-2 0 1,1 0-1,0 0 1,-1-1-1,3-7 1,5-14-1633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9:51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99 12427,'-44'-46'4101,"44"45"-4034,0 1 1,-1-1-1,1 1 1,0-1-1,0 1 1,0-1-1,-1 1 1,1-1-1,0 1 1,0-1 0,0 1-1,0-1 1,0 0-1,0 1 1,0-1-1,0 1 1,0-1-1,0 1 1,1-1-1,-1 1 1,0-1-1,0 1 1,0-1 0,1 1-1,-1-1 1,0 1-1,1-1 1,-1 1-1,0-1 1,1 1-1,-1 0 1,1-1-1,-1 1 1,0 0 0,1-1-1,-1 1 1,1 0-1,-1-1 1,1 1-1,-1 0 1,1 0-1,-1 0 1,1 0-1,-1-1 1,1 1 0,0 0-1,-1 0 1,1 0-1,-1 0 1,1 0-1,0 0 1,1 0 115,25-14 694,-21 11-779,-1-1 0,1 2 0,0-1 1,0 1-1,7-2 0,-12 3-97,0 1 1,0 0 0,0 0 0,0 0 0,0 0 0,0 0 0,1 0-1,-1 1 1,0-1 0,0 0 0,0 1 0,0-1 0,0 0 0,0 1-1,0-1 1,0 1 0,0 0 0,-1-1 0,1 1 0,0 0-1,0-1 1,0 1 0,-1 0 0,1 0 0,0 0 0,-1-1 0,1 1-1,0 0 1,-1 0 0,0 0 0,1 0 0,-1 0 0,1 0-1,-1 0 1,0 1 0,0-1 0,0 0 0,0 0 0,1 0 0,-2 0-1,1 0 1,0 0 0,0 0 0,0 2 0,0 3-24,-1 0 0,1 0 0,-1 0 1,0-1-1,0 1 0,-4 9 0,-11 10-42,-1 4 35,17-29 19,0 1 1,0-1-1,0 0 1,0 1-1,0-1 1,1 0-1,-1 0 1,0 1-1,0-1 0,1 0 1,-1 0-1,0 1 1,0-1-1,1 0 1,-1 0-1,0 0 1,0 1-1,1-1 0,-1 0 1,0 0-1,1 0 1,-1 0-1,0 0 1,1 0-1,-1 0 1,0 0-1,1 1 0,-1-1 1,0 0-1,1-1 1,-1 1-1,0 0 1,1 0-1,0 0 1,18 0-299,-13 0 180,14 0-208,39 0-500,-55 0 774,-1 0-1,0 1 1,0-1-1,0 1 0,0 0 1,0 0-1,0 0 1,0 0-1,0 1 0,0-1 1,0 1-1,-1-1 1,1 1-1,3 3 0,-5-4 75,0 1 0,0-1 0,-1 1 0,1 0 0,0-1 0,-1 1 0,1 0-1,-1 0 1,0-1 0,1 1 0,-1 0 0,0 0 0,0-1 0,0 1 0,0 0 0,-1 0 0,1 0-1,0-1 1,-1 1 0,1 0 0,-1-1 0,0 1 0,1 0 0,-1-1 0,0 1 0,0-1-1,0 1 1,0-1 0,0 1 0,0-1 0,-1 0 0,-1 2 0,-4 5 310,-1-1 1,0 1-1,0-1 0,-10 6 1,9-8-118,0 0 0,1 0 0,-2-1 0,1 0 0,0 0 0,-1-1 0,0-1 0,1 1 0,-18 1 0,25-4-290,1 0 55,1 0 0,0 0 0,0 0 0,-1 0 1,1 0-1,0 0 0,0 0 0,-1 0 1,1 0-1,0 0 0,0 0 0,-1 0 1,1 0-1,0 0 0,-1 0 0,1 0 1,0 0-1,0 0 0,-1 0 0,1 0 0,0 0 1,0 0-1,-1 0 0,1-1 0,0 1 1,0 0-1,0 0 0,-1 0 0,1 0 1,0-1-1,0 1 0,0 0 0,-1 0 0,1 0 1,0-1-1,0 1 0,0 0 0,0 0 1,0-1-1,0 1 0,0 0 0,-1 0 1,1-1-1,0 1 0,0 0 0,0-1 1,0 1-1,0 0 0,0 0 0,0-1 0,0 1 1,1 0-1,-1-1 0,1-12-2061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0:22.9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 70 10594,'-17'-69'5751,"48"131"-2939,24 70 0,7 74-810,-39-99-1705,17 204 0,-36-225-1545,-9 118 0,4-195-601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0:23.4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65 173 10314,'-60'-32'3697,"60"32"-3658,0 0 0,0 0 1,0 0-1,0 0 0,0 0 0,0-1 0,0 1 1,-1 0-1,1 0 0,0 0 0,0 0 0,0 0 1,0 0-1,0 0 0,0 0 0,0 0 1,-1 0-1,1 0 0,0 0 0,0 0 0,0 0 1,0 0-1,0 0 0,0 0 0,0 0 0,-1 0 1,1 0-1,0 0 0,0 0 0,0 0 0,0 0 1,0 0-1,0 0 0,0 0 0,-1 0 0,1 0 1,0 0-1,0 0 0,0 0 0,0 0 1,0 0-1,0 1 0,0-1 0,0 0 0,0 0 1,0 0-1,-1 0 0,1 0 0,0 0 0,0 0 1,0 0-1,0 1 0,0-1 0,0 0 0,0 0 1,0 0-1,0 0 0,0 0 0,0 1 0,4 9 1011,10 12-31,22 27 545,20 32-198,-52-76-1216,-1 1 0,0-1 0,1 0 1,0 0-1,7 6 0,-10-10-114,-1-1 0,1 1 0,0-1 0,-1 1 0,1-1 0,0 1-1,0-1 1,-1 0 0,1 1 0,0-1 0,0 0 0,0 0 0,0 1 0,-1-1 0,1 0 0,0 0 0,0 0 0,0 0 0,0 0 0,0 0 0,0 0 0,-1-1 0,1 1-1,0 0 1,0 0 0,0-1 0,-1 1 0,1 0 0,0-1 0,0 1 0,0-1 0,-1 1 0,1-1 0,0 1 0,-1-1 0,1 0 0,-1 1 0,1-1 0,-1 0-1,1 1 1,-1-1 0,1 0 0,-1 0 0,1 1 0,-1-1 0,0 0 0,0 0 0,1 0 0,-1 0 0,0-1 0,36-90 1211,-27 64-1101,1 0-1,2 1 1,0 1-1,32-48 1,-32 58-199,2-3-553,-5 5-2725,-6 9-522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0:26.1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42 57 11026,'-42'-53'3746,"43"49"-2152,5 5-946,-5 0-567,1 0 0,-1-1-1,0 1 1,0 0 0,0 0 0,0 0 0,0 0 0,0 0 0,0 0 0,0 0 0,0 0-1,0 0 1,0 1 0,-1-1 0,2 2 0,15 36 855,3-1 0,33 49 0,-25-43-494,27 57-1,-34-53-264,-2 1 0,-2 0 0,-2 1 0,8 58 0,-17-70 31,-3-1 0,-1 1 0,-1 0 0,-2-1 0,-2 1 0,-11 53 0,-7-7 274,-7 43-133,26-111-1072,1 1-1,0-1 0,1 1 1,1 0-1,4 29 1,3-9-2399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0:26.7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37 131 11875,'-37'-40'10033,"42"42"-8995,15 15-1272,-18-15 257,7 8 108,0 0 0,-1 0 0,0 1-1,-1 0 1,0 0 0,-1 1 0,0 0 0,-1 0 0,6 17 0,31-119 1940,-34 70-2195,0 0-1,2 1 1,1 0 0,0 1 0,21-26-1,-25 36-1228,0 7-554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0:27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72 10290,'46'-62'3640,"-42"53"1458,-12 9-2398,-17 11-1921,11-4-689,5-2-24,0 0 0,0-1 0,0 0 0,-14 3 1,18-4-48,1-1 1,0 1-1,0 0 1,0 0-1,0 1 1,1-1-1,-1 1 1,1 0-1,0 0 1,0 0-1,-4 6 1,0 1 7,4-7-16,1 0-1,-1 0 1,1 0 0,0 0 0,0 1-1,1-1 1,-1 1 0,-1 7 0,3-11-16,0 0 0,0 0 0,0 0 0,0 0 0,0 0 0,0 0 1,0 0-1,0 0 0,0-1 0,0 1 0,0 0 0,1 0 0,-1 0 0,0 0 1,1 0-1,-1 0 0,1 0 0,-1-1 0,1 1 0,-1 0 0,1 0 0,-1-1 1,1 1-1,0 0 0,-1-1 0,1 1 0,0-1 0,0 1 0,0-1 0,-1 1 1,1-1-1,0 1 0,0-1 0,0 0 0,0 1 0,0-1 0,0 0 0,0 0 1,-1 0-1,1 0 0,0 0 0,0 0 0,0 0 0,0 0 0,0 0 0,0 0 1,2-1-1,36-4-231,36-4 36,-69 9 173,-1 0 1,1 0 0,-1 0-1,1 1 1,-1 0 0,1 0-1,-1 0 1,1 1 0,-1 0-1,8 4 1,-11-5 19,-1 0-1,0-1 1,0 1-1,0 0 1,0 0-1,0 0 1,0 0-1,0 0 1,0 1-1,0-1 1,-1 0 0,1 0-1,0 1 1,-1-1-1,1 0 1,-1 1-1,1-1 1,-1 0-1,0 1 1,1 2-1,-1 0 14,0-1 0,-1 1 0,1-1 0,-1 1 1,1-1-1,-1 1 0,0-1 0,-2 5 0,-2 2 65,0-1 0,0 0 0,-1 0 0,-12 16 0,11-17-62,0 0 0,-1-1-1,0 0 1,0 0 0,0 0-1,-1-1 1,0-1-1,0 1 1,-1-2 0,1 1-1,-1-1 1,-14 3 0,1-3-920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0:35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38 13067,'-33'-37'4977,"48"45"-3521,6 3-512,5 0-239,1 1-297,-1-2-336,5-4-128,-1-1-561,-8-2-279,-4-1-744,-10-2-1457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0:36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0 256 11130,'8'-9'5129,"5"-8"-2248,12-11-1481,2-3-63,4-5-729,-3-6-304,-4 6-296,-3 2-432,2 11-1257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0:36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11634,'45'24'4770,"-40"-19"-3050,7 2-664,4-2-104,5 1-456,5-1-216,3 1-248,-4 1-240,-1-5-624,-1-1-456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2:4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3 175 12499,'-2'1'12890,"2"-2"-12385,2-17-321,1-62-849,-3 41-583,-3 2-1344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0:36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109 169 11538,'-109'33'4369,"119"-54"-2808,11 0-521,9-10-256,4 0-160,-7 6-472,-6-2-280,1 4-1032,-1 0-2569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0:38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11394,'0'-5'7330,"0"3"-6090,6 4-264,4 3-535,6-2-233,43 49-96,-45-44-144,9-3-520,-3-2-217,-4-4-663,5-4-216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0:39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84 110 11242,'-83'26'4369,"89"-31"-2632,6-1-577,4-7-160,5-5-192,4 1-512,-3-5-160,-5 1-448,-4 6-336,-2-3-832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0:37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37 12019,'-10'-36'4481,"13"44"-3497,4 11-128,3-9-280,4 2-264,9 5-344,0-8-232,-4 2-448,4-3-312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0:38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56 162 11450,'-55'19'4689,"58"-25"-3072,13-6-609,1-6-32,7-8-528,2-4-160,-2-3-152,4 7-136,-9 8-736,3 7-520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0:40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146 339 6857,'-3'14'6322,"3"-9"-5643,-1 30 845,2-23-465,1-11 58,1-18 781,1-47-1192,-1 33-314,-3-50 0,-1 55-108,1-1 1,2 1 0,0 0-1,1 0 1,2 0 0,9-30-1,-23 79-188,0 0 1,-2-1-1,0 0 0,-2-1 0,0 0 0,-1-1 0,-1-1 1,-33 33-1,32-41 70,-4 6 628,55-12 131,13-9-656,0-2-1,82-23 0,-53 11-438,-64 16 20,0 0-239,-13 2 348,0-1-1,1 1 1,-1 0-1,0 0 1,0-1-1,0 1 1,0 0-1,0 0 0,1-1 1,-1 1-1,0 0 1,0-1-1,0 1 1,0 0-1,0 0 1,0-1-1,0 1 0,0 0 1,0-1-1,0 1 1,0 0-1,0-1 1,0 1-1,0 0 1,0-1-1,0 1 0,-1 0 1,1 0-1,0-1 1,0 1-1,0 0 1,0 0-1,-1-1 1,1 1-1,0 0 0,-1-1 1,-4 0-3098,4 1 1962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2:49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88 9738,'-1'-1'410,"-1"0"1,1 0-1,0 0 1,0 0-1,0 0 1,0 0-1,0 0 0,0 0 1,0 0-1,0 0 1,0-1-1,1 1 0,-1 0 1,0-1-1,1 1 1,-1 0-1,1-1 1,0 1-1,-1-1 0,1 1 1,0-1-1,0 0 1,0 0-192,1 1 1,-1-1 0,1 1-1,-1 0 1,1-1 0,0 1-1,0 0 1,0 0 0,0 0-1,0-1 1,0 1 0,0 0-1,0 0 1,0 1 0,0-1 0,1 0-1,1-1 1,9-4 174,0 1 1,0 1 0,0 0-1,13-2 1,-15 3 388,-2 1-587,0 0-1,-1 1 1,1-1 0,0 2-1,0-1 1,1 1-1,9 1 1,-16-1-180,0 1-1,0-1 1,0 1 0,0-1 0,0 1 0,0 0 0,0 0-1,0 0 1,0 0 0,0 0 0,0 1 0,0-1 0,-1 0-1,1 1 1,-1-1 0,1 1 0,-1 0 0,1-1-1,-1 1 1,0 0 0,0 0 0,0 0 0,0 0 0,0 0-1,0 0 1,-1 0 0,1 0 0,-1 0 0,1 1-1,-1 3 1,0 0-13,0 0 0,0 0-1,-1 0 1,0 0 0,0 0 0,-1 0-1,1 0 1,-1-1 0,0 1-1,-1-1 1,1 1 0,-1-1-1,-5 6 1,-3 6-145,-2 0 0,-20 20 0,21-29-115,23-19-65,-2 6 261,0 0 0,1 0 0,-1 1 0,1 0 0,-1 1-1,1 0 1,0 0 0,0 1 0,1 1 0,-1 0 0,19 0-1,-22 1 49,-1 0 0,1 1 0,0 0 0,0 0 0,-1 0 0,1 1 0,-1 0 0,1 1-1,-1-1 1,0 1 0,0 0 0,0 1 0,0-1 0,-1 1 0,1 0 0,-1 1 0,0-1-1,0 1 1,5 6 0,-8-8 17,0 1-1,0-1 0,0 0 1,-1 1-1,1-1 0,-1 1 1,0 0-1,0-1 1,0 1-1,0 0 0,-1 0 1,1 0-1,-1-1 0,0 1 1,-1 6-1,0-4 20,0 0 0,-1 0 0,0 0 0,0 0-1,0 0 1,-1 0 0,0 0 0,-6 8 0,0-2 52,-1 0 0,0 0 1,0-1-1,-1-1 0,-1 0 1,-24 17-1,31-24-69,1 0-1,-1 0 1,1 0 0,-1 0-1,0-1 1,0 0 0,0 0-1,-1-1 1,1 1 0,0-1-1,-9 1 1,0-6-442,14 4 384,0-1 1,0 1-1,0-1 1,0 1-1,0-1 1,0 0-1,0 1 1,0-1-1,0 1 1,0-1-1,0 0 1,0 1-1,1-1 1,-1 1-1,0-1 1,0 1-1,1-1 1,-1 1-1,0-1 1,1 1-1,-1-1 1,1 1-1,0-1 1,16-19-1835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2:49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10634,'3'-10'10408,"9"25"-7550,-3-3-2996,10 13 499,-2-3 157,26 44 0,-39-59-397,27 41 268,-30-46-371,0 0-1,1 0 1,-1 0 0,1 0-1,0 0 1,-1-1 0,1 1-1,0-1 1,0 1-1,0-1 1,0 0 0,0 0-1,0 0 1,0 0-1,1 0 1,-1 0 0,0-1-1,0 1 1,5 0 0,-5-2 15,0 1 1,0-1 0,-1 0 0,1 1-1,0-1 1,-1 0 0,1 0 0,-1 0 0,1 0-1,-1-1 1,1 1 0,-1 0 0,0 0 0,0-1-1,1 1 1,-1-1 0,0 1 0,0-1-1,-1 0 1,1 1 0,0-1 0,0 0 0,0-2-1,12-49 699,-10 37-525,-1 7-85,17-59 432,-18 64-535,1 0 0,0-1 0,-1 1 0,1 0-1,1 0 1,-1 0 0,1 1 0,-1-1 0,1 1 0,0-1 0,0 1 0,6-4 0,-7 6-80,0-1-1,0 1 1,0 1 0,1-1-1,-1 0 1,0 0 0,1 1 0,-1 0-1,0-1 1,1 1 0,-1 0-1,0 0 1,1 0 0,-1 0 0,1 1-1,-1-1 1,4 2 0,39 19-2267,-15-5 132,44 8-1299,-58-21 3363,0 2 1,-1 0-1,0 0 1,27 15-1,-40-19 217,0 0-1,0 1 0,-1-1 0,1 0 0,0 1 0,-1-1 1,1 1-1,-1 0 0,0-1 0,1 1 0,-1 0 1,0 0-1,0 0 0,0 0 0,0-1 0,0 2 0,-1-1 1,1 0-1,-1 0 0,1 0 0,-1 0 0,0 0 0,0 0 1,0 1-1,0-1 0,0 0 0,0 0 0,-1 0 1,1 0-1,-1 0 0,1 0 0,-1 0 0,0 0 0,0 0 1,0 0-1,0 0 0,0 0 0,0 0 0,0 0 0,-3 2 1,-1 2 166,1 0 0,-2-1 0,1 1 0,-1-1 0,1 0 0,-2 0 0,1-1 0,0 1 1,-1-2-1,-10 6 0,14-8-161,1 0 1,-1 0 0,0 0 0,0-1-1,0 1 1,1-1 0,-1 1-1,0-1 1,0 0 0,0 0 0,0 0-1,0-1 1,0 1 0,1-1-1,-1 1 1,0-1 0,0 0 0,0 0-1,1 0 1,-1 0 0,1-1-1,-4-1 1,3 0-11,0 0 1,0-1-1,0 1 0,0 0 0,1-1 1,-1 1-1,1-1 0,0 0 0,0 0 1,1 0-1,-1 0 0,1 0 0,-2-8 1,2 5-49,0-1 1,0 1 0,0-1 0,1 1-1,0-1 1,1 1 0,0-1 0,2-7 0,-3 11-62,1 0 1,1 0-1,-1-1 1,1 2-1,-1-1 1,1 0-1,1 0 1,-1 0-1,0 1 1,1-1-1,-1 1 1,1 0-1,6-5 1,-7 6-66,-1 1 0,1 0 0,0 0 0,-1 1-1,1-1 1,0 0 0,0 0 0,0 1 0,0-1 0,0 1 0,-1 0 0,1 0 0,0-1 0,0 1 0,0 0 0,0 1 0,0-1 0,0 0 0,0 0 0,0 1 0,0-1 0,0 1 0,-1 0 0,4 1 0,25 14-2039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2:50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45 13219,'51'-37'4670,"-37"30"-2532,-8 10-1093,-6 15-319,0-13-445,-2 10-130,0-1-1,-1 0 0,-1 0 1,0-1-1,-1 1 0,0-1 1,-1 0-1,0 0 0,-1 0 1,-1-1-1,0 0 0,0-1 1,-19 19-1,34-35-327,1-1 0,0 1 1,0 0-1,0 0 0,0 1 1,1 0-1,0 1 0,0 0 1,0 0-1,0 1 0,0 0 1,1 1-1,-1 0 0,0 0 1,1 1-1,-1 0 0,1 1 1,-1 0-1,0 0 0,13 4 1,-12 0-19,0 0 0,-1 0 0,1 1 1,9 7-1,-12-8 15,0 1 0,1-2 0,0 1 1,0-1-1,0 0 0,0 0 0,12 2 0,4-4-1734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2:50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82 295 10578,'47'2'3605,"-46"-2"-3532,0 0-1,0 0 1,0 0 0,-1-1-1,1 1 1,0 0 0,0-1-1,0 1 1,-1 0 0,1-1-1,0 1 1,-1-1-1,1 1 1,0-1 0,-1 1-1,1-1 1,-1 0 0,1 1-1,0-1 1,-1 0 0,0 1-1,1-1 1,-1 0 0,1 0-1,-1 1 1,0-1 0,0 0-1,1 0 1,-1-1-1,1-25 328,-2 22-164,1-8-254,-2-1 0,0 1 0,0 0 0,-1-1 0,0 1 0,-2 1 0,-10-24 0,10 24-763,-2 0-1,1 1 1,-2 0 0,1 0-1,-2 0 1,1 1 0,-1 1-1,-12-10 1,2 7 748,4 11 9472,31 4-7540,33 5-1792,0-2 0,55 0-1,-102-6-164,3-1-273,0 1 0,0 0 0,0 0 0,1 1 0,-1-1 0,0 1 0,0 0 0,0 1 0,-1-1-1,1 1 1,0 0 0,0 0 0,7 5 0,-12-6-240,-2-1 1619,0 9-187,2 0-707,1 0-1,0 0 1,1 0 0,0 0 0,5 14 0,-2-8 8,-2-8-97,-1-1-1,1 0 0,1 0 1,-1 0-1,1 0 0,0 0 1,0-1-1,1 1 0,-1-1 1,1 0-1,1-1 0,-1 1 1,0-1-1,1 0 0,0-1 0,0 1 1,0-1-1,1 0 0,-1-1 1,1 1-1,-1-1 0,12 2 1,-9-2-66,0-1 1,0 0-1,0 0 1,0-1-1,1 0 1,-1 0-1,0-1 1,0 0-1,0-1 1,0 0-1,0 0 0,0-1 1,0 0-1,-1-1 1,13-6-1,-9-2-967,2-1-436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2:53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162 331 11562,'1'1'6118,"11"5"-5347,0-2-582,0-1 1,0-1 0,1 0 0,-1-1-1,0 0 1,23-2 0,-32 1-172,1 0 0,0-1 1,0 1-1,-1-1 0,1 0 0,0 0 0,-1 0 1,1 0-1,-1-1 0,0 0 0,1 0 0,-1 0 1,0 0-1,0 0 0,0 0 0,0-1 1,-1 1-1,1-1 0,-1 0 0,1 0 0,-1 0 1,0 0-1,3-6 0,-4 6-14,-1 0 1,1 1-1,-1-1 0,0 0 0,0 1 0,0-1 1,0 0-1,0 1 0,-1-1 0,1 0 0,-1 1 1,0-1-1,0 1 0,0-1 0,0 1 1,0-1-1,0 1 0,-1 0 0,1-1 0,-1 1 1,1 0-1,-1 0 0,0 0 0,0 0 0,0 1 1,0-1-1,0 0 0,-1 1 0,1-1 1,0 1-1,-5-2 0,-25-13 419,-67-23-1,69 29 57,1-1 1,0-1-1,-41-25 0,67 35-435,1 1 1,0-1-1,-1 1 1,1-1-1,0 0 1,0 0-1,0 0 1,0 0-1,0 0 1,1-1-1,-1 1 1,1 0-1,-1-1 1,1 1-1,0-1 1,-1-2-1,2 4-26,0 0-1,0 0 0,0 0 0,0 0 0,0 0 1,0-1-1,0 1 0,1 0 0,-1 0 0,0 0 1,1 0-1,-1 1 0,0-1 0,1 0 0,0 0 1,-1 0-1,1 0 0,0-1 0,1 0 5,1 0 0,-1 0 0,1 0 0,-1 0 0,1 1 0,0-1-1,0 1 1,4-2 0,11-4-214,1 2-1,0 0 1,0 2 0,1 0-1,-1 1 1,1 0 0,35 3-1,2 9-1737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2:50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12555,'11'2'4977,"9"1"-3201,3 0-576,4 7-527,4 0-225,3 0-448,-3 3-352,-7-4-825,-17 3-767</inkml:trace>
  <inkml:trace contextRef="#ctx0" brushRef="#br0" timeOffset="1">0 242 13755,'8'0'5569,"8"4"-3320,12-4-1665,5 0-272,12 0-432,9 0-496,6 0-1457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2:51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62 12075,'32'-61'4881,"-63"134"1305,-39 85-6382,68-152 205,-1-1 0,0-1 0,0 1-1,-1 0 1,1-1 0,-1 0 0,0 1-1,0-2 1,0 1 0,-1 0 0,-7 4 0,46-20-25,-28 10 10,-1 0 0,1-1 0,0 2 0,-1-1 0,1 1 0,0 0 0,0 0 0,0 0 0,12 1 0,36 12-176,-44-9 97,0 0 1,-1-1 0,1 0-1,0-1 1,11 1 0,-17-3 66,0 1 1,0-1-1,0 1 1,-1-1-1,1 0 1,0-1-1,0 1 1,-1-1-1,1 1 1,-1-1-1,0 0 1,1 0-1,-1-1 1,0 1-1,0-1 1,0 0-1,3-3 1,10-14 273,-2-1 0,0 0 1,18-35-1,-10 16 2133,-14 67-273,-2-3-2381,22 53-904,4-21-2546,-17-34 245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2:51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14939,'6'2'5881,"16"1"-4024,10-1-801,23 1-688,7-10-376,1 4-632,1-8-240,-6-1-1161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2:52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42 220 12851,'-12'9'1110,"-15"17"1545,27-25-2604,0-1 0,-1 0 0,1 1 0,0-1-1,0 0 1,0 1 0,-1-1 0,1 1-1,0-1 1,0 0 0,0 1 0,0-1 0,0 1-1,0-1 1,0 1 0,0-1 0,0 1-1,0-1 1,0 0 0,0 1 0,0-1 0,1 1-1,-1-1 1,0 1 0,15 7 1252,-4-6-1024,0 0 0,0-1-1,-1 0 1,23-2 0,-28 1-256,0 0 1,0-1 0,1 0 0,-1 0 0,0-1 0,0 1-1,0-1 1,-1 0 0,1 0 0,0-1 0,-1 1 0,8-6-1,-12 7-11,1 0 0,0 0-1,-1 0 1,1 0-1,0 0 1,-1 0-1,1 0 1,-1 0-1,0 0 1,1 0-1,-1-1 1,0 1-1,0 0 1,0 0-1,0 0 1,0 0-1,0-1 1,0 1-1,0 0 1,0 0-1,0 0 1,-1 0-1,1-1 1,0 1-1,-1 0 1,1 0 0,-1 0-1,1 0 1,-2-1-1,-24-33 585,21 28-429,-8-8 210,-1 0 286,-21-34-1,33 46-588,0 0-1,0 0 0,0 0 0,1-1 1,-1 1-1,1-1 0,0 1 1,0-1-1,0 1 0,0-1 1,1 0-1,-1 1 0,1-1 0,0 0 1,0 0-1,1 1 0,0-6 1,0 7-77,-1 0 1,1 1 0,0-1 0,0 0-1,0 0 1,0 1 0,1-1 0,-1 1-1,0-1 1,1 1 0,-1 0 0,1-1-1,-1 1 1,1 0 0,-1 0-1,1 0 1,0 0 0,0 0 0,0 0-1,-1 1 1,1-1 0,0 1 0,0-1-1,0 1 1,0 0 0,0-1 0,0 1-1,0 0 1,0 0 0,0 1 0,0-1-1,0 0 1,0 1 0,0-1 0,0 1-1,2 1 1,4 0-198,-1 1-1,1 0 1,-1 0-1,0 1 1,0 0-1,0 0 1,11 9 0,-10-4-1,-1-1 0,1 1 1,-1 0-1,-1 1 0,0 0 1,0 0-1,-1 0 0,5 14 1,-3-8 512,1 0 1,13 21-1,-18-33-259,1 0-1,0 0 0,-1 0 0,1-1 0,1 1 0,-1-1 0,1 0 1,-1 0-1,1-1 0,0 1 0,0-1 0,0 0 0,0-1 0,0 1 1,0-1-1,0 0 0,1 0 0,-1 0 0,1-1 0,-1 0 0,0 0 1,1 0-1,-1-1 0,7-1 0,-6 1 13,-1 0 0,1 0-1,-1-1 1,0 0 0,1 0 0,-1 0-1,0 0 1,0-1 0,0 0 0,-1 0-1,1-1 1,-1 1 0,0-1 0,1 0 0,-2 0-1,1 0 1,0 0 0,-1-1 0,0 0-1,0 1 1,0-1 0,-1 0 0,3-6-1,-3 1 77,-1 0 0,1 0 0,-2 0 0,1 0 0,-2-11 0,1 16-428,0-1 0,-1 1 0,1 0 0,-1 0 0,0 0 0,0 0 0,-1 0 0,0 0 0,-3-6 0,12 20-2058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2:5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1 268 12819,'2'-10'8104,"4"-6"-4264,19-41-3901,-18 41 1229,13-24-148,10-26 594,-29 62-1491,0 0 0,0 1 0,0-1 0,0 0 0,-1 0 0,1-1 0,-1 1 0,0 0 0,0 0 0,-1 0 0,1 0 0,-1 0 0,-2-6 0,17 48-3,-2-1-3050,33 67 1,-25-75 175</inkml:trace>
  <inkml:trace contextRef="#ctx0" brushRef="#br0" timeOffset="1">113 219 12907,'-83'21'5865,"96"-21"-1600,11 3-4193,7 1-536,16-4-1048,4 1-889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2:53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7402,'8'-40'4131,"-8"39"-3971,-1 1-1,1-1 1,0 0-1,0 1 1,1-1 0,-1 1-1,0-1 1,0 0-1,0 1 1,0-1-1,0 1 1,1-1 0,-1 1-1,0-1 1,0 0-1,1 1 1,-1-1 0,0 1-1,1 0 1,-1-1-1,1 1 1,-1-1-1,1 1 1,-1-1 0,1 1-1,-1 0 1,1-1-1,-1 1 1,1 0-1,-1 0 1,1-1 0,-1 1-1,1 0 1,0 0-1,-1 0 1,1 0-1,0 0-43,0 1-1,-1-1 0,1 1 0,0 0 0,-1-1 0,1 1 0,-1 0 0,1 0 0,-1-1 0,1 1 0,-1 0 0,0 0 0,0-1 0,1 1 1,-1 0-1,0 0 0,0 0 0,0 0 0,0 1 0,-2 52 2213,0-41-2017,1-1-1,0 1 1,1 0 0,2 21-1,-1-31-294,-1-1 0,1 1-1,0 0 1,0 0 0,0-1 0,0 1-1,0-1 1,1 1 0,-1-1-1,1 1 1,-1-1 0,1 0 0,0 0-1,0 0 1,0 0 0,0 0 0,1 0-1,-1 0 1,0-1 0,1 1-1,-1-1 1,1 0 0,-1 1 0,1-1-1,4 1 1,7 0-102,-1 0 0,0-2 0,1 1 0,-1-1 0,1-1 0,-1-1 0,1 1 0,23-8 0,8 0-1043,-15 3-314,-12-3-540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2:53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4 12587,'7'0'5233,"9"-3"-2945,4 3-599,6 1-521,3 4-336,3 2-528,-1 1-184,-3-5-728,-2-3-496,-13 3-1177</inkml:trace>
  <inkml:trace contextRef="#ctx0" brushRef="#br0" timeOffset="1">0 166 13315,'7'5'4993,"11"8"-3737,8 0-808,11 0-808,9 0-392,7-1-1897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2:54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69 13731,'36'-59'7060,"-53"134"-5523,-3 6-957,18-73-524,-1-1 0,0 1 0,-1-1 0,0 0 0,0 0 0,-1 0 0,-10 12 0,-14 14 76,33-35-162,0 0 0,0 0 0,-1 0 0,1 0 0,-1-1 0,6-4 0,-3-1-208,1 0-1,-1 0 0,2 1 1,-1 0-1,11-8 0,-14 13 132,-1 0-1,1 0 0,0 1 0,0-1 0,-1 1 1,1 0-1,0 0 0,0 0 0,0 0 0,0 0 1,0 1-1,0 0 0,0 0 0,1 0 0,-1 1 0,4 0 1,-4 0 115,-1-1 1,1 1-1,0-1 1,0 0-1,0 0 1,-1-1 0,1 1-1,0-1 1,0 1-1,-1-1 1,1 0-1,0-1 1,-1 1 0,1 0-1,-1-1 1,0 0-1,1 0 1,-1 0-1,0 0 1,0-1 0,0 1-1,-1-1 1,1 0-1,3-4 1,2-5 422,0-1 0,0-1 0,-1 1 0,9-27 0,2-3 1324,-10 30-854,-2 13 84,2 23 139,-5-10-1402,4 8-441,1 1 0,0-1 0,2-1 0,17 28 1,1-3-2018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2:5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10 14547,'-71'8'5985,"79"-6"-3088,19 1-2473,14-3-272,11-6-544,7-1-496,1-3-1209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2:57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1 228 11498,'0'0'6394,"0"-2"-5074,0 0-168,0-1-431,11-25-217,12-46-552,-18 40-184,-5 4-553,8 4-367,-10 10-552,1 3-2801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2:54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20 13091,'-7'5'5425,"-4"-3"2921,53-12-7114,72-6-184,-44 16-488,0 6-232,-18 4-272,-2 2-88,-17-3-384,-4-1-432,-15-1-1248,-12 1-633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2:57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10418,'18'-2'9502,"3"0"-5792,-9 0-3759,1 0 0,0 1-1,-1 1 1,24 1 0,-35-1 48,-1 0 0,1 1 0,0-1 1,0 0-1,0 0 0,0 0 0,-1 1 0,1-1 1,0 0-1,0 1 0,-1-1 0,1 1 0,0-1 1,0 1-1,-1-1 0,1 1 0,-1-1 1,1 1-1,0 0 0,-1-1 0,1 1 0,-1 0 1,0 0-1,1-1 0,-1 1 0,1 0 1,-1 1-1,0 0 3,1 0-1,-1 0 1,0 0 0,-1-1 0,1 1 0,0 0 0,0 0 0,-1 0-1,1 0 1,-1 0 0,-1 3 0,-1 1 19,0 0 1,0 0-1,0-1 0,-1 1 0,-9 10 1,-24 14 122,11-10-29,21-14-118,7-5-72,8-3-117,0 0 0,1 1 0,-1 0 0,0 1 0,0 0 0,0 0 0,19 4 0,-27-3 140,0-1 0,0 1 0,1 0 0,-1 0 0,0-1 0,0 1 0,0 1 0,0-1 0,0 0 0,0 1 0,0-1 0,-1 1 0,1-1 0,0 1 0,-1 0-1,3 2 1,-4-2 45,1 0-1,0 0 1,-1 0-1,1 1 0,-1-1 1,1 0-1,-1 0 1,0 1-1,0-1 0,0 0 1,0 0-1,-1 1 0,1-1 1,-1 0-1,1 0 1,-1 0-1,0 1 0,1-1 1,-1 0-1,-2 2 1,-2 6 81,0-1 1,-1 0 0,1-1 0,-12 13 0,15-18-50,-1 0 1,0 0-1,0-1 1,0 1 0,0 0-1,0-1 1,0 0-1,-1 0 1,0 0-1,1 0 1,-1 0-1,0-1 1,1 0-1,-6 2 1,8-3-32,1 0 0,0 0 0,0 0 0,-1 0 0,1 0 0,0 0 0,-1 0 0,1 0 0,0 0 0,0 0 0,-1 0 0,1 0 1,0 0-1,-1 0 0,1-1 0,0 1 0,0 0 0,-1 0 0,1 0 0,0 0 0,0 0 0,-1-1 0,1 1 0,0 0 0,0 0 0,0 0 0,-1-1 0,1 1 0,0 0 0,0 0 0,0-1 0,0 1 0,0 0 0,-1 0 0,1-1 0,0 1 0,0 0 1,0 0-1,0-1 0,0 1 0,0 0 0,0-1 0,0 1 0,0 0 0,0 0 0,0-1 0,0 1 0,0 0 0,0-1 0,0 1 0,1 0 0,-1 0 0,0-1 0,0 1 0,0 0 0,0 0 0,0-1 0,1 1 0,-1 0 0,0 0 0,0 0 0,0-1 0,1 1 1,-1 0-1,0 0 0,0 0 0,1 0 0,-1-1 0,0 1 0,16-16-491,-1 5 75,0 2-1,1 0 1,1 0-1,-1 2 1,1 0-1,1 1 1,-1 0-1,22-3 0,-16 5 411,0 1 0,0 1 0,0 1 0,0 1 0,0 1 0,23 4 0,-4 7 1182,-41-12-1110,0 1 0,-1-1 0,1 0 0,0 0 0,-1 1 0,1-1 0,-1 0 0,1 0 0,0 1 0,-1-1 0,1 1 0,-1-1 0,1 1 0,-1-1 0,0 1 0,1-1 0,-1 1 1,1-1-1,-1 1 0,0-1 0,1 1 0,-1 0 0,0-1 0,0 1 0,1-1 0,-1 1 0,0 0 0,0-1 0,0 1 0,0 0 0,0-1 0,0 1 0,0 0 0,0-1 0,0 1 0,0 0 0,0-1 0,-1 1 0,1 0 0,0-1 0,0 1 0,-1-1 0,1 1 0,0 0 0,-1-1 0,1 1 0,0-1 0,-1 1 0,1-1 0,-1 1 0,1-1 1,-1 1-1,1-1 0,-1 0 0,1 1 0,-1-1 0,0 1 0,-8 4 240,1 1 0,-1-1 0,1-1 0,-1 1 1,-1-1-1,1-1 0,-1 0 0,1 0 1,-1-1-1,0 0 0,0-1 0,0 0 0,0-1 1,0 0-1,0 0 0,0-1 0,-15-3 0,23 3-274,-1 0-1,1 0 0,-1 0 1,1 0-1,0-1 0,0 1 0,-1-1 1,1 1-1,0-1 0,0 0 0,1 0 1,-1 0-1,0 0 0,1 0 0,-1 0 1,1 0-1,-1-1 0,1 1 0,0-1 1,0 1-1,0 0 0,1-1 0,-1 0 1,1 1-1,-1-1 0,1 1 1,0-1-1,0 0 0,0 1 0,0-1 1,0 0-1,1-3 0,0 0-53,1 1 0,-1 0 1,1 0-1,0-1 0,0 1 0,0 0 0,1 1 0,0-1 1,0 0-1,0 1 0,0-1 0,1 1 0,0 0 0,8-7 1,-7 8-213,1-1 1,-1 1-1,1 1 1,-1-1-1,1 1 1,0 0 0,0 0-1,0 0 1,1 1-1,-1 0 1,0 0 0,0 1-1,1-1 1,-1 2-1,0-1 1,1 1-1,-1-1 1,12 5 0,21 11-2061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2:58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1 230 13251,'19'21'2551,"-11"-14"698,-13-32-433,3 16-2578,0 1-1,0 0 1,1-1-1,0 1 1,0-1-1,1 1 1,0-1-1,1 1 0,0-1 1,0 1-1,1 0 1,0-1-1,0 1 1,1 0-1,0 0 1,1 0-1,0 1 1,7-12-1,27-23 60,-36 39-288,1 1-1,0 0 1,-1 0 0,1 0 0,0 0 0,0 1 0,0-1-1,0 1 1,0 0 0,1 0 0,-1 0 0,0 0 0,1 0 0,3 0-1,-6 2-10,0-1-1,0 0 1,0 0-1,0 0 0,0 1 1,0-1-1,0 0 0,0 1 1,0-1-1,0 1 1,0-1-1,0 1 0,0 0 1,-1-1-1,1 1 1,0 0-1,0-1 0,-1 1 1,1 0-1,0 0 0,-1 0 1,1 0-1,-1 0 1,1 0-1,-1 0 0,1 0 1,-1 0-1,0 0 1,0 0-1,1 0 0,-1 0 1,0 0-1,0 0 0,0 0 1,0 0-1,0 0 1,-1 2-1,1 3-21,0 1 0,-1-1 0,0 1 1,-4 11-1,3-12 11,0 0 0,0 0 0,-1-1 0,0 1 0,0-1 0,-1 0 0,1 0 0,-1 0 0,0 0 0,0-1 0,-10 8 0,6-6 130,-1 0 1,-1 0-1,1-1 0,-1 0 1,0-1-1,-12 4 0,27-8-21,-1 0 0,0 1 0,0 0 0,0 0 0,0 0 1,0 0-1,0 1 0,0-1 0,4 3 0,1 0-67,33 16-103,-33-15-628,0-1 1,0 1-1,1-1 1,-1-1-1,1 0 0,0 0 1,0-1-1,11 1 1,-16 0 66,-3-3 471,2-6 3166,82-182-1230,-82 180-1579,9-19 392,-12 26-538,-1 0-1,1 0 1,-1 0-1,1 0 1,0 0-1,-1 0 0,1 0 1,0 0-1,0 1 1,0-1-1,0 0 1,0 1-1,-1-1 1,1 0-1,0 1 0,0-1 1,1 1-1,-1 0 1,2-1-1,-2 2-12,1-1 0,0 1-1,0 0 1,0 1 0,-1-1 0,1 0-1,0 0 1,-1 1 0,1-1 0,-1 1-1,0-1 1,1 1 0,-1 0-1,0 0 1,2 2 0,2 4 16,176 225-3051,-161-204 755,-8-7-96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2:5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10898,'6'0'5417,"6"-1"-696,2-1-4280,12 2-329,3 2-216,4 1-489,8-3-1383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2:59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94 8650,'-3'-60'4937,"3"58"-4679,0 1 1,0 0-1,0-1 1,0 1-1,1 0 1,-1-1-1,0 1 1,1 0-1,-1-1 1,1 1-1,-1 0 1,1-1-1,0 1 0,-1 0 1,1 0-1,0 0 1,0 0-1,0 0 1,0 0-1,0 0 1,2-1-1,-2 1-128,1 0 0,0 0 0,0 1 0,0-1 1,0 1-1,0-1 0,0 1 0,0-1 0,1 1 0,-1 0 0,0 0 0,3 1 0,1 0-88,1 0 1,-1 0-1,1 1 0,-1 0 1,0 0-1,9 5 1,-12-5-34,0 0 0,0 1 0,0-1 1,-1 1-1,1 0 0,-1 0 0,0 0 0,1 0 1,-1 0-1,-1 0 0,1 1 0,0-1 1,-1 0-1,0 1 0,1 0 0,-1-1 1,-1 1-1,1 0 0,-1-1 0,1 1 1,-1 0-1,0 0 0,0 0 0,-1-1 1,-1 8-1,0 3 7,-1 0 1,0 0 0,-1-1-1,-1 1 1,-9 18 0,0-6 96,-25 34 0,2-5 1005,37-55-1080,0 0 1,-1 0-1,1 1 0,0-1 1,0 0-1,-1 0 0,1 1 1,0-1-1,0 0 0,0 1 1,0-1-1,-1 0 1,1 1-1,0-1 0,0 0 1,0 1-1,0-1 0,0 0 1,0 1-1,0-1 0,0 0 1,0 1-1,0-1 0,0 0 1,0 1-1,0-1 0,0 0 1,0 1-1,0-1 1,1 0-1,-1 1 0,0-1 1,0 0-1,0 0 0,0 1 1,1-1-1,-1 0 0,0 1 1,14 0 821,-1-1-666,-5 3-275,0-1 1,0 2 0,0-1 0,-1 1-1,1 1 1,10 7 0,-13-7-438,1-1 0,0 0 0,0-1 0,0 0 0,0 1 0,0-2 0,0 1 0,1-1 1,0 0-1,-1 0 0,1-1 0,8 1 0,2-5-4375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2:59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0 155 11795,'2'2'4825,"11"4"-2705,10 6-1248,-2-2-144,13 4-360,-10-2-424,2-4-1048,2-7-1032</inkml:trace>
  <inkml:trace contextRef="#ctx0" brushRef="#br0" timeOffset="1">372 189 16636,'-4'-9'6617,"-9"-14"-4281,4-8-711,-4-14-713,7 9-320,3 10-944,3 8-616,1 24-1873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3:05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157 111 11747,'28'-8'1977,"40"-7"0,-67 15-1935,-1-1 0,1 1 0,0 0 0,-1 0 0,1 0 1,0 0-1,0 0 0,-1 0 0,1 0 0,0 0 0,-1 0 1,1 0-1,0 0 0,-1 0 0,1 0 0,0 0 0,0 1 1,-1-1-1,1 0 0,-1 0 0,1 1 0,0-1 0,-1 1 1,1-1-1,-1 0 0,1 1 0,-1-1 0,1 1 0,-1 0 1,1-1-1,-1 1 0,1-1 0,-1 1 0,0-1 0,1 1 1,-1 0-1,0-1 0,0 1 0,1 0 0,-1 0 0,0 0 1,-8 24 642,6-20-485,-1 3 62,0-1 0,0 0 0,-1 0 0,0-1 0,0 1 0,0-1 0,-1 0 0,0 0 0,0 0 0,-1-1 0,0 1 0,-9 5 0,10-8-27,0 0-1,-1 0 1,1-1-1,-1 0 0,1 0 1,-1-1-1,0 0 1,0 1-1,0-2 0,0 1 1,0-1-1,0 0 1,1 0-1,-1-1 0,0 0 1,-11-2-1,12 1-135,0 1 0,0-1-1,1 0 1,-1 0 0,0 0 0,1-1 0,0 0-1,0 0 1,0 0 0,0 0 0,0-1-1,1 1 1,-1-1 0,1 0 0,0 0 0,0 0-1,0 0 1,1-1 0,-1 1 0,1-1-1,0 0 1,1 1 0,-2-7 0,1 5-81,1 1 1,0-1 0,1 0-1,-1 0 1,1 0-1,0 0 1,0 1-1,1-1 1,0 0 0,0 0-1,0 1 1,1-1-1,0 1 1,0-1-1,0 1 1,1 0-1,0-1 1,0 1 0,0 1-1,4-6 1,-5 8-43,0 0 1,0 0 0,0 0-1,1 0 1,-1 0 0,1 0-1,-1 1 1,1-1 0,0 1 0,-1-1-1,1 1 1,0 0 0,0 1-1,0-1 1,0 0 0,0 1-1,0-1 1,0 1 0,0 0-1,0 0 1,0 0 0,0 0-1,0 1 1,5 1 0,-1 0-270,0 1 1,0-1 0,0 2-1,0-1 1,-1 1 0,1 0-1,-1 0 1,9 8 0,21 20-2422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3:05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31 168 10482,'-31'25'4136,"39"-44"4513,7-27-8648,-12 35 789,2-8-302,6-14 411,-11 32-890,1 1 1,-1-1 0,1 1-1,-1-1 1,1 1-1,-1-1 1,1 1-1,-1 0 1,1-1 0,0 1-1,-1 0 1,1 0-1,-1-1 1,1 1 0,0 0-1,-1 0 1,1 0-1,0 0 1,-1 0 0,1 0-1,-1 0 1,1 0-1,0 0 1,-1 0-1,1 0 1,0 0 0,-1 0-1,1 1 1,0-1-1,-1 0 1,1 1 0,-1-1-1,1 0 1,-1 1-1,1-1 1,-1 0-1,1 1 1,-1-1 0,1 1-1,-1-1 1,1 1-1,-1-1 1,0 1 0,1 0-1,40 39-145,-26-24 81,0-2 1,1 1 0,0-2-1,22 14 1,-26-20 62,-1-1 0,1 0 0,1-1 0,-1 0-1,1-1 1,0 0 0,0-1 0,1-1 0,17 2 0,-31-4 7,0-1-1,0 1 1,1 0 0,-1-1 0,0 1 0,0 0 0,0-1-1,0 1 1,0 0 0,0-1 0,0 1 0,0-1 0,0 1-1,0 0 1,0-1 0,0 1 0,0 0 0,0-1-1,0 1 1,0-1 0,0 1 0,0 0 0,0-1 0,-1 1-1,1 0 1,0-1 0,0 1 0,0 0 0,-1 0 0,1-1-1,0 1 1,0 0 0,-1-1 0,1 1 0,0 0 0,-1 0-1,1 0 1,-1-1 0,-10-14 341,11 15-331,0 0-12,-15-17 521,2-1-1,-16-26 0,27 40-541,0 1-1,0-1 0,0 0 1,0 0-1,1 0 0,-1 1 0,1-1 1,0-1-1,0 1 0,0 0 1,1 0-1,0 0 0,0 0 1,0 0-1,0-1 0,0 1 0,1 0 1,0 0-1,0 0 0,2-6 1,-1 8-128,0-1 1,0 1 0,0 0-1,0 0 1,0 0 0,1 0-1,-1 0 1,1 0 0,-1 1-1,1-1 1,0 1 0,0 0 0,-1 0-1,1 0 1,0 0 0,5-1-1,52-6-3799,-47 7 2880,21-1-1723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3:06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13147,'90'-3'4969,"-98"32"-3777,1 9-240,-4-3-95,4 1-113,12-7-184,6-7-96,11-3-280,5 1-64,7-11-48,2-1-32,-2-8-192,-6-8-240,-1-1-784,-4-4-489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3:06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90 8978,'-30'-83'4721,"46"83"-256,2-1-3401,14 1-672,-11-5-104,9 5-336,-1 3-440,-8 4-1552</inkml:trace>
  <inkml:trace contextRef="#ctx0" brushRef="#br0" timeOffset="1">1 194 13435,'8'0'5641,"16"0"-2808,4-1-1009,6-4-528,10-3-127,-13 0-537,5 4-272,-14-2-240,-7 6-216,-4-2-1040,-7 1-865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3:26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39 260 12555,'-32'28'4970,"32"-28"-4913,-1 0 0,1 0-1,0 0 1,0 0 0,0 0 0,0 0 0,-1 0-1,1 0 1,0 0 0,0 0 0,0 0-1,-1 0 1,1 0 0,0 0 0,0 0 0,0 0-1,0 0 1,-1 0 0,1 0 0,0 0-1,0 0 1,0 0 0,0 0 0,-1 0 0,1 0-1,0-1 1,0 1 0,0 0 0,0 0-1,0 0 1,-1 0 0,1 0 0,0-1 0,0 1-1,0 0 1,0 0 0,0 0 0,0 0-1,0-1 1,0 1 0,0 0 0,0 0 0,0 0-1,0 0 1,0-1 0,0 1 0,0 0-1,0 0 1,0 0 0,0-1 0,0 1 0,0 0-1,0 0 1,0 0 0,0 0 0,0-1 0,0 1-1,0 0 1,2-18 608,-2 14-250,4-67 1551,-3 41-1493,1 1 0,1-1 0,13-52 1,-16 81-466,0 1 0,0 0 1,0-1-1,0 1 1,0-1-1,0 1 1,1-1-1,-1 1 1,0-1-1,0 1 1,0 0-1,0-1 1,1 1-1,-1-1 1,0 1-1,0 0 1,1-1-1,-1 1 1,0 0-1,1-1 1,-1 1-1,0 0 1,1-1-1,-1 1 1,0 0-1,1 0 1,-1 0-1,1-1 1,-1 1-1,0 0 0,1 0 1,-1 0-1,1 0 1,-1 0-1,1 0 1,-1 0-1,1 0 1,-1 0-1,0 0 1,1 0-1,-1 0 1,1 0-1,-1 0 1,1 0-1,-1 0 1,1 0-1,-1 0 1,0 1-1,1-1 1,-1 0-1,1 0 1,-1 1-1,0-1 1,1 0-1,-1 1 1,0-1-1,1 0 0,-1 1 1,0-1-1,0 0 1,1 1-1,-1-1 1,0 1-1,23 33 122,-16-22-105,5 5-12,0 0-1,2-1 1,21 21 0,-30-32-51,1 0-1,0 0 1,0 0 0,0-1 0,1 0 0,-1-1-1,1 1 1,0-1 0,0 0 0,0-1 0,0 0-1,0 0 1,10 1 0,-17-3 47,1 0 1,-1 1-1,1-1 1,-1 0-1,1 0 1,-1 0-1,1 0 1,-1 0-1,1 0 1,-1 0-1,1 0 1,-1 0-1,1-1 1,-1 1-1,0 0 1,1 0-1,-1 0 1,1 0-1,-1-1 1,1 1-1,-1 0 1,0 0-1,1-1 1,-1 1-1,0 0 1,1-1-1,-1 1 1,0 0 0,1-1-1,-1 1 1,0-1-1,0 1 1,1 0-1,-1-1 1,0 1-1,0-1 1,0 1-1,0-1 1,0 1-1,0-1 1,1 1-1,-1-1 1,0 1-1,0 0 1,0-1-1,-1 1 1,1-1-1,0 1 1,0-1-1,0 1 1,0-1-1,-1 0 1,-13-29 1003,7 18-778,1 0-29,-1-1-66,0-1 0,1 0 0,0-1 0,1 0 0,-4-22 0,9 37-150,0-1 0,0 0-1,0 1 1,0-1 0,0 1 0,1-1 0,-1 1 0,0-1 0,0 0 0,1 1 0,-1-1-1,0 1 1,1-1 0,-1 1 0,0 0 0,1-1 0,-1 1 0,1-1 0,-1 1 0,1 0-1,-1-1 1,1 1 0,-1 0 0,1-1 0,-1 1 0,1 0 0,-1 0 0,1 0 0,0-1-1,20-2-373,-20 2 337,50 0-1077,-1 2 0,1 2 0,-1 2 0,53 13 0,-88-16 1030,0 1 0,0 1 0,0 0 0,-1 1 0,1 0 0,-1 1 0,-1 1 0,1 0 0,14 11 0,-26-17 126,-1 0 1,0 0-1,0 0 1,0 0-1,0 0 0,0 0 1,-1 0-1,1 0 1,0 0-1,0 0 1,-1 1-1,1-1 0,-1 0 1,1 1-1,-1-1 1,1 0-1,-1 1 1,0-1-1,0 0 0,1 1 1,-1-1-1,0 1 1,-1 1-1,1-1 40,-1 0-1,0 0 1,0 0 0,0 0-1,0 0 1,0 0 0,0 0-1,-1-1 1,1 1 0,0 0-1,-1-1 1,0 1-1,-1 1 1,-7 4 329,0 0 0,-1-1 0,1 0-1,-13 4 1,21-9-320,-13 5 365,-1 0-1,1-1 0,-1 0 1,0-1-1,0-1 1,-22 1-1,31-4-312,1 0 0,0 0 0,0-1 1,0 0-1,-1 0 0,1 0 0,0-1 0,-9-3 1,12 3-79,-1 0 0,1 1 1,0-1-1,0-1 1,0 1-1,0 0 1,1-1-1,-1 1 1,1-1-1,-1 0 1,1 0-1,0 0 0,0 0 1,1 0-1,-4-6 1,4 5-36,0 1 1,0 0 0,0-1-1,0 1 1,0-1-1,0 0 1,1 1 0,0-1-1,0 0 1,0 1-1,0-1 1,1 1-1,-1-1 1,1 0 0,0 1-1,0-1 1,3-6-1,-1 5-41,-1 1 0,2-1 0,-1 1 0,0 0 0,1-1 0,0 2 0,0-1 0,0 0 0,1 1-1,8-6 1,-2 3-225,0 0 0,0 1 0,1 1 0,-1 0 0,1 0 0,0 1 0,0 1 0,0 0 0,0 1-1,15 0 1,43 11-2484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7:59:55.8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147 158 13283,'80'-55'4777,"-79"54"-4702,0 0 0,-1 1 1,1 0-1,0-1 0,-1 1 1,1-1-1,0 1 0,0 0 1,-1-1-1,1 1 0,0 0 0,0 0 1,0 0-1,-1 0 0,1 0 1,0 0-1,0 0 0,0 0 1,0 0-1,-1 0 0,1 0 0,0 0 1,0 0-1,0 1 0,-1-1 1,1 0-1,0 1 0,0-1 1,-1 0-1,1 1 0,0-1 0,-1 1 1,1-1-1,-1 1 0,1 0 1,0-1-1,-1 1 0,1 0 0,-1-1 1,0 1-1,1 0 0,-1-1 1,1 1-1,-1 1 0,1 0 114,0 0 0,-1 1 0,0-1 0,1 0 0,-1 0 0,0 1 0,0-1 0,0 0 0,0 1-1,-1 3 1,-1-1 38,0 0-1,0 0 1,-1 0 0,1 0-1,-1 0 1,0-1-1,0 1 1,-1-1-1,-5 6 1,6-8-177,0 0-1,0 0 1,-1 0 0,1 0-1,0-1 1,-1 1 0,1-1-1,-1 0 1,1 0 0,-1 0-1,1-1 1,-1 1 0,0-1-1,1 0 1,-1 0 0,-4 0-1,-2-2 27,1 1 1,-1-2-1,1 1 0,0-1 0,0-1 0,0 1 0,0-1 0,1-1 0,-1 0 0,-8-7 0,13 10-59,0-1 0,0 0-1,0 0 1,0-1 0,1 1-1,-1-1 1,1 0 0,0 0 0,0 0-1,0 0 1,1-1 0,-1 1-1,1-1 1,0 1 0,1-1-1,-1 0 1,1 0 0,0 0 0,0 0-1,0 0 1,0-6 0,2 9-19,0-1 1,-1 0 0,1 0-1,0 1 1,0-1 0,1 1-1,-1-1 1,0 1 0,1 0-1,0-1 1,-1 1 0,1 0-1,0 0 1,0 0 0,0 0-1,1 0 1,-1 1 0,0-1-1,1 1 1,-1-1 0,0 1-1,1 0 1,2-1 0,6-2-82,-1 1-1,1 0 1,-1 0 0,21-2 0,-21 4-235,0 1 1,1-1 0,-1 2 0,1-1-1,-1 1 1,0 1 0,0 0 0,0 1 0,0 0-1,0 0 1,0 1 0,0 0 0,11 7 0,19 16-2415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2:5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34 392 9458,'-26'5'2665,"26"-5"-2607,0 0 0,-1 0 0,1 0 1,-1 0-1,1 0 0,0 0 0,-1 0 1,1-1-1,0 1 0,-1 0 0,1 0 1,0 0-1,-1-1 0,1 1 0,0 0 1,0 0-1,-1-1 0,1 1 0,0 0 1,0-1-1,0 1 0,-1 0 0,1-1 0,0 1 1,0 0-1,0-1 0,0 1 0,0 0 1,0-1-1,0 1 0,0-1 0,-1 1 1,2-1-1,0-5 282,0 0 0,1 0 0,0 1 1,0-1-1,0 1 0,4-7 0,8-19 330,66-177 3146,-76 195-3638,0 2-16,-1 1 0,2-1 0,-1 1 0,1 0 0,1 0 0,8-11 0,-3 14 58,-6 13-67,-3 18-30,-5 72-133,1-55-761,1-1 1,2 1-1,7 46 1,4-35-3385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3:26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44 300 10690,'-36'-27'4892,"28"26"-2351,9 6-1117,7 7-176,-5-10-1168,-1 1 0,1-1 0,0 0 0,0-1 0,0 1 0,0 0 0,0-1 0,0 0 0,0 0 0,0 0 0,0 0 0,1 0 0,-1-1 0,0 1 0,1-1 0,-1 0 0,1 0 0,-1 0-1,0 0 1,1-1 0,-1 1 0,0-1 0,1 0 0,-1 0 0,0 0 0,0-1 0,3-1 0,-2 1-68,0 0-1,0 0 1,-1 0-1,1-1 1,-1 0 0,0 1-1,0-1 1,0 0-1,0-1 1,0 1 0,-1 0-1,1-1 1,-1 0-1,0 1 1,0-1-1,0 0 1,-1 0 0,1 0-1,-1 0 1,0 0-1,1-9 1,-2 7 100,0 0-1,-1 0 1,0 0-1,0 0 1,0 0-1,-1 0 1,0 0 0,0 0-1,0 0 1,-1 1-1,-4-9 1,-5-4 677,-28-33 1,6 8 118,33 42-909,1 0 0,-1 1 0,1-1 0,-1 1 0,0-1 0,1 0 1,0 1-1,-1-1 0,1 0 0,-1 0 0,1 1 0,0-1 0,0 0 0,-1 0 0,1 0 0,0 1 0,0-1 0,0 0 0,0 0 0,0 0 0,0 0 0,0 1 1,0-1-1,0 0 0,0 0 0,1 0 0,-1 0 0,1 0 0,0 0-60,0 0 0,0 1 0,0-1 0,0 1 1,0-1-1,0 1 0,1-1 0,-1 1 0,0 0 0,0 0 0,0 0 1,1-1-1,-1 1 0,0 0 0,0 1 0,3-1 0,7 2-669,0 0 0,0 0 0,12 5 0,26 11-1943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3:27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207 273 11090,'-11'-9'14668,"9"7"-13340,1 0-768,-2-24-192,-7-49-656,10 49-368,-7-11-745,-4 5-551,-9 6-713,-6-4-575</inkml:trace>
  <inkml:trace contextRef="#ctx0" brushRef="#br0" timeOffset="1">40 0 11674,'-39'15'5378,"83"-4"-2018,6 2-1135,17-8-825,-5-3-480,-7-1-704,-5-1-432,-16 2-1264,-11 0-720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3:27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1 213 12691,'33'55'4374,"-28"-59"-3684,-1-1 0,-1-1 0,1 1 0,-1-1 0,0 1 0,0-1 0,2-7 0,0 2-75,87-188 4564,-89 191-4293,-3 21-665,3 22-467,1 0-1,12 48 1,-13-72-329,0-1 1,0 0-1,1 0 0,1-1 0,-1 1 0,2-1 1,-1 0-1,1 0 0,0-1 0,1 1 1,0-2-1,13 13 0,-8-11-2304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3:27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13563,'8'0'5265,"22"7"-3545,9 3-727,9-9-377,9 11-376,5-9-944,0 5-593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3:28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0 328 13123,'12'19'3759,"-12"-19"-3693,0 0 0,1 1-1,-1-1 1,0 0 0,0 0-1,0 0 1,1 0 0,-1 0 0,0 0-1,0 0 1,0 0 0,1 0-1,-1 0 1,0 0 0,0 0-1,0 0 1,1 0 0,-1 0 0,0 0-1,0 0 1,0 0 0,1 0-1,-1-1 1,0 1 0,0 0-1,0 0 1,0 0 0,1 0 0,-1 0-1,0 0 1,0 0 0,0-1-1,0 1 1,0 0 0,1 0-1,-1 0 1,0 0 0,0-1 0,0 1-1,0 0 1,0 0 0,0 0-1,0-1 1,0 1 0,0 0-1,0-1 1,6-43 4032,-3 16-3026,1-1-9,1 1 0,15-48-1,-17 68-1022,0 0 0,1 0 0,0 1 0,0-1 0,0 1 0,1 0 0,0 0 0,1 0 0,-1 1 0,1 0 0,0 0 0,1 0 0,11-7-1,-9 8-40,0-1 0,1 1 0,0 1-1,17-6 1,-23 9-4,-1 0 0,0 1 0,1-1 0,-1 1-1,1 0 1,-1-1 0,1 2 0,-1-1 0,1 0 0,-1 1 0,1-1 0,-1 1-1,0 0 1,1 0 0,-1 1 0,0-1 0,6 4 0,-8-4-2,1 0 0,-1 0 1,1 0-1,-1 0 0,1 0 1,-1 1-1,0-1 0,0 1 1,0-1-1,0 1 0,0-1 0,0 1 1,0-1-1,0 1 0,-1 0 1,1 0-1,-1-1 0,1 1 1,-1 0-1,0 0 0,1 0 0,-1 0 1,0-1-1,0 1 0,0 0 1,-1 0-1,1 0 0,0 0 1,-1-1-1,0 4 0,-2 1-16,1 0 0,-1 0-1,-1 0 1,1 0 0,-1-1-1,-6 8 1,-16 17-2,-59 52 1,66-70 70,153-7 33,-106-4-258,-3 1-767,0-1 0,0-2-1,0 0 1,42-9 0,-46 3-1770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3:28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14499,'9'5'6358,"-2"6"-3814,3 15-2165,-7-20 354,17 46 646,-8-19-802,1-2 0,24 42 0,-17-115 649,-14 27-1139,5-16 111,21-41-1,-27 64-259,-1 0 0,1 0-1,1 1 1,-1-1 0,1 1 0,1 0 0,-1 1 0,1-1 0,14-9 0,-20 16-70,0-1-1,-1 1 0,1-1 1,0 1-1,0-1 1,0 1-1,0 0 1,-1 0-1,1-1 0,0 1 1,0 0-1,0 0 1,0 0-1,0 0 0,0 0 1,0 0-1,0 0 1,0 0-1,-1 0 1,1 0-1,0 1 0,0-1 1,0 0-1,0 1 1,0-1-1,0 0 1,-1 1-1,1-1 0,0 1 1,0-1-1,-1 1 1,1 0-1,0 0 1,8 10-2946</inkml:trace>
  <inkml:trace contextRef="#ctx0" brushRef="#br0" timeOffset="1">334 271 14571,'19'-17'7274,"6"-14"-4821,-3 4-1204,108-111 2642,-124 132-3781,-6 5-77,1 0 0,-1 0 0,1 0 0,0 0 1,-1 0-1,1 0 0,0 1 0,0-1 0,0 0 1,-1 0-1,1 1 0,0-1 0,0 1 0,0-1 0,0 1 1,2-2-1,-1 4-15,-1-1 1,0 0-1,0 0 0,0 1 1,0-1-1,-1 1 1,1-1-1,0 1 0,0-1 1,-1 1-1,1 0 0,-1-1 1,1 4-1,3 7 18,0-1-93,-1 1-1,0-1 1,2 16 0,0 4-1171,2-2 0,17 50 0,-16-54-705,-5-8-805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3:28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0 257 13835,'7'3'5505,"9"-3"-3472,7 7-913,11-7-584,3 0-432,7 1-1320,0-7-585</inkml:trace>
  <inkml:trace contextRef="#ctx0" brushRef="#br0" timeOffset="1">358 278 14427,'96'28'5705,"-96"-52"-4024,-7-9-1033,4-6-184,1-11-776,1-6-432,-3 3-873,3 2-367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3:29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5 9650,'-34'-5'4649,"54"10"-824,4 2-1865,10-2-303,4 1-209,5-1-744,1-2-136,2-1-1168,3 0-968</inkml:trace>
  <inkml:trace contextRef="#ctx0" brushRef="#br0" timeOffset="1">509 275 17156,'-15'44'6401,"20"-80"-5041,-3-6-359,12-2-513,-9-1-336,12 22-552,-9 5-393,-16 15-1207,17 8-545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3:29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126 174 11883,'15'13'1579,"0"0"0,14 17 0,-29-30-1533,1 0 1,-1 1 0,0-1 0,0 0-1,1 1 1,-1-1 0,0 0 0,0 1-1,0-1 1,0 0 0,1 1 0,-1-1-1,0 1 1,0-1 0,0 0 0,0 1-1,0-1 1,0 1 0,0-1 0,0 0-1,0 1 1,0-1 0,0 1 0,0-1-1,-1 0 1,1 1 0,0-1 0,0 1-1,0-1 1,0 0 0,-1 1 0,1-1-1,0 0 1,0 1 0,-1-1 0,1 0-1,0 0 1,-1 1 0,1-1-1,0 0 1,-1 0 0,1 1 0,0-1-1,-1 0 1,1 0 0,0 0 0,-1 0-1,1 1 1,-1-1 0,1 0 0,0 0-1,-1 0 1,1 0 0,-1 0 0,0 0-1,-28 1 1516,24-1-1195,-3 0-51,1 0 0,-1-1 0,1 0 0,0 0 0,-1-1 0,1 0 0,0 0 0,0-1 0,0 1 0,0-2 0,0 1 0,1-1 0,-11-7 0,14 8-274,0 0 0,1 0 0,-1 1 0,1-2 0,-1 1 0,1 0 0,0 0 0,0-1 0,0 1 0,1-1 0,-1 0 0,1 1 0,0-1 0,0 0 0,0 0 0,0 0 0,1 0 0,0 0 0,0 0 0,0 0 0,0 1 0,0-1 0,1 0 0,0 0 0,0 0 0,0 0 0,2-6 0,-2 7-95,0 0 0,0 0 1,0 1-1,0-1 0,1 0 1,-1 0-1,1 1 0,0-1 1,-1 1-1,1-1 0,0 1 1,0 0-1,1 0 0,-1 0 0,0 0 1,1 0-1,-1 1 0,1-1 1,0 1-1,0-1 0,-1 1 1,1 0-1,0 0 0,0 0 1,0 0-1,0 1 0,0-1 1,0 1-1,0 0 0,0 0 1,0 0-1,6 1 0,-3 1-164,1-1 0,0 2-1,-1-1 1,0 1 0,1 0-1,-1 0 1,0 0 0,0 1-1,-1 0 1,1 0 0,-1 1-1,0 0 1,7 8 0,15 24-1100,-19-24 638,1-1 0,17 19 0,-23-28 597,0-1-1,-1 1 0,1-1 1,0 0-1,0 0 1,0 0-1,1 0 1,-1 0-1,0-1 1,1 0-1,-1 0 0,1 0 1,-1 0-1,1 0 1,-1 0-1,5-1 1,-7-34 3418,0 26-3210,0 0 0,1 0 0,0 0 0,1 0 0,-1 0 0,1 0 0,5-7 0,-7 13-78,0 0-1,0-1 1,0 1 0,0 0 0,1 0 0,-1 1-1,1-1 1,-1 0 0,1 0 0,0 1 0,0-1-1,-1 1 1,1-1 0,0 1 0,0 0 0,1 0-1,-1 0 1,0 0 0,0 0 0,0 1 0,1-1-1,-1 0 1,0 1 0,1 0 0,-1 0 0,0-1-1,1 1 1,-1 1 0,1-1 0,-1 0 0,0 0-1,1 1 1,2 1 0,-2-1-2,-1 1 1,1 0-1,-1 0 1,1 0-1,-1 0 1,0 0-1,0 0 0,0 1 1,0-1-1,0 1 1,0 0-1,-1-1 1,1 1-1,-1 0 1,0 0-1,0 0 0,0 0 1,1 3-1,8 19 116,-7-18-107,1-1 0,0 0 0,1 0 0,-1 0 0,1-1 1,10 10-1,-14-15-36,-1 0 0,1 1 1,-1-1-1,1 0 1,-1 0-1,0 0 1,1 0-1,-1 0 0,1 0 1,-1 1-1,1-1 1,-1 0-1,1 0 1,-1-1-1,0 1 0,1 0 1,-1 0-1,1 0 1,-1 0-1,1 0 1,-1 0-1,0-1 0,1 1 1,-1 0-1,1 0 1,-1 0-1,0-1 1,1 1-1,-1 0 0,0-1 1,1 1-1,-1 0 1,0-1-1,0 1 1,1 0-1,-1-1 0,0 1 1,0-1-1,1 1 1,-1 0-1,0-2 1,7-20 447,-6 18-310,9-26 273,-7 16-385,2-1 0,0 1 0,1 0 0,0 0 0,1 0 0,1 1-1,12-18 1,-17 29-175,-1 0 0,0 0 0,1 1-1,0-1 1,-1 1 0,1-1 0,0 1 0,0 0-1,0 0 1,3-1 0,9-3-2070,-7 4-164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3:33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9842,'73'-35'4633,"-73"41"-1368,-3 7-2017,0 10-176,-5 5-312,-2 6-287,-1 5-233,-4-5-216,7-3-745,5-7-455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2:56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14347,'18'-1'5665,"11"-1"-3936,10 2-585,2 0-160,0 3-520,-6 4-408,-7-2-1200,-4 3-616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3:33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0 1 14115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3:34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67 184 12667,'-58'-18'4433,"50"20"-2051,12 6-1235,12 6-62,-11-11-964,1 0 1,-1-1-1,0 0 1,1 0-1,0-1 1,-1 1-1,1-1 1,0 0-1,0-1 1,0 1-1,-1-1 1,1-1-1,0 1 1,0-1-1,0 0 0,-1 0 1,1 0-1,0-1 1,-1 0-1,1 0 1,-1-1-1,0 1 1,0-1-1,6-4 1,-10 6-111,0 0 0,0-1 0,0 1-1,0 0 1,-1 0 0,1-1 0,0 1 0,-1 0 0,1-1 0,-1 1 0,0-1 0,1 1 0,-1 0 0,0-1 0,0 1 0,0-1 0,0 1 0,0-1 0,0 1 0,0-1 0,0 1 0,0-1 0,-1 1 0,1-1 0,-1 1 0,1 0 0,-1-1 0,0 1 0,1 0 0,-1-1 0,0 1 0,0 0 0,0 0 0,-1-1 0,-5-6 76,1 0 1,-1 1-1,-14-11 1,20 17-78,-13-11 138,4 5-21,0 0-1,1-1 0,0-1 1,1 0-1,-12-15 1,20 23-128,0 1 0,0 0 1,0 0-1,0-1 1,0 1-1,0 0 1,0-1-1,0 1 0,0 0 1,0-1-1,0 1 1,0 0-1,0 0 0,0-1 1,0 1-1,0 0 1,0-1-1,0 1 1,0 0-1,1 0 0,-1-1 1,0 1-1,0 0 1,0 0-1,0-1 0,1 1 1,-1 0-1,0 0 1,0 0-1,1-1 1,-1 1-1,0 0 0,0 0 1,1 0-1,-1 0 1,0 0-1,1-1 0,-1 1 1,0 0-1,0 0 1,1 0-1,-1 0 1,0 0-1,1 0 0,16-3-171,-15 3 139,20-2-731,1 2 0,-1 0 0,35 5 0,-10 2-25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3:34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149 206 12435,'28'-6'2237,"51"-5"1,-78 11-2165,0 0-1,0 0 1,0 0 0,0 0-1,0 0 1,0 0-1,0 1 1,-1-1 0,1 0-1,0 0 1,0 0-1,0 1 1,0-1 0,-1 1-1,1-1 1,0 0-1,0 1 1,0-1-1,-1 1 1,1 0 0,0-1-1,-1 1 1,1 0-1,-1-1 1,1 1 0,-1 0-1,1 0 1,0 1 37,-1-1 0,0 1 0,0-1 0,0 1 0,0-1 0,0 1 0,0-1 0,-1 0 0,1 1 0,0-1 0,-1 1 0,1-1 0,-1 0 0,-1 3 0,-1 2 290,-1 0 0,1 0-1,-1-1 1,-1 1 0,-5 5 0,4-6-147,0 0 0,0 0 0,-1-1 0,1 0 1,-1 0-1,0-1 0,0 0 0,0 0 1,-1 0-1,1-1 0,-1 0 0,0-1 1,1 0-1,-15 1 0,17-2-178,0-1-1,0 1 1,0-1-1,0 0 1,1 0 0,-1 0-1,0-1 1,0 0 0,1 0-1,-1 0 1,1-1-1,0 1 1,0-1 0,0 0-1,0 0 1,0 0-1,0-1 1,1 1 0,0-1-1,0 0 1,0 0 0,0 0-1,-4-9 1,3 3-65,0-1 1,0 1-1,1-1 1,1 0-1,0 1 1,0-1 0,1 0-1,1 0 1,0 0-1,0-1 1,4-18-1,-3 24-89,0 1 1,1-1-1,-1 0 0,1 1 1,1-1-1,-1 1 0,1 0 0,0-1 1,0 1-1,6-6 0,-6 8-36,0 0 0,0 1 1,0-1-1,0 1 0,0 0 0,0 0 1,1 0-1,-1 0 0,1 0 0,-1 1 0,1 0 1,0 0-1,0 0 0,-1 0 0,1 0 0,0 1 1,5 0-1,-1 0-297,0 1 1,0 1-1,0-1 1,-1 1-1,1 1 1,-1-1-1,1 1 1,-1 0-1,0 1 1,0 0-1,0 0 1,0 1-1,11 9 1,16 18-3031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3:35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10850,'3'-8'11643,"5"6"-9121,18 7-2572,-16 0 153,-1-1 1,1 1-1,-1 1 0,-1-1 0,1 1 0,-1 1 0,0 0 0,8 9 1,-5-5-50,-1-1 1,1 0 0,23 14 0,-31-22-31,0 1 0,0-1 0,1 0 0,-1-1 0,1 1 0,-1 0 0,1-1 0,0 0 0,-1 0 0,1 0 0,0 0 0,0-1 0,0 0 0,0 1 0,0-1 0,-1-1 1,1 1-1,0-1 0,6-1 0,-7 0 44,0-1 0,0 0 0,-1-1 0,1 1 1,-1 0-1,0-1 0,0 1 0,0-1 0,0 0 0,-1 0 1,1 1-1,-1-1 0,0 0 0,1-7 0,5-13 113,-1 12-133,0-1 0,1 1 0,0 0 0,15-20 0,-20 29-60,1 0-1,-1 0 1,1 1 0,0-1-1,0 0 1,0 1 0,0 0-1,0 0 1,0 0 0,0 0-1,1 0 1,-1 0 0,1 1 0,-1 0-1,1 0 1,0 0 0,0 0-1,-1 0 1,1 1 0,0 0-1,7 0 1,-9 0-30,0 1 0,1 0-1,-1-1 1,0 1 0,0 0 0,0 0-1,0 1 1,0-1 0,0 0 0,0 1 0,0-1-1,-1 1 1,1-1 0,-1 1 0,1 0 0,-1 0-1,1 0 1,-1 0 0,0 0 0,0 0 0,1 2-1,2 7-118,0 0-1,-1-1 0,3 15 0,1 5 7,1 3 57,-7-28 97,0 1 1,1-1 0,-1 0 0,1 0 0,4 9-1,-5-12-3,1 0 0,0 0 0,-1 0 0,1 0 0,0 0 0,0-1 0,0 1 0,0-1 0,0 1 0,0-1 0,0 0 0,0 0 0,1 0 0,-1 0 0,1 0 0,3 1 0,5 0-105,1 1-1,0-2 1,0 1 0,0-2 0,23-1 0,-30 1-206,0-1 0,0 1 0,0-1 0,1-1 0,-1 1 0,0-1 1,-1 1-1,1-1 0,0-1 0,0 1 0,-1-1 0,0 0 0,1 0 0,-1 0 1,7-7-1,-3-1-1959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3:35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69 124 13755,'-34'-91'5617,"68"91"-3832,10-5-825,-5-5-176,-3 2-600,-2 0-312,-10 8-1032,-9-2-617</inkml:trace>
  <inkml:trace contextRef="#ctx0" brushRef="#br0" timeOffset="1">1 153 9770,'18'3'4457,"22"2"-1368,3-5-2521,14 2-792,1 1-376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3:35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1 271 12307,'16'13'3449,"-15"-13"-3357,-1 0-1,0 0 1,1 0-1,-1 0 1,0 0 0,0 0-1,1 0 1,-1 0-1,0 0 1,1 0-1,-1 0 1,0 0 0,1 0-1,-1 0 1,0 0-1,1 0 1,-1 0-1,0 0 1,1 0-1,-1 0 1,0-1 0,0 1-1,1 0 1,-1 0-1,0 0 1,0 0-1,1-1 1,-1 1 0,0 0-1,1-1 1,0-2 344,0 0 0,0-1 1,0 1-1,-1-1 1,1 1-1,-1-1 0,1-5 1,0-12 32,1 8-153,0 1-1,1-1 0,1 0 0,0 1 0,0-1 0,2 1 0,-1 1 1,1-1-1,14-18 0,-15 23-282,1 0 1,0 0 0,0 0 0,0 1-1,1 0 1,0 1 0,0-1-1,0 1 1,1 1 0,0 0-1,0 0 1,0 0 0,0 1-1,1 0 1,10-2 0,-18 4-43,1 1 0,0-1 1,-1 1-1,1 0 0,0 0 0,0 0 1,-1 0-1,1 0 0,0 0 1,-1 0-1,1 0 0,0 1 1,-1-1-1,1 1 0,0-1 0,-1 1 1,1 0-1,-1-1 0,1 1 1,-1 0-1,1 0 0,-1 0 1,0 0-1,0 0 0,1 1 0,-1-1 1,0 0-1,0 0 0,0 1 1,0-1-1,0 1 0,0-1 1,-1 1-1,1-1 0,0 3 0,0-1-39,-1 0-1,1 1 0,-1-1 0,0 0 0,0 1 0,0-1 1,0 0-1,-1 0 0,1 1 0,-1-1 0,0 0 0,0 0 1,0 0-1,0 0 0,-1 0 0,1 0 0,-4 5 0,-3 1-66,0 0-1,-1 0 0,0 0 0,-1-1 0,0-1 0,0 0 0,-1 0 1,-12 6-1,-22 14 290,45-27-139,-1 0-1,1 1 1,0-1-1,-1 0 1,1 0-1,0 0 1,0 1 0,-1-1-1,1 0 1,0 0-1,-1 0 1,1 1-1,0-1 1,0 0-1,0 1 1,-1-1 0,1 0-1,0 1 1,0-1-1,0 0 1,0 0-1,0 1 1,0-1-1,-1 1 1,1-1 0,0 0-1,0 1 1,0-1-1,0 0 1,0 1-1,10 5 634,32-1-92,-18-3-396,192 33-753,-144-24-1830,-51-6 214,-7-3 126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3:36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 11482,'2'8'5442,"-7"6"-1522,-2 6-2095,-2 16-825,-8-2-256,3 8-472,4-8-128,5-11-424,2-5-448,8-13-912,4-5-465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3:36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0 14363,'-1'16'5545,"-4"17"-4024,5 8-377,-13-4-480,6-3-264,-1-5-256,-3-6-296,6 0-976,0-7-601</inkml:trace>
  <inkml:trace contextRef="#ctx0" brushRef="#br0" timeOffset="1">57 182 11715,'-57'-39'4769,"73"49"-2689,12-3-1080,5 2-536,-6-5-176,7-1-824,-11-3-400,-7-2-824,-1-3-1409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3:36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0 166 11018,'41'-29'4465,"-38"35"-2640,5 3-9,1 13-64,2 1-223,-3 6-537,3 1-288,6-8-456,7 1-120,5-16-72,7-3-48,1-8-200,1-3-200,-7-3-584,-9-4-360,-9 2-545,-3-2 89</inkml:trace>
  <inkml:trace contextRef="#ctx0" brushRef="#br0" timeOffset="1">137 0 11883,'5'2'4913,"9"1"-2337,6 2-775,3 0-177,6 0-288,-1-4-728,4 6-232,-4-9-432,-6 6-360,-4-4-1072,-10 6-600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3:37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1 241 12099,'10'0'5305,"9"0"-2561,7-3-1856,5 1-135,8-4-641,-5-4-552,2 5-1033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2:59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1 257 10514,'41'51'4865,"-38"-66"-1568,-2-1-1465,4-17-735,-3-7-297,-5-11-656,1-6-392,-6 5-1089,5 9-487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3:38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0 265 11322,'48'-51'7955,"-3"-1"-4878,38-40-490,-82 90-2548,9-7 485,0-2 0,15-21 0,-25 31-470,1 0 0,-1 0-1,1 0 1,-1 0-1,1 0 1,0 0 0,0 0-1,0 1 1,-1-1-1,1 0 1,0 0 0,0 1-1,0-1 1,0 0-1,0 1 1,0-1 0,0 1-1,3-1 1,-4 1-23,1 0 0,0 0-1,0 0 1,-1 1 0,1-1 0,0 0 0,0 1 0,-1-1-1,1 0 1,0 1 0,-1-1 0,1 1 0,0-1 0,-1 1-1,1-1 1,-1 1 0,1-1 0,-1 1 0,1-1 0,-1 1-1,1 1 1,3 6 84,0 0-1,0 0 1,-1 0-1,2 11 1,1-1-96,7 16-94,-4-15-687,-2-1 0,0 2 1,-2-1-1,7 37 0,-11-29-1846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3:39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38 15395,'-13'-37'5682,"54"39"-4722,4-2-272,-6 1-432,-14-2-328,-2 1-1000,-4-2-641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3:39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208 250 11090,'-5'-4'8463,"-1"-13"-8379,4 8 925,-11-55 2094,-6-74 0,18 137-3049,1 1 0,0-1 0,0 1 0,0-1 0,0 1 0,0-1 0,0 1 0,0-1 0,0 1 0,0-1 0,0 1 0,0-1 0,0 1 0,0-1 0,0 1-1,0-1 1,0 0 0,0 1 0,1-1 0,-1 1 0,0 0 0,0-1 0,1 1 0,-1-1 0,0 1 0,1-1 0,-1 1 0,0 0 0,1-1 0,-1 1 0,1 0 0,-1-1-1,1 1 1,-1 0 0,1-1 0,-1 1 0,1 0 0,-1 0 0,1 0 0,-1 0 0,1 0 0,-1-1 0,1 1 0,-1 0 0,1 0 0,-1 0 0,1 0 0,-1 0 0,2 1-1,2 0 14,1 1-1,0 0 0,-1 0 0,1 0 0,-1 0 0,7 5 0,28 22 22,-14-10-29,34 20 0,-37-27-38,40 26-6,-58-35-17,1 0 1,-1 1-1,0 0 1,0 0 0,0 0-1,-1 0 1,1 0 0,-1 1-1,0-1 1,3 7-1,-6-10 4,1 1-1,-1-1 0,0 1 0,1 0 0,-1-1 0,0 1 0,0-1 0,0 1 0,0 0 0,0-1 1,0 1-1,0-1 0,-1 1 0,1-1 0,-1 1 0,1-1 0,-1 1 0,1-1 0,-1 1 0,0-1 0,0 1 1,0-1-1,1 0 0,-1 0 0,-1 1 0,1-1 0,0 0 0,0 0 0,0 0 0,-1 0 0,1 0 1,-3 1-1,-5 3 27,0 0 1,0-1 0,-20 7-1,24-10-16,-34 11-2,0-2 0,-1-2 0,-45 3-1,-52-4-3350,91-7 815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3:40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65 202 10234,'-57'38'4441,"56"-38"-4363,1 0-1,0 0 1,-1 0 0,1 0-1,0 0 1,-1 0-1,1 0 1,0 1 0,0-1-1,-1 0 1,1 0-1,0 0 1,0 1-1,-1-1 1,1 0 0,0 0-1,0 0 1,-1 1-1,1-1 1,0 0 0,0 0-1,0 1 1,0-1-1,0 0 1,-1 1 0,1-1-1,0 0 1,0 1-1,0-1 1,0 0 0,0 1-1,0-1 1,0 0-1,0 1 1,0-1 0,0 0-1,0 1 1,0-1-1,0 0 1,0 0 0,0 1-1,1-1 1,-1 0-1,0 1 1,0-1 0,0 0-1,0 0 1,1 1-1,-1-1-7,1 0-1,-1 0 1,1 0-1,-1 0 1,1 0-1,-1 0 0,1-1 1,-1 1-1,1 0 1,-1 0-1,1 0 1,-1-1-1,0 1 0,1 0 1,-1-1-1,1 1 1,-1 0-1,0-1 1,1 1-1,-1 0 0,0-1 1,1 1-1,-1-1 1,0 1-1,0-1 1,0 1-1,1-1 0,-1 1 1,0-1-1,0 0 1,9-35 1395,-2-1-1,3-46 1,-10 82-1445,3-84 1082,0 87-1062,-1-1 1,1 1 0,-1-1 0,0 1 0,0 0-1,0 0 1,0 0 0,0 0 0,1 3 0,14 16-46,1-1 0,1-1 1,1-1-1,1-1 0,0 0 1,1-2-1,1 0 0,0-2 1,43 19-1,-66-32 8,0 0 0,0 0 0,0 0 0,0 0 0,0 0 0,0 0 0,1 0 0,-1 0 0,0 0 0,0 0 0,0 0 0,0 0 0,0 0 0,0 0 0,1 0 0,-1 0 0,0 0 0,0 0 0,0 0 0,0 0 0,0 0 0,0 0 0,0 0 0,1 0 0,-1 0 0,0 0 0,0 0 0,0 0 0,0 0 0,0 0 0,0 0-1,0 0 1,1-1 0,-1 1 0,0 0 0,0 0 0,0 0 0,0 0 0,0 0 0,0 0 0,0 0 0,0 0 0,0-1 0,0 1 0,0 0 0,0 0 0,0 0 0,0 0 0,0 0 0,0 0 0,0 0 0,0-1 0,0 1 0,0 0 0,0 0 0,0 0 0,-3-13 133,-11-14 25,13 25-149,-3-5 20,0 0 0,1 1 1,0-1-1,0 0 0,1-1 1,0 1-1,0 0 0,-1-12 1,3 16-41,0 0 0,0 1 0,1-1 0,-1 0-1,1 1 1,0-1 0,0 0 0,0 1 0,0-1 0,0 1 0,0 0 0,1-1 0,-1 1 0,1 0 0,0 0 0,-1 0 0,1 0 0,0 0 0,0 0 0,1 0-1,-1 1 1,0-1 0,0 1 0,1 0 0,-1-1 0,5 0 0,10-4-177,1 0-1,0 1 1,0 1-1,0 1 0,1 1 1,-1 1-1,1 0 1,-1 1-1,1 1 1,-1 1-1,0 0 1,0 1-1,0 2 1,0 0-1,22 9 0,-35-12 197,0 0 0,-1 1 0,1 0 0,-1 0 0,1 0-1,-1 1 1,0 0 0,0-1 0,-1 1 0,1 1-1,-1-1 1,5 8 0,-7-10 44,0 0-1,0 0 1,0 0 0,-1 1-1,1-1 1,-1 0 0,1 0-1,-1 0 1,0 1 0,0-1-1,0 0 1,0 0 0,0 0-1,0 1 1,-1-1 0,1 0-1,-1 0 1,0 0 0,1 0-1,-1 0 1,0 0 0,0 0-1,0 0 1,0 0 0,-1 0-1,1 0 1,-1 0 0,1-1-1,-1 1 1,1-1 0,-1 1-1,0-1 1,0 0 0,-3 2-1,2 0 83,-1-1-1,1 0 0,-1 0 0,0 0 1,0-1-1,0 1 0,0-1 0,0 0 1,0 0-1,0 0 0,0-1 0,0 1 1,0-1-1,0 0 0,-1 0 0,1-1 1,0 1-1,-6-3 0,7 2-94,0 0 0,0 0 0,0-1 1,0 1-1,0-1 0,1 0 0,-1 0 0,1 0 0,-1 0 0,1 0 0,0 0 0,0-1 0,0 1 1,0-1-1,0 0 0,1 1 0,-1-1 0,1 0 0,0 0 0,0 0 0,0 0 0,0 0 0,0 0 1,0 0-1,1-5 0,-1 3-119,0 0 1,1 1 0,-1-1 0,1 0 0,1 1-1,-1-1 1,1 0 0,-1 0 0,1 1-1,0-1 1,3-5 0,-3 8-78,1 0 0,0 0 0,-1-1 0,1 1 1,0 0-1,0 0 0,0 1 0,1-1 0,-1 0 0,0 1 0,1-1 0,-1 1 1,1 0-1,-1 0 0,1 0 0,-1 0 0,1 0 0,0 1 0,0-1 0,5 0 0,29 2-2407,11 6-203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3:40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41 303 13019,'73'54'5913,"-74"-64"-2888,-1-6-1545,2-10-368,3-5-760,1-8-224,1-7-640,-2 7-336,-3-1-840,-7 9-489</inkml:trace>
  <inkml:trace contextRef="#ctx0" brushRef="#br0" timeOffset="1">40 58 12779,'-39'3'5241,"65"5"-3065,8-3-447,8-5-337,5 0-296,7-10-528,1-3-176,4-5-1088,1 0-736,-10 4-1009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3:41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1 356 11771,'5'-3'997,"0"0"0,0-1 1,0 1-1,0-1 0,0 0 1,-1 0-1,6-8 0,0 0-331,-1-2-1,-1 1 1,9-21-1,9-15 724,45-87 645,-42 76-1385,-24 73-450,20 203-2303,-22-185 1006,2 18-1089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3:41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1376 8 11787,'-41'-8'5009,"67"18"-2913,15 3-1384,3-3-368,11-2-976,3 0-480</inkml:trace>
  <inkml:trace contextRef="#ctx0" brushRef="#br0" timeOffset="1">1 322 13795,'53'-8'5937,"43"-8"-3176,60 6-1281,16 0 8,33 0-399,11 9-297,-22-4-296,-9 5-144,-43 5-552,-43-5-320,-47 0-768,-25-4-385,-25-2-415,-2 1-105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0:45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10 216 8626,'-6'-2'9242,"3"-4"-7349,3-16-1892,10-51 1171,-9 66-1047,0 1 0,1 0 1,0-1-1,0 1 1,1 0-1,0 0 0,0 0 1,0 1-1,1-1 0,6-7 1,-10 12-104,1 1 0,-1-1 0,1 1-1,-1-1 1,1 1 0,-1-1 0,1 1 0,-1-1 0,1 1 0,-1 0 0,1-1 0,0 1 0,-1 0 0,1-1 0,0 1-1,-1 0 1,1 0 0,0 0 0,0 0 0,-1-1 0,1 1 0,0 0 0,-1 0 0,1 1 0,0-1 0,0 0-1,-1 0 1,1 0 0,0 0 0,-1 1 0,1-1 0,0 0 0,-1 0 0,1 1 0,-1-1 0,1 1 0,0-1 0,-1 0-1,1 1 1,-1-1 0,1 1 0,-1-1 0,1 1 0,-1 0 0,0-1 0,1 1 0,0 1 0,13 38 525,-10-26-425,-2-10-100,-1 1-1,1 0 0,1-1 0,-1 1 0,1-1 1,0 0-1,0 0 0,5 6 0,-7-9-20,1 0 0,-1 1 0,0-1-1,1 0 1,-1 0 0,1 0 0,0 0-1,-1-1 1,1 1 0,0 0 0,-1-1-1,1 1 1,0-1 0,0 1 0,0-1-1,-1 0 1,1 0 0,0 0 0,0 0-1,0 0 1,0 0 0,-1 0 0,1-1-1,0 1 1,0-1 0,0 1 0,2-2 0,4-4 9,0 1 0,0-1 0,-1-1 1,0 1-1,0-1 0,0-1 1,-1 1-1,0-1 0,9-17 0,-7 13 11,1-1-1,18-20 1,-26 33-20,-1-1 0,1 1 1,-1-1-1,0 1 1,1 0-1,-1-1 1,1 1-1,-1-1 1,1 1-1,-1 0 1,1-1-1,0 1 1,-1 0-1,1 0 0,-1-1 1,1 1-1,-1 0 1,1 0-1,0 0 1,-1 0-1,1 0 1,0 0-1,-1 0 1,1 0-1,-1 0 1,1 0-1,0 0 1,-1 0-1,1 1 0,0-1 1,-1 0-1,2 1 1,-1 0 1,0 0 1,0 1-1,0-1 0,0 0 1,0 1-1,0-1 1,0 1-1,0-1 0,-1 1 1,1 0-1,0 2 0,7 50-31,-8-35-83,-1-14-45,1-1-1,0 0 1,-1 1-1,2-1 1,-1 1 0,0-1-1,1 0 1,0 1-1,0-1 1,0 0 0,1 1-1,-1-1 1,1 0-1,4 6 1,12 0-1950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0:45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121 103 10370,'5'-2'8425,"-13"7"-2893,2-2-5362,0 0 0,0 0 0,0-1 0,-1 0 0,1 0 1,-1-1-1,1 1 0,-1-1 0,-9 0 0,14-2-136,0 1-1,1 0 1,-1-1 0,0 1-1,1-1 1,-1 0-1,0 1 1,1-1 0,-1 0-1,1 0 1,-1 0 0,1 0-1,0 0 1,-1-1-1,1 1 1,0 0 0,0 0-1,0-1 1,0 1-1,0-1 1,0 1 0,0-1-1,1 0 1,-1 1-1,-1-4 1,0-2 36,0 0 0,0-1-1,1 1 1,-1-10 0,1 15-63,1 0 0,0 0 0,0-1 0,0 1-1,0 0 1,1-1 0,-1 1 0,0 0 0,1 0 0,0-1 0,-1 1 0,1 0-1,0 0 1,0 0 0,2-3 0,-2 4-2,0 0-1,0 0 0,0 0 1,0 1-1,0-1 1,0 0-1,0 1 1,0-1-1,0 1 1,0-1-1,0 1 1,0-1-1,1 1 1,-1 0-1,0-1 1,0 1-1,0 0 1,1 0-1,-1 0 1,0 0-1,2 0 1,0 1-45,0 0 0,0-1 0,0 1 0,-1 1 1,1-1-1,0 0 0,0 1 0,-1-1 0,1 1 1,-1 0-1,1 0 0,-1 0 0,0 0 1,0 0-1,0 1 0,0-1 0,0 0 0,0 1 1,-1 0-1,1-1 0,-1 1 0,1 3 0,9 27-1675,2-1-845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0:46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51 221 13539,'-31'41'8618,"29"-56"-6922,0-6-296,-6-18-1008,7-8-199,1 2-842,-7-1-551,10 17-1256,-4 9-3786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2:59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57 15099,'-6'-10'1267,"-9"-15"1879,15 25-3080,0-1 0,0 0 0,0 1 0,0-1 0,0 1 0,0-1-1,1 0 1,-1 1 0,0-1 0,0 1 0,1-1 0,-1 1 0,0-1 0,0 0 0,1 1 0,-1-1 0,1 1 0,-1 0 0,0-1-1,1 1 1,-1-1 0,1 1 0,-1 0 0,1-1 0,-1 1 0,1 0 0,-1-1 0,1 1 0,0 0 0,-1 0 0,1 0 0,-1-1-1,1 1 1,0 0 0,-1 0 0,1 0 0,-1 0 0,1 0 0,0 0 0,-1 0 0,2 1 0,84-9 1760,154 8 1,-232 1-1820,11-1-5,-1 1 1,1 1-1,25 7 1,-43-9-2,0 0-1,0 0 1,0 0 0,0 1 0,1-1 0,-1 1 0,0-1-1,0 1 1,0-1 0,0 1 0,0 0 0,0 0-1,0-1 1,-1 1 0,1 0 0,0 0 0,0 0-1,-1 0 1,1 0 0,0 0 0,-1 0 0,1 0-1,-1 0 1,1 2 0,-1-1 1,0-1 0,0 1 0,0-1 0,-1 1 0,1-1 0,-1 1 0,1-1 0,-1 1 0,1-1 0,-1 0 0,0 1 0,0-1 0,0 0 0,0 0 0,0 1 0,-1 0 0,-5 5 15,-1 0 0,0-1-1,0 0 1,-15 8-1,-11 2-392,-1-1 0,0-3-1,-2 0 1,1-3 0,-48 7-1,71-14-1816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0:46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23381,'20'-3'-1088,"6"3"-4577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0:47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1 181 9994,'35'86'4386,"-30"-70"1376,-11-25-2644,1-69-1677,4 18-839,0 50-523,1 1 1,0-1 0,1 0 0,0 0-1,1 0 1,4-15 0,-6 23-76,1-1-1,0 0 1,0 0-1,1 1 1,-1-1-1,0 1 1,1-1-1,0 1 1,-1-1-1,1 1 1,0 0 0,0 0-1,0 0 1,1 0-1,-1 0 1,0 0-1,1 1 1,-1-1-1,1 1 1,0 0-1,-1 0 1,1 0-1,0 0 1,0 0 0,0 0-1,0 1 1,3-1-1,-1 1-5,-2-1 6,-1 1 0,0 0 0,1 0-1,-1 0 1,1 0 0,-1 1 0,0-1-1,1 1 1,3 1 0,-5-2-2,0 1 0,0 0 0,0 0 0,0 0 1,0 0-1,0 0 0,-1 0 0,1 0 0,0 0 0,-1 0 0,1 1 0,-1-1 1,1 0-1,-1 0 0,0 1 0,1-1 0,-1 0 0,0 0 0,0 1 0,0-1 1,0 0-1,0 0 0,0 3 0,-1 4-2,1 1 1,-1 0-1,-1-1 0,0 1 1,0-1-1,0 1 0,-1-1 1,0 0-1,-1 0 0,0-1 1,0 1-1,-1-1 0,0 1 1,0-2-1,-12 13 0,-2-5-1731,16-14-521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0:47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77 12675,'-79'-35'4658,"79"35"-4613,-1 0 0,1 0-1,0 0 1,-1 0 0,1 0-1,0 0 1,0 0 0,-1 0 0,1 0-1,0 0 1,-1-1 0,1 1 0,0 0-1,0 0 1,-1 0 0,1 0 0,0-1-1,0 1 1,-1 0 0,1 0 0,0-1-1,0 1 1,0 0 0,-1 0-1,1-1 1,0 1 0,0 0 0,0 0-1,0-1 1,0 1 0,0 0 0,-1-1-1,1 1 1,0 0 0,0-1 0,0 1-1,0 0 1,0-1 0,0 1 0,0 0-1,0 0 1,0-1 0,1 1-1,-1 0 1,0-1 0,0 1 0,0 0-1,0-1 1,0 1 0,0 0 0,1 0-1,-1-1 1,0 1 0,0 0 0,0 0-1,1-1 1,19-5 1735,-17 5-1516,25-6 1008,0 2 0,53-4 0,-73 9-1198,0-1 0,0 2 0,0-1 0,-1 1-1,1 0 1,0 0 0,0 1 0,0 0 0,-1 1 0,1 0 0,-1 0 0,0 0 0,0 1 0,0 0 0,8 7 0,-14-10-57,0 0 1,0 0-1,0 0 1,0 0-1,-1 0 1,1 1-1,0-1 0,0 0 1,-1 0-1,1 1 1,-1-1-1,1 1 1,-1-1-1,0 1 1,1-1-1,-1 0 1,0 1-1,0-1 1,0 1-1,0-1 1,0 1-1,0-1 1,-1 1-1,1-1 0,0 1 1,-1-1-1,1 0 1,-1 1-1,0-1 1,1 0-1,-1 1 1,0-1-1,0 0 1,0 0-1,0 0 1,0 0-1,0 0 1,0 0-1,-2 2 1,-5 5 115,-1-1 0,0-1 0,-19 12 0,24-16-88,-24 13 177,-48 18 0,17-7-618,53-24 118,5-2 159,0 0 0,1 1 0,-1-1-1,0 0 1,0 1 0,0-1 0,0 1 0,1-1 0,-1 1 0,0-1 0,0 1 0,1 0 0,-1-1 0,0 1 0,1 0 0,-1 0 0,1-1 0,-1 2-1,0 3-920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0:48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0 9402,'-42'31'16227,"45"-31"-15282,20 5-329,38 10-152,-53-10-232,9 3-56,-11-8-200,2 5-296,-3-5-768,3-4-641,9 4-1199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0:48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35 122 9866,'82'-57'3922,"-79"55"-3657,1 0 0,-1 0 0,1 1 0,0-1 0,0 1 0,-1 0 0,1 0 0,0 1 0,0-1 0,7 0 0,-9 2-61,0-1 0,-1 0 0,1 0 1,0 1-1,0-1 0,0 1 0,0-1 0,0 1 0,-1 0 1,1 0-1,0 0 0,-1 0 0,1 0 0,0 0 0,-1 0 0,2 2 1,-1-1-59,-1 0 0,0-1 1,0 1-1,0 0 1,0 0-1,-1 0 1,1 0-1,0 0 1,-1 0-1,0 0 1,1 1-1,-1-1 1,0 0-1,0 0 0,0 0 1,0 0-1,0 0 1,-1 0-1,1 1 1,-1-1-1,1 0 1,-1 0-1,0 0 1,0 0-1,0 0 0,0-1 1,0 1-1,0 0 1,0 0-1,-1-1 1,1 1-1,-3 2 1,-2 3 147,0-1 1,0 0-1,-1 0 1,0-1-1,0 0 1,0 0 0,-1 0-1,0-1 1,-8 4-1,13-7-225,0 0 0,0 0 0,0-1 0,0 1 0,0-1 0,0 0 0,-1 1-1,1-1 1,0 0 0,0-1 0,0 1 0,0-1 0,0 1 0,0-1 0,0 0 0,0 0 0,0 0-1,1-1 1,-1 1 0,0 0 0,1-1 0,-1 0 0,1 0 0,-1 0 0,1 0 0,0 0 0,0 0-1,-4-5 1,3 2-84,0 1 0,0 0-1,1-1 1,-1 0-1,1 0 1,0 0-1,0 0 1,1 0 0,0 0-1,-1 0 1,2 0-1,-1-1 1,1 1-1,-1 0 1,2-1-1,-1 1 1,0 0 0,1 0-1,0-1 1,0 1-1,1 0 1,-1 0-1,1 0 1,0 0 0,1 0-1,-1 1 1,7-9-1,-8 12-85,0-1 0,1 1 0,-1 0 0,0 0-1,1 0 1,0 0 0,-1 0 0,1 0 0,0 0-1,-1 0 1,1 1 0,0-1 0,0 1 0,-1-1-1,1 1 1,0 0 0,0 0 0,0 0 0,0 0-1,2 0 1,2 1-522,0 0 0,0 1 0,0-1-1,11 6 1,18 8-2321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0:49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 14235,'-2'-1'563,"-1"1"1,1 0-1,-1 0 0,1 0 1,0 0-1,-1 0 0,1 1 1,-1-1-1,1 1 0,0-1 1,-1 1-1,-1 1 0,1 0-168,0-1-1,0 1 1,1 0-1,-1 0 0,0 0 1,1 0-1,-5 5 1,1 3-187,-1 0 0,1 0 0,-9 21 0,5-11 416,6-13-530,0 1-21,1-1 0,-1 1 0,1-1 0,-4 16 0,7-21-69,-1 0 0,1 0 0,0 0 1,0 0-1,0 0 0,0 0 0,0 0 1,1 1-1,-1-1 0,0 0 0,1 0 1,0-1-1,-1 1 0,1 0 0,0 0 1,0 0-1,0 0 0,0-1 0,0 1 1,1 0-1,-1-1 0,0 1 0,1-1 1,-1 1-1,3 1 0,1 0-12,0 0-1,1 0 1,-1 0-1,1-1 1,0 1 0,-1-1-1,1-1 1,0 1-1,0-1 1,0 0 0,0 0-1,1-1 1,-1 0-1,0 0 1,0 0 0,0-1-1,0 0 1,0 0-1,0-1 1,0 1 0,0-1-1,0 0 1,-1-1-1,11-5 1,-6 2-3,-1 0-1,1-1 1,-1 0 0,0 0 0,-1 0 0,1-2-1,-2 1 1,1-1 0,-1 0 0,0 0-1,-1-1 1,8-16 0,-8 3 240,-11 41 389,5-14-615,0-1 1,0 1 0,0-1 0,0 1-1,0-1 1,1 1 0,-1-1-1,1 1 1,0-1 0,0 0-1,0 1 1,1-1 0,-1 0-1,1 0 1,0 0 0,0 0-1,0 0 1,3 3 0,-2-2 5,1-1 1,0 0-1,0 0 1,1 0-1,-1 0 0,1-1 1,-1 1-1,1-1 1,0 0-1,0-1 1,8 3-1,-6-3-211,1 1 0,-1-1 0,1-1-1,-1 1 1,1-1 0,-1-1 0,1 1 0,-1-1 0,1-1 0,-1 1-1,1-1 1,-1 0 0,0-1 0,0 0 0,0 0 0,-1-1 0,12-6-1,-11 1-1577,-4 1-394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0:49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12099,'27'-8'6845,"4"3"-3736,-21 4-2942,0 0 0,1 1-1,-1 1 1,1-1 0,-1 2 0,13 2 0,-22-4-266,0 0 1,-1 1-1,1-1 0,0 0 1,-1 0-1,1 0 0,0 1 0,-1-1 1,1 0-1,0 1 0,-1-1 1,1 0-1,-1 1 0,1-1 1,-1 1-1,1-1 0,-1 1 1,1-1-1,-1 1 0,1 0 1,-1-1-1,0 1 0,1-1 0,-1 1 1,0 0-1,0-1 0,1 1 1,-1 1-1,0-1-136,0 0 0,-1 0 0,1 0 0,-1 0 0,1 0 0,-1 0 1,1 0-1,-1 0 0,1 0 0,-1 0 0,0 0 0,0 0 0,1 0 0,-1 0 0,-1 0 0,-39 27-3179,40-27 3610,-22 12-217,10-7 860,0 1-1,1 1 1,0 0 0,-12 11-1,24-19-800,0 0 0,0 0 1,0 0-1,0 0 0,-1 1 0,1-1 0,0 0 0,0 0 0,0 0 0,0 0 0,0 1 0,-1-1 0,1 0 0,0 0 0,0 0 0,0 1 0,0-1 0,0 0 0,0 0 0,0 1 0,0-1 0,0 0 0,0 0 0,0 0 0,0 1 0,0-1 0,0 0 0,0 0 1,0 1-1,0-1 0,0 0 0,0 0 0,0 0 0,0 1 0,1-1 0,-1 0 0,0 0 0,0 0 0,0 0 0,0 1 0,0-1 0,0 0 0,1 0 0,-1 0 0,0 0 0,0 1 0,0-1 0,1 0 0,-1 0 0,0 0 0,0 0 0,0 0 0,1 0 0,-1 0 0,0 0 1,0 0-1,0 0 0,1 0 0,-1 0 0,0 0 0,0 0 0,1 0 0,-1 0 0,0 0 0,0 0 0,1 0 0,22 1 809,91-5-1577,-74 5-1310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0:49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1 168 11546,'0'3'199,"1"-1"0,-1 0 0,1 0 0,0 0 0,-1 0 0,1 0-1,0 0 1,0 0 0,1 0 0,-1 0 0,0-1 0,1 1 0,-1 0-1,1-1 1,-1 1 0,1-1 0,0 1 0,-1-1 0,1 0-1,0 0 1,3 2 0,1-2-3,0-1 1,0 1-1,0-1 0,0 0 0,0-1 0,-1 0 0,9-1 1,-2 0-84,66-14 441,-72 15-536,-1-1 0,0 1 0,1-1 0,-1 0 0,0-1 0,0 1 0,0-1 0,0 0-1,0 0 1,-1-1 0,7-5 0,-11 8 22,1-1 0,-1 1 0,0 0 0,1 0 1,-1-1-1,0 1 0,0 0 0,1-1 0,-1 1 0,0 0 0,0-1 0,-1 1 0,1 0 0,0-1 0,0 1 0,-1 0 0,1-1 0,-1 1 0,1 0 0,-1 0 0,1-1 0,-1 1 0,0 0 0,1 0 0,-1 0 1,0 0-1,0 0 0,0 0 0,0 0 0,0 0 0,-2-1 0,-32-23 1750,19 17-929,0 1 0,-28-7 1,16 5-336,28 9-537,0 0 0,1 0 0,-1-1 0,0 1 0,1 0 0,-1 0 0,0 0 1,1 0-1,-1-1 0,0 1 0,0 0 0,1 0 0,-1-1 0,0 1 0,0 0 1,1-1-1,-1 1 0,0 0 0,0-1 0,0 1 0,0 0 0,1-1 0,-1 1 1,0 0-1,0-1 0,0 1 0,0 0 0,0-1 0,0 1 0,0-1 0,0 1 1,0 0-1,0-1 0,0 1 0,0 0 0,0-1 0,-1 1 0,1 0 0,0-1 1,0 1-1,0 0 0,0-1 0,-1 1 0,1 0 0,0-1 0,0 1 0,-1 0 1,1-1-1,0 1 0,0 0 0,-1 0 0,1 0 0,0-1 0,-1 1 0,1 0 1,0 0-1,-1 0 0,1 0 0,0 0 0,-1-1 0,1 1 0,0 0 0,-1 0 1,40-14-1526,-30 11 1034,31-12-1155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0:51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69 210 10210,'-7'0'392,"-46"-5"3440,45 8-1336,32 5 106,-14-5-2302,0-2 0,0 1-1,1-1 1,-1-1 0,0 0-1,10-1 1,-17 1-274,0-1-1,-1 1 1,1-1 0,0 1-1,-1-1 1,1 0 0,-1 0-1,1 0 1,-1-1 0,0 1-1,0 0 1,4-3 0,-5 2 0,0 1 1,-1 0 0,1 0 0,0 0-1,0-1 1,-1 1 0,1 0 0,-1-1-1,1 1 1,-1 0 0,1-1 0,-1 1 0,0-1-1,0 1 1,0 0 0,0-1 0,0 1-1,0-1 1,0 1 0,0-1 0,-1 1 0,1-1-1,-1 1 1,0-3 0,-2-1 210,0 0 1,0 0 0,0 1-1,-1-1 1,1 1-1,-1 0 1,0 0 0,-1 0-1,1 0 1,-1 1-1,0-1 1,1 1-1,-9-3 1,7 2 6,0 0-1,0 0 1,0 0 0,0-1-1,1 0 1,-8-8 0,12 13-230,1-1 0,-1-1 0,0 1 0,1 0 0,-1 0 1,0 0-1,1 0 0,0 0 0,-1 0 0,1-1 1,0 1-1,-1 0 0,1 0 0,0-1 0,0 1 1,0 0-1,0 0 0,0-1 0,0 1 0,1 0 0,-1 0 1,0-1-1,0 1 0,2-1 0,-1 0-75,0 0 0,1 0-1,-1 0 1,1 0 0,0 0 0,-1 1-1,1-1 1,0 0 0,0 1 0,0 0-1,4-3 1,1 1-547,1 0 0,-1 0 0,1 1 1,-1-1-1,1 2 0,11-2 0,6 4-2657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0:52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46 11859,'-43'-45'9338,"45"51"-4241,0 16-4121,1 51-592,-6-44-112,6-3-592,-1-10-336,-2-8-1233,0 2-887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3:00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54 318 8426,'-38'64'4942,"38"-64"-4873,0 1 0,0-1 0,0 0 1,0 0-1,-1 1 0,1-1 0,0 0 0,0 0 0,0 1 0,0-1 0,-1 0 0,1 0 0,0 0 1,0 1-1,0-1 0,-1 0 0,1 0 0,0 0 0,0 0 0,-1 1 0,1-1 0,0 0 0,0 0 1,-1 0-1,1 0 0,0 0 0,-1 0 0,1 0 0,0 0 0,0 0 0,-1 0 0,1 0 0,0 0 1,-1 0-1,1 0 0,0 0 0,0 0 0,-1 0 0,1 0 0,0-1 0,0 1 0,-1 0 0,1 0 1,0 0-1,0 0 0,-1 0 0,1-1 0,0 1 0,0 0 0,0 0 0,-1-1 0,1 1 0,0 0 0,0 0 1,0 0-1,0-1 0,0 1 0,-1 0 0,1-1 0,0 1 0,0 0 0,0 0 0,0-1 0,0 1 1,0 0-1,0-1 0,0 1 0,-2-25 2504,2 24-2494,0-22 610,1 0 0,1 0 1,1 0-1,1 0 0,1 0 0,13-38 0,-14 51-648,0 0-1,0 0 1,1 0 0,0 1-1,1 0 1,0 0-1,0 0 1,1 1 0,0 0-1,1 0 1,-1 1 0,1 0-1,1 0 1,0 0-1,0 2 1,17-10 0,-23 14-52,-1 0 1,1 0 0,0 0-1,0 0 1,0 0 0,0 1-1,1-1 1,-1 1-1,0 0 1,0 0 0,0 0-1,0 1 1,0-1 0,4 2-1,-5-2-22,0 1 0,-1 0 0,1 0 0,0 0 0,0 0-1,-1 0 1,1 1 0,0-1 0,-1 0 0,0 1 0,1-1 0,-1 1-1,0-1 1,0 1 0,1 0 0,0 3 0,0 0-28,-1 0 0,1 0 0,-1 0 0,0 0 0,-1 0 0,1 0 0,-1 0 0,0 1 0,0-1 0,-1 0 1,0 0-1,1 0 0,-2 0 0,1 0 0,-4 9 0,-5 5 85,-2-1-1,1 0 1,-2 0-1,-1-1 1,0-1 0,-1 0-1,0-1 1,-1-1-1,-19 13 1,20-18 130,2 0 650,13-8-415,9-2-153,19-1-222,0 1 0,0 1 0,0 1 0,0 2 0,0 1 1,28 7-1,38 4-498,-57-10 138,0-1 1,1-3-1,72-5 1,-98 3 176,-2-3 562,-14-11 301,-4-4-488,-19-48 168,-24-62-356,49 109-1322,8 8-783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0:53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15 197 10106,'0'0'122,"-1"0"-1,0 0 0,1 0 1,-1 0-1,0 0 1,1 1-1,-1-1 1,1 0-1,-1 0 0,0 1 1,1-1-1,-1 0 1,1 1-1,-1-1 1,1 0-1,-1 1 0,1-1 1,-1 1-1,1-1 1,-1 1-1,1-1 1,0 1-1,-1-1 0,1 1 1,0-1-1,-1 1 1,1 0-1,0-1 0,0 1 1,0 0-1,-1-1 1,1 1-1,0-1 1,0 1-1,0 0 0,0-1 1,0 2-1,2 0 36,-1-1-1,0 1 0,0 0 1,1-1-1,-1 0 1,1 1-1,0-1 0,-1 0 1,1 0-1,0 0 0,0 0 1,1 1-1,14 6 319,0-2 0,19 6-1,-23-8-339,-1-2-1,1 0 1,-1 0 0,1-1-1,20-1 1,-27 0-86,-1 0 1,0-1-1,0 0 1,0 0-1,0 0 1,0 0-1,-1-1 1,1 0-1,0 0 0,-1 0 1,1-1-1,-1 1 1,0-1-1,1 0 1,-2 0-1,7-6 1,-9 7 17,0 1 1,-1 0-1,1-1 1,0 1-1,-1-1 1,1 1-1,-1-1 1,0 1-1,1-1 1,-1 1-1,0-1 1,0 1-1,0-1 1,0 1-1,0-1 1,0 0-1,0 1 1,-1-1-1,1 1 1,0-1-1,-1 1 1,0-1 0,1 1-1,-1 0 1,0-1-1,0 1 1,1 0-1,-1-1 1,0 1-1,0 0 1,0 0-1,-1 0 1,0-2-1,-8-5 303,1-1 0,-1 1 0,-13-8 0,11 8 14,-10-8 102,11 10-293,1-1 1,1 0-1,-1 0 0,1-1 1,1 0-1,-1-1 0,2 0 1,-1 0-1,-7-13 0,15 22-194,-1-1-1,1 0 0,0 1 1,-1-1-1,1 0 1,0 1-1,0-1 0,0 0 1,-1 1-1,1-1 0,0 0 1,0 0-1,0 1 1,0-1-1,0 0 0,0 0 1,0 1-1,1-1 0,-1 0 1,0 1-1,0-1 1,1 0-1,-1 1 0,0-1 1,1 0-1,-1 1 0,0-1 1,1 1-1,-1-1 1,1 0-1,-1 1 0,1-1 1,-1 1-1,1-1 1,0 1-1,-1 0 0,1-1 1,-1 1-1,1 0 0,0-1 1,-1 1-1,1 0 1,0 0-1,0-1 0,-1 1 1,1 0-1,0 0 0,-1 0 1,2 0-1,42 0-591,-37 1 458,68 6-1261,-45-2-415,2-3-1,39 0 0,-39-3 25,-24 2 6476,-9 2-4437,0 0 0,1 0-1,-1 0 1,1 0 0,-1 1 0,1-1 0,0 0-1,0 0 1,0 1 0,2 4 0,-1 0-169,0-1 0,1 1 0,0 0-1,0 0 1,1-1 0,0 1 0,1-1 0,4 8 0,-6-13-75,-1 0 1,0 0-1,1 0 0,-1 0 1,1-1-1,0 1 1,-1 0-1,1-1 1,0 0-1,0 1 0,0-1 1,0 0-1,0 0 1,0 0-1,0 0 0,1 0 1,-1-1-1,0 1 1,0-1-1,1 1 0,-1-1 1,0 0-1,1 0 1,-1 0-1,0 0 1,1 0-1,-1-1 0,0 1 1,1 0-1,-1-1 1,0 0-1,0 0 0,0 0 1,0 0-1,0 0 1,0 0-1,3-2 0,-1 0-3,0 1-1,-1-1 1,1 0-1,-1 0 1,0-1-1,1 1 1,-2-1-1,1 1 1,0-1-1,-1 0 0,1 0 1,-1 0-1,0 0 1,2-8-1,-2 4-77,0 0 0,0-1-1,-1 0 1,0 1-1,0-1 1,-2-15 0,1 23-74,0 1 104,0 0 0,0-1 1,0 1-1,0 0 0,-1 0 0,1-1 0,0 1 0,0 0 0,0 0 1,0-1-1,0 1 0,0 0 0,0 0 0,0-1 0,0 1 0,0 0 0,0 0 1,0-1-1,0 1 0,0 0 0,0 0 0,1 0 0,-1-1 0,0 1 1,0 0-1,0 0 0,0-1 0,0 1 0,0 0 0,1 0 0,-1 0 0,0-1 1,0 1-1,0 0 0,1 0 0,-1 0 0,0 0 0,0 0 0,0-1 1,1 1-1,-1 0 0,0 0 0,5 3-1681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0:56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82 12715,'74'-55'4662,"-73"54"-4598,-1 1 0,1 0 1,-1 0-1,1-1 0,-1 1 0,1 0 0,-1-1 0,1 1 0,-1-1 1,0 1-1,1 0 0,-1-1 0,0 1 0,1-1 0,-1 1 1,0-1-1,1 1 0,-1-1 0,0 0 0,0 1 0,0-1 0,0 1 1,0-1-1,1 1 0,-1-1 0,0 0 0,0 1 0,0-1 1,0 1-1,-1-1 0,1 1 0,0-1 0,0 0 0,0 1 1,-1-1-1,-14-6 1727,11 7-1597,-1-1 0,0 1 0,0 0 0,1 0 0,-1 0 0,0 0 0,0 1 0,1 0 0,-1 0 0,1 0 0,-1 1 0,1 0 0,-7 3 0,4-1-37,-1 1 0,1-1 0,1 2 1,-1-1-1,1 1 0,0 0 0,-7 8 0,5-4-69,1-1-1,1 1 1,0 1 0,0-1 0,1 1 0,0 0 0,0 0 0,2 1 0,-1-1 0,2 1 0,-3 13 0,5-22-76,0 0-1,0 0 1,0 0 0,0 0 0,0 0 0,0 0 0,1 0 0,0 0-1,-1 0 1,1 0 0,0 0 0,1 0 0,-1 0 0,0 0 0,1 0-1,0-1 1,-1 1 0,1-1 0,0 1 0,3 1 0,-2-1-19,0-1-1,1 0 1,-1 0 0,0-1 0,1 1 0,0-1 0,-1 0 0,1 0 0,0 0 0,-1 0-1,1 0 1,0-1 0,0 0 0,0 0 0,0 0 0,3-1 0,19-1-588,-1-1 1,0-2-1,0 0 0,-1-2 1,45-18-1,-39 7-1089,-12-1-158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0:56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0 210 13851,'46'40'5441,"-46"-46"-3432,6-4-713,-9-19-256,3-5-416,0-7-728,-2 2-176,1 3-672,-4 9-360,11 12-673,-7 2 73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0:56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65 13611,'-2'-2'470,"1"-1"-1,-1 1 1,0-1 0,1 0 0,0 0-1,0 0 1,0 0 0,0 0-1,0 0 1,0-5 0,1 7-316,1-1-1,0 1 1,-1 0 0,1 0-1,0-1 1,0 1 0,0 0-1,0 0 1,0 0 0,0 0-1,0 0 1,0 0 0,1 0-1,-1 0 1,0 0 0,0 1-1,1-1 1,-1 1 0,1-1-1,-1 1 1,1-1 0,-1 1-1,0 0 1,3-1 0,4-1-22,0 1 1,0-1-1,-1 1 1,1 1 0,0-1-1,0 1 1,0 1-1,0-1 1,0 2 0,0-1-1,-1 1 1,1 0 0,0 0-1,-1 1 1,0 0-1,0 0 1,9 7 0,-14-10-120,0 1 0,-1 0 1,1 0-1,-1 1 0,1-1 1,-1 0-1,1 0 0,-1 1 1,0-1-1,0 1 0,1-1 1,-1 1-1,0-1 1,-1 1-1,1 0 0,0-1 1,0 1-1,-1 0 0,1 0 1,-1 0-1,1 0 0,-1 2 1,0-1 23,-1 1-1,1-1 1,-1 0 0,0 0 0,0 0 0,0 0 0,0 0 0,0 0 0,-1 0 0,1 0 0,-1 0-1,-2 2 1,-7 8 25,0-1-1,0 0 1,-27 20-1,37-32-74,-5 5-378,0-1 0,0 0 0,-1 0 1,0-1-1,0 0 0,-11 3 0,14-6-1704,6-3-472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0:57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 8650,'-2'34'9789,"1"4"-4961,1-27-4501,0-1-1,1 0 1,3 17-1,-3-24-297,0 0-1,0 1 0,0-1 1,0 1-1,0-1 0,1 0 0,0 0 1,0 0-1,0 0 0,0 0 0,0 0 1,0-1-1,1 1 0,-1-1 1,1 1-1,0-1 0,-1 0 0,1 0 1,0 0-1,0 0 0,1-1 1,-1 1-1,6 1 0,-4-1 14,0-1 1,0 0-1,0 0 0,0-1 0,0 1 1,0-1-1,0 0 0,0-1 0,1 1 1,-1-1-1,0 0 0,0 0 0,-1 0 1,1-1-1,0 0 0,0 0 0,-1 0 1,1 0-1,-1-1 0,0 0 0,1 0 1,-1 0-1,-1 0 0,1-1 0,0 1 1,4-7-1,-4 5-107,-1-1 1,0 1 0,0 0-1,0-1 1,-1 0 0,0 0-1,0 1 1,0-1 0,-1 0-1,1-1 1,-2 1 0,1 0-1,-1 0 1,0 0 0,0 0-1,0-1 1,-1 1 0,0 0-1,0 0 1,-1 0 0,-4-11-1,-3 2-2917,7 11 847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1:01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369 104 8610,'-28'-14'1066,"15"7"-465,-1 1-1,1 0 0,-1 1 0,0 0 0,-1 1 0,-24-3 1,-32-1 1163,30 5 104,-46-11 1,86 14-1777,0 0 0,0 0 0,0 0 0,0 0 0,0 0 0,0-1 0,0 1 0,0 0 0,0-1 0,0 1 0,0-1 0,0 1 0,0-1 0,0 1 0,0-1 0,0 0 0,1 1 0,-1-1 0,-1-1 0,3 2-36,-1-1 0,1 0-1,-1 1 1,0-1 0,1 1 0,-1 0-1,1-1 1,-1 1 0,1-1 0,-1 1-1,1 0 1,-1-1 0,1 1 0,0 0-1,-1-1 1,1 1 0,0 0 0,-1 0-1,1 0 1,-1-1 0,2 1 0,51-8 1088,-11 9-625,0 1-1,0 2 0,0 2 1,43 12-1,164 58 1054,-161-48-1257,255 86 5,-325-108-477,1-1 1,-1-2 0,28 4-1,-37-6-155,0 1-938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1:01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55 12731,'-87'-44'4650,"62"33"-1569,25 11-3055,0 0 1,0 1-1,1-1 1,-1 0-1,0 0 1,0 0 0,0 0-1,0 0 1,0 0-1,0 0 1,0 0 0,0 1-1,0-1 1,0 0-1,0 0 1,0 0-1,0 0 1,0 0 0,0 0-1,0 0 1,0 0-1,0 1 1,0-1-1,0 0 1,0 0 0,0 0-1,-1 0 1,1 0-1,0 0 1,0 0 0,0 0-1,0 0 1,0 0-1,0 0 1,0 1-1,0-1 1,0 0 0,0 0-1,0 0 1,0 0-1,-1 0 1,1 0-1,0 0 1,0 0 0,0 0-1,0 0 1,0 0-1,0 0 1,0 0 0,0 0-1,-1 0 1,1 0-1,0 0 1,0 0-1,0 0 1,0 0 0,0 0-1,0 0 1,0 0-1,0 0 1,-1 0 0,1 0-1,0 0 1,0 0-1,0 0 1,0 0-1,0-1 1,0 1 0,15 16 2022,186 124 1364,-199-140-3376,-1 1 0,1 0 1,-1 0-1,1 1 0,-1-1 0,1 0 0,-1 0 0,0 1 1,0-1-1,0 1 0,1-1 0,-1 1 0,-1 0 1,1-1-1,0 1 0,0 0 0,-1 0 0,1-1 1,-1 1-1,1 2 0,-1-2 10,0-1 0,-1 1 1,1 0-1,0-1 0,-1 1 0,0 0 0,1-1 0,-1 1 1,0-1-1,0 1 0,1-1 0,-1 1 0,-1-1 1,1 0-1,0 0 0,0 1 0,-2 0 0,-4 4 55,0-2-1,0 1 1,0-1 0,-1 0-1,0 0 1,1-1 0,-10 2-1,8-2-323,0-1 0,0 1 1,1 1-1,-1 0 0,1 0 0,-1 1 0,1-1 1,0 2-1,1-1 0,0 1 0,-10 10 0,6-3-1841,-4-2-936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1:22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107 314 13171,'-1'2'204,"-22"57"2253,11-36 6119,11-44-8148,-1 0 0,-1 0 0,-1 0 0,-1 0 0,0 1 0,-11-24 0,8 20-261,0 0 1,2-1 0,-6-42 0,12 63-156,0 1-1,0-1 1,0 1-1,1 0 0,-1-1 1,1 1-1,0-1 1,0 1-1,0 0 0,0 0 1,1-1-1,-1 1 1,1 0-1,0 0 0,0 0 1,0 1-1,0-1 1,1 0-1,-1 1 0,1 0 1,0-1-1,-1 1 1,1 0-1,0 0 1,0 1-1,0-1 0,0 1 1,1-1-1,-1 1 1,0 0-1,1 0 0,-1 0 1,5 0-1,0 0-36,-1 0 0,1 0 0,-1 0 0,1 1 0,-1 0 0,1 1 0,-1 0 0,1 0 0,-1 0 0,1 1 0,-1 0 0,0 1-1,0 0 1,12 6 0,-16-7 0,0 0 0,1 1 0,-1-1 0,0 1 0,0 0 0,-1 0 0,1 0 0,0 0 0,-1 0-1,0 1 1,0-1 0,0 1 0,0 0 0,-1-1 0,1 1 0,-1 0 0,0 0 0,0 0 0,0 0 0,-1 0-1,1 0 1,-1 0 0,0 0 0,0 0 0,0 0 0,-1 0 0,0 0 0,1 0 0,-2 0 0,1 0 0,-3 7-1,-4 0 91,0 0-1,0 0 1,-21 19-1,3-2 519,13-16 3,9-5 467,22-4-506,-9-2-597,21 3-100,-1 1 0,1 2-1,-1 1 1,0 1 0,47 23 0,-65-26-133,34 15-1019,-43-20 1280,-1-1 0,0 1 0,1-1 0,-1 1 0,1-1 0,-1 1 0,1-1 1,-1 0-1,1 0 0,-1 0 0,1 0 0,-1 0 0,1 0 0,-1 0 0,1-1 0,-1 1 0,1 0 0,-1-1 0,1 1 0,-1-1 0,1 0 0,-1 1 0,0-1 0,0 0 0,3-1 0,-3-1 76,-1 1 1,1 0-1,0-1 0,-1 1 0,1-1 0,-1 1 0,0-1 0,0 1 0,0-1 0,0 1 0,0-1 0,-1 1 0,1 0 0,-1-1 0,1 1 0,-1-1 0,-2-3 0,-1-9 238,-3-20 164,3 22-409,1-1 0,0 0 1,1 0-1,1 0 0,0 0 0,2-20 1,-1 33-128,0 0 1,0 0 0,0 0 0,0 0 0,0 0 0,0 0 0,1 0 0,-1 0 0,0 0 0,1 0 0,-1 0-1,0 0 1,1 0 0,-1 1 0,1-1 0,0 0 0,-1 0 0,1 0 0,0 1 0,-1-1 0,1 0 0,0 1-1,0-1 1,-1 1 0,1-1 0,0 1 0,0-1 0,0 1 0,0 0 0,0-1 0,0 1 0,0 0 0,0 0-1,0-1 1,1 1 0,17 6-2884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1:23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22 174 11314,'-21'61'3925,"21"-60"-3863,0-1 0,0 1 0,0 0 0,0-1 0,0 1 0,0 0-1,0-1 1,0 1 0,0 0 0,0-1 0,0 1 0,0 0 0,1-1 0,-1 1-1,0 0 1,0-1 0,1 1 0,-1-1 0,1 1 0,-1 0 0,0-1 0,1 1-1,-1-1 1,1 1 0,-1-1 0,1 0 0,0 1 0,-1-1 0,1 1 0,-1-1-1,1 0 1,0 0 0,0 1 0,24 3 275,-19-3-94,22 3 130,0-1 0,0-2 0,0 0 1,0-2-1,0-1 0,0-1 0,0-2 1,0 0-1,39-14 0,-65 18-329,0 1 1,0-1-1,0 0 0,0 0 0,-1 0 0,1 0 0,0 0 0,0 0 1,-1-1-1,1 1 0,-1 0 0,1-1 0,-1 1 0,1-1 1,-1 0-1,1-1 0,-2 2-12,1 0 0,-1 0 0,0 0 0,0 0 1,0 0-1,0 0 0,0 0 0,0 0 0,0 0 1,-1 0-1,1 1 0,0-1 0,0 0 0,-1 0 0,1 0 1,-1 0-1,1 0 0,-1 1 0,1-1 0,-1 0 0,1 0 1,-1 1-1,0-1 0,0 0 0,-7-6 229,0 1 0,0 1 1,-1 0-1,1 0 0,-11-4 0,8 4 31,-27-13 668,17 9-482,0-2 1,0 0-1,1-1 1,1-1-1,-18-15 1,36 27-470,0 1 1,0-1 0,1 1 0,-1-1-1,1 1 1,-1-1 0,0 0 0,1 1-1,-1-1 1,1 0 0,-1 1 0,1-1-1,0 0 1,-1 0 0,1 0 0,0 1-1,0-1 1,-1 0 0,1 0 0,0 0-1,0 0 1,0 0 0,0 1 0,0-1-1,0 0 1,0 0 0,1-2 0,0 2-21,-1 0 0,1 0 0,0 0 0,0 0 0,1 0 0,-1 0 0,0 0 0,0 0 0,0 1 0,1-1 0,-1 0 0,0 1 0,1-1 0,-1 1 0,2-1 0,7-2-307,1 1-1,-1 1 1,20-2-1,30 6-1869,4 6-782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1:23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0 197 13459,'41'53'5961,"-49"-67"-2848,4-4-689,1-11-1167,-5-9-329,5 1-776,3-2-424,-5 3-872,7 12-745,1 9-4640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3:00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97 10282,'9'-4'4790,"4"3"-3385,1 1-425,-6-1-553,-1 0 1,1 1-1,-1 0 1,1 1-1,0 0 0,-1 0 1,15 4-1,-20-4-313,1 0 0,-1 0 1,0 0-1,0 0 0,0 1 1,0-1-1,0 1 0,-1-1 0,1 1 1,0 0-1,0-1 0,-1 1 0,0 0 1,1 0-1,-1 0 0,0 0 0,0 1 1,0-1-1,0 0 0,0 0 0,0 1 1,-1-1-1,1 0 0,-1 1 0,0-1 1,1 0-1,-1 1 0,0-1 1,-1 1-1,1-1 0,0 0 0,-2 5 1,1-2-8,0 0 0,-1 0 1,0-1-1,0 1 0,0-1 1,-1 1-1,1-1 0,-1 0 1,0 0-1,0 0 0,0 0 1,-1-1-1,1 1 0,-1-1 1,0 0-1,0 0 0,0 0 1,-1-1-1,1 1 0,-9 2 1,4-1 18,0 0 1,0-1 0,0-1-1,-1 0 1,1 0 0,-1-1-1,0 0 1,1 0 0,-19-2-1,22 0-87,0-1 0,0 1 0,1-1 0,-1 0 0,0-1 0,1 1-1,0-1 1,-1 0 0,1-1 0,0 1 0,1-1 0,-1 0 0,1 0 0,-1 0-1,1-1 1,1 1 0,-1-1 0,1 0 0,-1 0 0,1-1 0,1 1 0,-1-1-1,-2-6 1,3 6-89,1 1-1,-1-1 1,1 1 0,0-1-1,0 1 1,0-1-1,1 0 1,0 1-1,0-1 1,0 0-1,1 1 1,0-1 0,0 0-1,1 1 1,-1-1-1,1 1 1,0 0-1,1 0 1,-1 0-1,1 0 1,0 0 0,0 0-1,0 0 1,9-7-1,-9 9-110,1-1-1,0 1 1,1 1 0,-1-1-1,0 1 1,1 0-1,-1 0 1,1 0-1,-1 0 1,1 1-1,0 0 1,0 0 0,0 0-1,0 0 1,0 1-1,0 0 1,5 1-1,45 2-1998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1:23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99 17036,'-27'-59'5818,"26"58"-5720,1 0 0,0 0 0,0-1 0,-1 1 0,1 0 0,0 0 0,0 0-1,0 0 1,1-1 0,-1 1 0,0 0 0,0 0 0,1 0 0,-1 0 0,0 0 0,1 0 0,-1-1-1,1 1 1,-1 0 0,1 0 0,0 0 0,0 1 0,-1-1 0,1 0 0,0 0 0,0 0 0,0 0 0,0 1-1,0-1 1,0 0 0,0 1 0,0-1 0,0 1 0,0-1 0,0 1 0,0 0 0,0-1 0,2 1-1,4-2 133,0 1 0,0 0 0,0 1-1,12-1 1,-16 1-97,9 1 41,0 0 1,1 0-1,-1 1 1,21 7-1,-26-7-155,-1 0 0,1 1 0,-1-1 0,0 2 0,0-1 0,0 1-1,0 0 1,-1 0 0,1 0 0,5 6 0,-10-8-15,0-1 0,1 1 0,-1-1-1,0 1 1,0 0 0,0 0 0,0 0-1,0-1 1,-1 1 0,1 0 0,0 0 0,-1 0-1,0 0 1,1 0 0,-1 0 0,0 0 0,0 0-1,0 1 1,0-1 0,0 0 0,-1 0-1,1 0 1,-2 3 0,0-1 3,0 0 0,0 0-1,0 0 1,-1 0 0,0 0 0,0-1-1,0 0 1,0 1 0,0-1 0,-7 4-1,1 0-1,-1-1 0,0 0 0,-1 0-1,1-1 1,-1-1 0,0 1-1,-21 4 1,3-10-582,25-3-639,16 0-648,12-1-512,3-1-320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1:24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0 125 14155,'21'5'2401,"35"13"0,-55-18-2321,0 1-1,0 0 0,0-1 0,-1 1 0,1 0 0,0 0 1,-1 0-1,1 0 0,0-1 0,-1 1 0,1 0 0,-1 0 0,0 0 1,1 0-1,-1 0 0,0 0 0,1 1 0,-1-1 0,0 0 1,0 0-1,0 0 0,0 0 0,0 0 0,0 0 0,0 0 1,-1 0-1,1 0 0,0 0 0,-1 0 0,1 0 0,0 0 1,-1 0-1,1 0 0,-2 2 0,-2 9 424,4-6-386,-1 1 0,1-1-1,0 0 1,0 0-1,0 0 1,1 0 0,0 1-1,1-1 1,-1 0 0,1-1-1,0 1 1,0 0-1,1 0 1,0-1 0,0 1-1,0-1 1,1 0-1,-1 0 1,1 0 0,0-1-1,1 1 1,-1-1-1,1 0 1,0 0 0,0-1-1,0 1 1,0-1-1,1 0 1,-1-1 0,1 1-1,10 2 1,2 0-48,1-2-1,0 1 1,0-2 0,0-1-1,0 0 1,0-1 0,0-1-1,0-1 1,25-6 0,-42 8-272,0-1 0,-1 0 1,1 0-1,-1 0 0,1 0 1,-1 0-1,0 0 0,1-1 1,-1 1-1,0 0 0,0-1 0,0 1 1,0-1-1,0 1 0,0-1 1,0 0-1,1-2 0,1-1-720,2-11-1415</inkml:trace>
  <inkml:trace contextRef="#ctx0" brushRef="#br0" timeOffset="1">143 49 14515,'49'-14'6467,"0"2"-3723,-14 4-2439,73-6 0,-106 14-403,-1-1 1,0 1-1,0 0 0,1 0 0,-1 0 1,0 1-1,1-1 0,-1 0 1,0 0-1,0 1 0,1-1 1,-1 0-1,0 1 0,0 0 1,0-1-1,1 1 0,-1 0 1,0-1-1,0 1 0,0 0 1,0 0-1,0 0 0,-1 0 1,1 0-1,0 0 0,1 1 1,-2 0-58,0-1-1,1 1 1,-1-1 0,0 0 0,0 1 0,0-1-1,0 1 1,0-1 0,-1 1 0,1-1 0,0 0-1,-1 1 1,1-1 0,-1 1 0,1-1 0,-1 0-1,0 1 1,1-1 0,-1 0 0,0 0 0,0 0 0,0 0-1,0 0 1,0 0 0,-2 2 0,-10 6-363,0-1-1,-1 0 1,0 0 0,-1-1 0,0-1 0,0-1 0,-17 5-1,12-4 541,-4 1 120,16-5 292,-1 0 0,1 1 0,0 0 0,0 0 0,0 1 0,1 0 0,-1 0 0,-7 6 0,17-11-237,0 0 0,0 0 1,0 1-1,0-1 0,0 1 1,0 0-1,0-1 0,0 1 0,0 0 1,0 0-1,4 1 0,8-1 239,163-8-1049,-124 10-1513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1:24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1 212 14803,'89'36'6490,"-82"-59"-3322,-7-1-1143,5-6-1185,-7-7-312,-1 3-296,1-2-344,1 12-856,1 7-625,3 11-871</inkml:trace>
  <inkml:trace contextRef="#ctx0" brushRef="#br0" timeOffset="1">253 215 15059,'-2'-3'5929,"1"-5"-4056,-4-8-737,1 3-680,1-7-232,-8-14-576,-2-3-472,-8-6-1104,-4 3-417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1:2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10274,'6'0'4849,"7"0"-1136,18-2-2241,13-1-119,20-2 47,7 4-168,10-6-592,-11 2-264,-11 13-560,-14 1-384,-20 5-1000,-4 6-657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1:26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62 12603,'26'4'5416,"1"8"-4705,-19-7-24,-7-5-628,0 1 0,0-1 0,0 0 0,0 1 0,-1-1-1,1 1 1,0-1 0,0 1 0,0-1 0,-1 1-1,1 0 1,0-1 0,-1 1 0,1 0 0,0 0-1,-1 0 1,1-1 0,-1 1 0,1 0 0,-1 0 0,0 0-1,1 0 1,-1 0 0,0 0 0,0 0 0,1 0-1,-1 0 1,0 0 0,0 0 0,0 0 0,0 0-1,0 0 1,0 0 0,-1 0 0,1 0 0,0-1-1,0 1 1,-1 0 0,1 0 0,-1 0 0,1 0 0,-1 0-1,1 0 1,-1-1 0,0 2 0,-3 2 124,1 0 1,-1 0-1,0-1 0,0 0 1,0 0-1,-5 3 0,4-3-27,0-1 0,1 0 1,-1 0-1,0 0 0,0-1 0,0 0 0,-1 0 0,1 0 0,0 0 0,0-1 0,-1 0 0,1 0 0,0-1 0,0 1 0,0-1 0,-1 0 0,1-1 1,0 1-1,0-1 0,-5-2 0,6 2-64,0 0 0,0-1 0,0 1 1,0-1-1,0 0 0,0 0 0,1 0 1,-1 0-1,1-1 0,0 1 0,0-1 0,0 0 1,0 0-1,1 0 0,0 0 0,0-1 1,0 1-1,0 0 0,1-1 0,-1 1 0,1-1 1,-1-6-1,2 9-97,0-1 1,0 1-1,0 0 0,1 0 1,-1-1-1,0 1 1,1 0-1,-1 0 1,1-1-1,0 1 0,0 0 1,0 0-1,0 0 1,0 0-1,0 0 1,1 0-1,-1 1 0,1-1 1,-1 0-1,1 1 1,-1-1-1,1 1 0,0-1 1,0 1-1,0 0 1,0 0-1,0 0 1,0 0-1,0 0 0,0 0 1,3 0-1,1-1-205,-1 1-1,1 0 0,0 0 0,-1 0 1,1 1-1,0 0 0,-1 0 0,1 1 1,0-1-1,-1 1 0,9 3 1,23 10-2323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1:26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64 305 10010,'-55'13'3412,"47"-11"2123,26-18-3978,-1-1 0,19-23 0,-12 8-486,39-65 0,-50 74-769,32-62 1127,-38 75-995,0 17-215,3 28-144,-7-20-75,7 18-762,0 0 0,3-1 0,0 0 0,27 44 0,-8-31-2124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1:27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15643,'13'-2'5626,"31"5"-4322,11-1-504,28-2-104,11 1-32,-6-7-744,-5 8-648,-14 6-1240,-15 1 823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1:28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1 223 14779,'11'40'5745,"-11"-49"-3984,5-6-257,-5-16-520,8 2-280,3-2-448,-11-6-344,0 1-808,-9-3-664,9 3-376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1:28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41 13795,'-44'1'5561,"59"-10"-3312,12-3-761,-2 6-80,27-2-224,3 9-399,-3-1-489,3-3-112,-14 5-400,-9-9-312,2 7-849,-6 0-647,-15 0-1425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1:28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14499,'4'0'5473,"22"0"-3896,0-4-217,12-2-256,6 1-248,-9 3-624,4 2-448,-17 0-1056,-3 2-808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3:00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79 361 14291,'-4'0'554,"1"-1"0,-1 1 0,1-1 0,-1 0-1,1-1 1,-1 1 0,1 0 0,0-1 0,-1 0 0,1 0 0,0 0-1,0 0 1,1 0 0,-1-1 0,0 1 0,-3-6 0,3 4-280,0-1 0,1 1 0,0-1 0,0 1 0,0-1 0,0 0 0,1 0 0,0 0 0,0 0 0,-1-9 0,2-1-90,1-1 0,0 1 0,1 0 0,0 0 0,1 0 0,10-27 0,-9 31-99,1-1 0,1 1 0,0 0 0,1 1 0,-1-1 0,2 1 0,12-13 0,-17 20-103,0 0 0,-1 0-1,1 0 1,0 1 0,0-1 0,0 1-1,1 0 1,-1 0 0,0 0 0,1 0-1,0 0 1,-1 1 0,1 0 0,0 0-1,-1 0 1,1 0 0,0 0 0,0 1-1,0 0 1,0 0 0,0 0 0,0 0-1,0 0 1,0 1 0,-1 0 0,1 0-1,5 1 1,-8-1-24,0 0-1,0 0 1,0 0 0,0 0-1,-1 0 1,1 0 0,0 0-1,0 0 1,-1 1 0,1-1-1,-1 0 1,1 0-1,-1 1 1,1-1 0,-1 0-1,0 0 1,1 1 0,-1-1-1,0 0 1,0 1 0,0-1-1,0 0 1,0 1 0,0-1-1,-1 2 1,-8 32-356,5-29 427,0 0 1,0-1-1,-1 0 0,1 0 0,-1 0 1,0 0-1,0-1 0,-1 1 0,1-1 1,-1-1-1,0 1 0,0-1 1,0 0-1,0 0 0,-1-1 0,1 0 1,-1 0-1,0-1 0,-13 2 0,25 3 457,16 8-398,27 15-267,-29-19-12,1-1-1,-1 0 0,2-1 1,-1-2-1,27 6 1,-35-9-259,0-2 0,0 1 0,0-2 0,0 1 0,0-2 0,0 0 0,0 0 0,0-1 0,0 0 0,-1-1 0,13-5 0,-6-1-1328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1:29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33 131 13403,'-33'6'5177,"46"-27"-3497,4 6-391,1-3-377,-4-6-200,2 5-592,4-4-208,3 13-1072,1 4-713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1:29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48 11314,'-37'67'5362,"45"-85"-1714,8-3-2431,2 1-425,15 4-448,-6-4-264,11 7-1464,-4 7-3297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1:29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263 105 10978,'55'-87'4156,"-55"87"-4105,0-1 0,0 1 0,0-1 0,1 1 0,-1-1 0,0 1 0,0-1 0,0 1 0,0-1 0,0 1 0,0-1 0,0 1 0,0-1 1,0 1-1,0-1 0,0 1 0,0-1 0,0 1 0,-1-1 0,1 1 0,0-1 0,0 1 0,-1-1 0,1 1 0,0-1 0,0 1 0,-1 0 0,1-1 0,0 1 0,-1-1 0,1 1 0,-1 0 0,1-1 0,0 1 0,-1 0 0,1 0 1,-1-1-1,1 1 0,-1 0 0,1 0 0,-1 0 0,1 0 0,-1-1 0,1 1 0,-1 0 0,1 0 0,-1 0 0,1 0 0,-1 0 0,0 0 0,1 0 0,-1 1 0,0-1 0,-33 3 939,31-2-801,-17 3 224,0 2 0,1 0 0,0 1 0,0 1 0,1 1 0,0 1 0,0 0 0,1 1 0,0 1 0,1 1 0,-24 24 0,37-35-358,1 0 0,0 1 0,0-1 1,0 0-1,1 1 0,-1-1 0,0 1 0,1-1 0,0 1 0,0 0 0,0 0 0,0 0 1,0-1-1,0 1 0,1 0 0,-1 0 0,1 0 0,0 0 0,0 6 0,1-6-26,0 0-1,0-1 1,0 1-1,0 0 1,1-1-1,-1 1 1,1-1-1,0 1 1,0-1-1,0 0 1,0 0-1,0 0 1,0 0-1,0 0 1,1 0-1,-1-1 1,1 1-1,-1-1 1,6 2-1,5 2 22,0 0-1,1-1 0,-1-1 0,1 0 1,0-1-1,0 0 0,17-1 0,95-7-208,-121 6-64,-1 0 0,0 0 0,0-1-1,1 1 1,-1-1 0,0 0 0,0-1-1,0 1 1,0-1 0,0 0 0,0 0-1,-1 0 1,1 0 0,-1-1 0,1 1-1,-1-1 1,4-4 0,-4-9-2399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1:30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0 244 12667,'0'-2'12634,"0"1"-11369,7-21-641,19-51-280,-26 36-320,0 1-368,-2 7-840,-1 5-649,1 4-383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1:30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64 15027,'-31'-36'5713,"48"34"-3944,2 2-257,12-5-192,0-4-239,8 2-497,2 2-248,-4 9-264,-5 2-88,-7 5-720,-4 2-377,-6-1-1295,-6 2-545</inkml:trace>
  <inkml:trace contextRef="#ctx0" brushRef="#br0" timeOffset="0.05">1 234 13827,'0'-1'5225,"9"1"-3649,1-2-447,21 2-217,8 5-112,10 0-312,3-2-416,-5 2-1392,-5-3-713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1:31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51 250 12067,'-12'9'903,"6"-6"-365,1 1 0,0 0-1,-1 0 1,-8 10 0,14-14-491,0 1 0,-1-1 1,1 0-1,0 1 0,0-1 0,-1 1 0,1-1 0,0 1 1,0-1-1,0 1 0,0-1 0,-1 1 0,1-1 1,0 1-1,0-1 0,0 1 0,0-1 0,0 1 1,0-1-1,0 1 0,1-1 0,-1 1 0,0-1 1,0 1-1,0 0 0,1 0 30,0 0 0,0 0-1,0-1 1,0 1 0,0 0 0,0 0 0,0-1 0,0 1-1,0 0 1,0-1 0,0 1 0,1-1 0,-1 0 0,2 1 0,9 2 84,0-1 1,0 0-1,-1-1 1,1 0-1,0-1 1,0 0-1,0-1 1,0-1-1,0 0 1,0 0 0,0-1-1,-1 0 1,0-1-1,21-10 1,-31 13-154,1 1 0,-1-1-1,0 1 1,1-1 0,-1 0 0,0 0 0,0 0 0,1 0 0,-1 0 0,0 0 0,0 0-1,0 0 1,0 0 0,0 0 0,0 0 0,0-1 0,-1 1 0,1 0 0,0-1 0,-1 1 0,1-1-1,-1 1 1,1 0 0,-1-1 0,0 1 0,0-1 0,0 1 0,1-1 0,-1 1 0,-1-1-1,1 1 1,0-1 0,0 1 0,-1-1 0,1 1 0,0-1 0,-1 1 0,1-1 0,-2-1 0,-2-4 75,-1 1 1,0-1 0,0 1 0,-1 0 0,-11-10 0,10 9 21,-21-19 346,13 13-43,0 0-1,1-2 1,0 1-1,2-2 1,-16-22 0,28 37-398,-1 0 1,1 1 0,0-1-1,-1 0 1,1 0 0,0 0-1,-1 1 1,1-1 0,0 0-1,0 0 1,0 0 0,0 0-1,0 1 1,0-1 0,0 0-1,0 0 1,0 0 0,0 1-1,1-1 1,-1 0 0,0 0 0,0 0-1,1 1 1,-1-1 0,0 0-1,1 0 1,-1 1 0,1-1-1,-1 0 1,2 0 0,0-1-3,0 1-1,0-1 1,1 0 0,-1 1 0,1 0 0,-1 0 0,1 0 0,0 0 0,3-1 0,6-1-110,0 1-1,1 0 1,12 1 0,18 2-1041,-2 3-545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1:31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 13699,'-3'-2'7305,"1"2"-6328,4 21-905,9 34-8,-1-38-544,1-4-353,4-5-871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1:3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6185,'-7'3'15964,"9"-3"-14756,8 13-256,35 45-560,-40-40-176,5 7-416,-2-4-352,-13-3-1048,-8-1-905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1:54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57 353 12371,'7'-17'6234,"-4"-15"-3840,-1 9-1006,-1 5-833,0-1 0,-1 1 0,-1-1-1,-1 1 1,-1 0 0,0-1 0,-12-33-1,1-4 332,13 55-848,1-1-1,-1 1 0,1-1 0,-1 1 1,1-1-1,0 1 0,0-1 1,0 0-1,0 1 0,0-1 0,0 1 1,0-1-1,0 0 0,1 1 1,-1-1-1,1 1 0,-1-1 1,1 1-1,-1-1 0,1 1 0,0-1 1,0 1-1,1-2 0,0 2-16,0 0 0,0 1 0,-1-1 0,1 0 0,0 1 0,0 0 0,0-1 1,0 1-1,0 0 0,0 0 0,1 0 0,-1 0 0,0 0 0,0 0 0,0 1 0,0-1 0,3 2 0,19 6-27,-1 1 0,0 1 1,0 1-1,-1 1 0,-1 1 1,31 24-1,-50-36-3,8 6-89,0 1-1,-1 0 1,12 12 0,-19-18 68,0 1 0,0-1 1,0 1-1,-1-1 0,1 1 0,-1 0 0,1 0 0,-1 0 0,0 0 0,0 0 0,0 0 1,0 0-1,-1 0 0,1 0 0,-1 0 0,0 0 0,0 0 0,-1 6 0,-1-2 25,0 0 0,-1 0 0,0 0 0,0-1 0,0 1 0,-1-1 0,0 0 0,0 0-1,-1 0 1,0-1 0,0 0 0,0 0 0,0 0 0,-1 0 0,0-1 0,-12 7 0,-1 0 84,-1-1 1,0-1 0,0 0 0,-31 7-1,45-14-53,-53 12 168,55-13-192,0-1 0,0 1-1,0-1 1,0 1 0,0-1 0,0-1 0,0 1-1,0-1 1,0 1 0,0-1 0,-5-2 0,9 3-14,-1 0 0,1 0 0,0-1 0,-1 1 1,1-1-1,0 1 0,-1 0 0,1-1 0,0 1 0,-1-1 0,1 1 1,0 0-1,0-1 0,0 1 0,0-1 0,-1 1 0,1-1 1,0 1-1,0-1 0,0 1 0,0-1 0,0 1 0,0-1 1,0 1-1,0-1 0,0 1 0,0-1 0,1 1 0,-1-1 0,0 1 1,0 0-1,0-1 0,0 1 0,1-1 0,11-17-671,-6 13 404,0 0 0,0 1 0,1 0 0,-1 0 0,1 1 0,0 0 0,0 0 0,0 0-1,0 1 1,0 0 0,0 1 0,9-2 0,11 0-1314,55 0 1,100 13-1344,-174-9 3185,0 0 0,0-1 0,0 0 0,0 0 0,0-1 0,-1 0 0,1 0 0,8-3 0,-13 3 17,-1-1 1,0 1-1,0 0 0,0 0 0,0-1 1,0 1-1,0-1 0,0 0 0,0 0 1,0 0-1,-1 0 0,1 0 1,-1 0-1,0 0 0,1 0 0,-1 0 1,0-1-1,0 1 0,-1 0 0,1-1 1,0 1-1,-1-1 0,1 1 0,-1-1 1,0 1-1,0-1 0,0 1 0,-1-5 1,0-11 467,-2-1 0,0 1 0,-11-33 0,2 7-412,10 22-366,6 15-777,7 14-1576,9 15-1303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1:55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42 148 12995,'-34'-85'4682,"33"82"-4386,0-1 0,0 1-1,0 0 1,0 0 0,0 0 0,1-1-1,-1 1 1,1 0 0,0-1 0,0 1-1,0 0 1,1-1 0,0-4-1,0 5 130,-1 2-361,0 1 0,0-1 1,0 1-1,0 0 0,1-1 0,-1 1 0,0-1 1,0 1-1,0 0 0,0-1 0,1 1 0,-1 0 0,0-1 1,1 1-1,-1 0 0,0-1 0,0 1 0,1 0 1,-1 0-1,1-1 0,-1 1 0,0 0 0,1 0 0,-1 0 1,0 0-1,1-1 0,-1 1 0,1 0 0,-1 0 1,1 0-1,-1 0 0,0 0 0,1 0 0,-1 0 1,1 0-1,-1 0 0,0 0 0,1 0 0,-1 1 0,1-1 1,-1 0-1,0 0 0,1 0 0,-1 0 0,1 1 1,-1-1-1,0 0 0,1 0 0,-1 1 0,0-1 0,1 0 1,-1 1-1,17 14 886,-9-3-803,-1-1 1,-1 2-1,0-1 1,0 0 0,-2 1-1,5 17 1,-6-19-67,1 1 0,-1-1 1,2 0-1,0 0 0,0 0 0,1-1 1,0 0-1,15 19 0,-28-63 140,5 24-173,1-1 0,0 1-1,0 0 1,1 0-1,0 0 1,1-1 0,0 1-1,1 0 1,0 0-1,5-14 1,-6 20-65,1 1 0,-1-1-1,1 1 1,0-1 0,0 1-1,1 0 1,-1 0 0,1 0 0,-1 0-1,1 0 1,0 1 0,0-1-1,0 1 1,0 0 0,1 0 0,-1 0-1,1 0 1,-1 0 0,1 1 0,-1-1-1,1 1 1,0 0 0,0 1-1,0-1 1,0 0 0,0 1 0,-1 0-1,1 0 1,7 1 0,-6 0-115,0 0 1,-1 0-1,1 0 0,0 1 1,0 0-1,-1 0 0,1 0 1,-1 1-1,0-1 1,1 1-1,-1 0 0,0 0 1,-1 0-1,6 6 1,-4-4 91,-1 1 0,1 0 0,-1 0 0,0 0 0,0 0 0,0 1 0,-1-1 0,0 1 0,2 8 0,-3-7 102,0-1 1,0 1 0,1-1-1,0 0 1,0 0-1,1 0 1,0 0-1,0-1 1,0 1-1,1-1 1,0 0 0,0-1-1,1 1 1,0-1-1,0 0 1,0 0-1,0-1 1,1 1-1,-1-2 1,15 7 0,-4-3-7,0 0 1,1-1 0,0-1 0,31 4 0,-41-8-401,-1-1 0,0 0 0,1-1 0,-1 0 1,1 0-1,-1 0 0,0-1 0,0 0 0,0 0 1,0-1-1,0 0 0,0 0 0,-1-1 0,9-5 1,3-9-2446,-7-5-1847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3:01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80 337 14867,'-3'-10'6065,"-10"-14"-3648,-3-15-865,1-13-720,2-5-295,5-2-537,1 11-376,7 18-1185,-4 12-807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1:55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7 15091,'10'2'5769,"6"-2"-3776,9-2-449,15-1-280,1 0-239,13 3-593,-11 0-312,-15 5-760,-2-4-473,-8 6-1223,-8 1-849</inkml:trace>
  <inkml:trace contextRef="#ctx0" brushRef="#br0" timeOffset="1">0 184 14387,'13'4'5721,"8"-1"-3528,12-3-1705,11 0-248,1-2-552,-4-3-664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1:57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8 245 8850,'-5'-6'8447,"3"0"-4690,2-20-3773,1 17 1112,16-157 1306,-17 166-2390,0-1-1,0 1 1,0-1 0,0 1 0,0-1-1,0 1 1,0-1 0,0 1 0,0-1-1,0 1 1,0-1 0,0 1-1,0-1 1,1 1 0,-1 0 0,0-1-1,0 1 1,1-1 0,-1 1 0,0 0-1,0-1 1,1 1 0,-1-1 0,0 1-1,1 0 1,-1 0 0,0-1-1,1 1 1,-1 0 0,1-1 0,-1 1-1,1 0 1,-1 0 0,0 0 0,1 0-1,-1 0 1,1-1 0,-1 1 0,1 0-1,-1 0 1,1 0 0,-1 0-1,1 0 1,-1 0 0,1 0 0,-1 0-1,1 1 1,-1-1 0,0 0 0,1 0-1,-1 0 1,1 0 0,-1 1 0,1-1-1,-1 0 1,0 0 0,1 1-1,-1-1 1,0 0 0,1 1 0,-1-1-1,0 0 1,1 1 0,-1 0 0,23 26 120,-22-25-120,9 12 12,0 0 1,2 0-1,-1-1 0,2-1 1,13 12-1,-21-20-16,1 0 0,-1 0-1,1-1 1,-1 0 0,1 0-1,0-1 1,0 1 0,0-1 0,1 0-1,-1-1 1,0 0 0,1 0-1,-1 0 1,1-1 0,-1 0-1,12-1 1,-17 1 25,1-1 1,-1 0-1,1 0 1,-1 0-1,0 0 0,0 0 1,1 0-1,-1 0 0,0 0 1,0 0-1,0-1 0,0 1 1,0 0-1,0-1 0,-1 1 1,1-1-1,0 1 0,-1-1 1,1 1-1,-1-1 0,0 1 1,1-1-1,-1 1 0,0-1 1,0 0-1,0-2 0,1-48 1003,-2 49-1009,-2-26 330,-1-11-222,5 39-179,-1 0 0,0 1 0,1-1 0,-1 0-1,0 0 1,1 0 0,-1 1 0,1-1 0,-1 0 0,1 1-1,-1-1 1,1 0 0,0 1 0,-1-1 0,1 1 0,0-1-1,-1 1 1,1-1 0,0 1 0,0-1 0,0 1 0,-1 0-1,1-1 1,0 1 0,0 0 0,0 0 0,0 0 0,0 0-1,-1 0 1,1 0 0,0 0 0,1 0 0,30 3-1756,-31-3 1651,41 10-2551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1:57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80 236 14179,'71'77'5192,"-71"-77"-5142,0 0 1,0 0-1,0 0 1,0-1-1,0 1 0,0 0 1,0 0-1,0 0 1,0 0-1,0 0 1,0-1-1,0 1 0,0 0 1,0 0-1,0 0 1,0 0-1,0 0 1,0-1-1,0 1 0,0 0 1,1 0-1,-1 0 1,0 0-1,0 0 1,0 0-1,0 0 0,0 0 1,0-1-1,0 1 1,1 0-1,-1 0 1,0 0-1,0 0 0,0 0 1,0 0-1,0 0 1,1 0-1,-1 0 1,0 0-1,0 0 1,0 0-1,0 0 0,0 0 1,1 0-1,-1 0 1,0 0-1,0 0 1,0 0-1,0 0 0,0 0 1,1 0-1,-1 0 1,0 0-1,0 0 1,0 0-1,0 0 0,0 1 1,0-1-1,1 0 1,-1 0-1,0 0 1,0 0-1,0 0 0,0 0 1,0 0-1,0 1 1,0-1-1,0 0 1,0 0-1,-1-21 1581,-12-27-316,6 25-1298,0-1 1,2 0-1,1 0 1,-1-36-1,4 59-36,1-6-277,-1-1 0,0 1 0,-1 0 0,1 0 0,-6-11 0,6 16 137,0 0-1,0 0 1,0 0-1,0 0 1,0 0-1,-1 0 1,1 1-1,-1-1 1,1 0 0,-1 1-1,1 0 1,-1-1-1,0 1 1,0 0-1,0 0 1,0 0-1,0 0 1,0 0-1,0 0 1,0 1 0,-3-2-1,2 3-12,0-1 1,0 0-1,1 1 0,-1-1 1,0 1-1,1 0 1,-1 0-1,1 0 0,-1 0 1,1 1-1,-1-1 0,1 1 1,0-1-1,0 1 0,0 0 1,0 0-1,-3 3 0,-10 16 599,15-21-374,0 1 0,0-1 0,0 1-1,-1-1 1,1 0 0,0 1 0,0-1 0,0 1 0,0-1 0,0 1 0,0-1 0,0 0 0,0 1 0,0-1 0,0 1-1,0-1 1,0 1 0,0-1 0,0 0 0,0 1 0,0-1 0,0 1 0,1-1 0,-1 0 0,0 1 0,0-1-1,0 1 1,1-1 0,-1 0 0,0 1 0,1-1 0,-1 0 0,1 1 0,4 1 213,-1 0 0,1-1 0,0 1 0,0-1 0,1 0 1,-1 0-1,0-1 0,0 1 0,8-1 0,50-7 394,-42 4-450,-5 1-181,184-15-2473,-165 17 397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1:58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0 272 9986,'8'-13'9013,"17"-4"-7099,-16 11-900,4-6-495,0 0 0,0 0-1,-1-1 1,-1-1 0,0 0-1,0-1 1,-2 0 0,0 0-1,-1-1 1,0 0 0,-1 0-1,6-25 1,-3 19-26,-10 22-482,0 0-1,1 0 0,-1-1 0,0 1 0,0 0 0,1 0 0,-1 0 1,0 0-1,0 0 0,1-1 0,-1 1 0,0 0 0,1 0 1,-1 0-1,0 0 0,0 0 0,1 0 0,-1 0 0,0 0 1,1 0-1,-1 0 0,0 0 0,1 0 0,-1 0 0,0 0 1,0 0-1,1 0 0,-1 0 0,0 1 0,1-1 0,-1 0 0,0 0 1,0 0-1,1 0 0,-1 1 0,0-1 0,2 3-2,0 0 0,0 0-1,0 0 1,-1 0 0,0 0-1,1 0 1,-1 0 0,0 0 0,-1 1-1,1-1 1,0 6 0,4 25-757,17 65 1,-17-84 88,0 0 0,2 0 0,-1 0 0,2 0 0,0-1 1,16 20-1,7 3-2116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1:58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13 14859,'-6'-3'6065,"-1"1"-3856,10-4-737,28 7-776,11-4-255,24 3-353,0 0-489,-7 2-1607,-4 6-2121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1:59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40 288 10530,'-8'3'1152,"-14"0"1662,21-3-2710,1 0 0,-1 0-1,1 0 1,-1-1 0,1 1 0,-1 0 0,1-1 0,-1 1 0,1 0-1,0-1 1,-1 1 0,1 0 0,-1-1 0,1 1 0,0 0 0,-1-1 0,1 1-1,0-1 1,0 1 0,-1-1 0,1 1 0,0-1 0,0 1 0,0-1-1,0 1 1,0-1 0,0 1 0,-1-1 0,1 1 0,0-1 0,1 0 0,-1 1-1,0-1 1,0 1 0,0-1 0,0 1 0,0-1 0,1 0 0,2-63 2935,-3 45-2285,1 0-1,1 0 1,8-36-1,-10 54-718,1 0 0,-1 0 0,0-1 0,1 1 1,-1 0-1,1 0 0,-1 0 0,1 0 0,-1 0 0,1 0 0,0 0 0,0 0 1,-1 0-1,1 0 0,0 0 0,2-1 0,-3 2-19,1 0-1,-1 0 1,1 0 0,-1 0-1,1 0 1,-1 0 0,1 0-1,-1 0 1,1 0 0,-1 0-1,1 0 1,-1 1 0,1-1-1,-1 0 1,1 0 0,-1 0-1,1 1 1,-1-1 0,1 0-1,-1 1 1,1-1 0,-1 0-1,0 1 1,1-1 0,-1 0-1,1 1 1,3 6 64,1-1 0,-1 1 0,0 0 0,3 8 1,1 0-60,-1-3-16,0-1 1,0 1 0,2-1-1,-1-1 1,1 0 0,1 0 0,0-1-1,0 0 1,1-1 0,0 0-1,0 0 1,1-1 0,16 7 0,-27-14 13,0 1 0,-1-1 0,1 0 1,0 1-1,-1-1 0,1 0 1,0 0-1,-1 0 0,1 0 0,0 0 1,0 1-1,-1-1 0,1 0 0,0-1 1,-1 1-1,1 0 0,0 0 1,0 0-1,-1 0 0,1 0 0,0-1 1,-1 1-1,1 0 0,0-1 1,-1 1-1,1 0 0,-1-1 0,1 1 1,-1-1-1,1 1 0,0-1 0,-1 1 1,0-1-1,1 0 0,-1 1 1,1-1-1,-1 1 0,0-1 0,1 0 1,-1 1-1,0-1 0,0 0 1,0 1-1,1-1 0,-1 0 0,0 0 1,0 1-1,0-1 0,0 0 1,0 0-1,0 1 0,0-1 0,-1 0 1,1 0-1,-9-43 1260,-11-12-449,12 34-787,0 0 0,2 0 0,-7-44 1,12 65-130,1-1 1,0 0-1,0 0 1,0 1-1,0-1 0,0 0 1,1 0-1,-1 1 1,1-1-1,-1 0 1,1 0-1,-1 1 1,2-2-1,-2 2-35,1 0 0,0 1 0,-1-1-1,1 1 1,0-1 0,-1 1 0,1-1 0,0 1-1,0 0 1,0-1 0,-1 1 0,1 0 0,0 0-1,0-1 1,0 1 0,0 0 0,-1 0 0,1 0-1,0 0 1,0 0 0,0 0 0,0 0 0,0 0-1,-1 1 1,1-1 0,0 0 0,0 0 0,0 1-1,-1-1 1,1 1 0,1 0 0,25 15-4383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1:59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153 337 11931,'-17'-48'7756,"-10"-26"-4143,-8-22-2309,32 86-1098,0 0-1,-1 0 1,0 1-1,0-1 1,-1 1 0,-1 0-1,0 1 1,0-1-1,0 1 1,-1 0 0,-13-11-1,76 52 359,98 43 0,-88-46-438,-61-28-122,-1 0 1,0 0-1,0 0 0,0 0 1,0 1-1,0 0 0,0 0 1,-1 0-1,1 0 1,-1 1-1,0-1 0,5 8 1,-7-8 8,-1-1 0,1 0 0,-1 1 0,1-1 0,-1 0 0,0 1 0,0-1 0,0 0 0,0 1 0,0-1 0,-1 0 1,1 1-1,-1-1 0,0 0 0,1 0 0,-1 0 0,0 1 0,0-1 0,-1 0 0,1 0 0,0 0 0,-1 0 0,1-1 0,-1 1 0,1 0 0,-1-1 0,-4 4 0,0 0 31,0 1-1,-1-1 0,0-1 0,0 1 0,0-1 1,0 0-1,-1-1 0,0 0 0,1 0 0,-1 0 0,0-1 1,-1-1-1,1 1 0,-10 0 0,-7-1-174,0-1 0,0-2 0,-33-5 0,46 3-1248,18-3-39,18-2-871,62-15-2812,-37 15 1844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1:59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 10938,'41'-16'5673,"-16"6"-3719,0 1 0,48-11 0,-67 19-1779,1 0 0,-1 0 0,0 1 0,0 0 0,0 0 0,1 0 0,-1 1 0,0 0 0,0 0 0,0 0 0,0 1 0,0 0 0,0 0 0,0 0 0,0 1 0,-1 0 0,8 5 0,-11-7-108,0 1 0,0-1 0,-1 0 0,1 1 0,0-1 0,0 1 0,-1-1 0,1 1 0,-1 0 0,0 0 0,1 0 0,-1 0 0,0 0 0,0 0 0,0 0 0,-1 0 0,1 0 0,0 1 0,-1-1 0,1 0 0,-1 0 0,0 1 0,0-1 0,0 0 0,0 0 0,0 1 0,0-1 0,-1 0 0,1 1 0,-1-1 0,1 0 0,-1 0 0,0 0 0,0 0 0,0 0 0,0 0 0,0 0 0,-1 0 0,1 0 0,0 0 0,-1-1 0,0 1 0,-2 2 0,-3 2 131,-1 0 0,1 0 0,-1-1 0,0 0 0,0 0 0,-1-1 0,1 0 0,-1-1 0,-15 5 0,19-7-145,0 0 0,0 0 0,0 0 0,0-1 1,0 0-1,0 0 0,0 0 0,0-1 0,0 1 1,0-1-1,0 0 0,0-1 0,0 1 1,0-1-1,1 0 0,-1 0 0,1-1 0,-1 1 1,1-1-1,0 0 0,0 0 0,0-1 0,0 1 1,1-1-1,-1 1 0,1-1 0,0 0 1,0-1-1,1 1 0,-1 0 0,1-1 0,0 1 1,0-1-1,0 0 0,1 0 0,-1 0 0,1 0 1,0 0-1,1 0 0,-1-5 0,2 3-50,-1 0 0,1 0-1,0 1 1,0-1-1,1 0 1,0 1 0,0-1-1,4-7 1,-4 11-76,-1 1 1,1-1-1,-1 0 1,1 1-1,0-1 0,0 1 1,0 0-1,1 0 1,-1 0-1,0 0 0,1 0 1,-1 0-1,1 0 1,0 1-1,-1-1 0,1 1 1,0 0-1,0 0 1,4-1-1,-6 2-54,0 0-1,1 0 1,-1 0 0,0 0 0,0 0-1,1 0 1,-1 0 0,0 0 0,0 1-1,0-1 1,1 0 0,-1 1-1,0-1 1,0 1 0,2 1 0,17 16-2863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2:07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1 285 12547,'14'5'1620,"1"-1"1,0 0 0,1-1 0,20 2-1,-21-5-1372,1 0-1,-1-1 0,0 0 1,1-2-1,-1 1 0,0-2 1,20-7-1,-31 10-222,0 0 1,1-1-1,-1 0 0,0 0 1,0 0-1,0 0 1,0-1-1,0 1 0,3-4 1,-6 5-9,0-1 0,0 1 0,-1 0 0,1-1 0,0 1 0,-1 0 0,1-1 0,-1 1 0,0-1 0,1 1 0,-1-1 0,0 1 0,0-1-1,0 1 1,0-1 0,0 1 0,0-1 0,-1 1 0,1-1 0,0 1 0,-1-1 0,1 1 0,-1-1 0,0 1 0,1 0 0,-1-1 0,0 1 0,0 0 0,0 0 0,-1-2 0,-12-15 471,-1 1 0,-1 0 0,0 1 0,-1 0 1,-36-23-1,36 26-92,15 11-369,0 1 1,1 0 0,-1-1-1,1 0 1,-1 1 0,1-1-1,-1 0 1,1 0 0,0 0-1,0 0 1,0 0 0,0 0-1,0 0 1,1 0 0,-2-4-1,2 4-38,0 1-1,0 0 0,0-1 1,0 1-1,0 0 1,0-1-1,1 1 0,-1 0 1,1 0-1,-1-1 0,1 1 1,-1 0-1,1 0 1,-1-1-1,1 1 0,0 0 1,0 0-1,0 0 1,0 0-1,-1 0 0,1 0 1,1 0-1,-1 1 1,0-1-1,0 0 0,0 0 1,2 0-1,4-2-171,-1 1-1,0 0 1,0 0-1,1 0 1,-1 1-1,1 0 1,0 0-1,-1 1 0,1 0 1,-1 0-1,1 1 1,9 1-1,11 3-1563,46 16-1,-12-3-1078,-7-7-963,14 2-2031,-25 2 4704,-26-9 2714,0-2 0,0 1 1,0-2-1,1 0 0,30 0 0,24 4 701,-53-4-1730,21 3 313,-38-5-785,1-1-1,-1 1 0,0 0 0,0-1 1,0 1-1,0 0 0,-1 0 0,1 0 1,0 1-1,0-1 0,-1 0 0,1 1 1,0-1-1,1 3 0,-3-4-59,1 1 0,-1-1 0,0 1-1,0-1 1,0 0 0,0 1 0,0-1 0,0 1 0,1-1-1,-1 1 1,0-1 0,0 1 0,0-1 0,0 1 0,0-1-1,-1 0 1,1 1 0,0-1 0,0 1 0,0-1 0,0 1-1,0-1 1,-1 1 0,1-1 0,0 0 0,0 1 0,-1-1 0,1 0-1,0 1 1,-1-1 0,1 0 0,0 1 0,-1-1 0,1 0-1,-1 1 1,-16 9 619,14-9-512,-12 5 354,0 0 0,0-1-1,-1-1 1,0 0 0,0-1 0,0-1 0,-31 1-1,39-3-384,1 0 0,-1 0 0,1-1 0,-1 0 0,1-1 0,-1 1-1,1-2 1,0 1 0,0-1 0,0 0 0,0 0 0,1-1-1,-1 0 1,1 0 0,0 0 0,0-1 0,0 0 0,-9-11 0,14 15-113,0 0 0,0-1 1,0 1-1,-1-1 0,1 1 1,1-1-1,-1 1 0,0-1 1,0 0-1,1 1 0,-1-1 1,0 0-1,1 0 0,0 0 1,-1 1-1,1-1 0,0 0 1,0 0-1,0 0 0,0 0 1,1 1-1,-1-1 0,0 0 1,1 0-1,-1 1 0,1-1 1,0 0-1,-1 0 0,1 1 1,0-1-1,2-1 0,-1 0-68,0 1-1,1 0 0,0 0 0,0 0 1,0 0-1,0 0 0,0 1 1,0 0-1,0-1 0,0 1 0,0 0 1,1 0-1,-1 1 0,0-1 0,1 1 1,3-1-1,8 1-712,0 0 0,0 1 0,0 0 0,29 7 0,18 11-2214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2:08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73 105 12819,'74'-68'4613,"-46"36"-1524,-24 28-1824,-8 11 838,-32 78-1210,22-51-798,-17 33 1,25-57-79,1-1-1,-2 0 0,1 0 1,-1 0-1,0-1 0,-1 0 1,-16 13-1,18-17-6,4-3-8,1-1 0,0 1 0,0-1 0,0 1 0,0 0 0,0 0 0,0-1-1,0 1 1,0 0 0,0 0 0,0 0 0,1 0 0,-1 0 0,0 0 0,1 0 0,-1 0 0,1 1 0,-1 0 0,1-1 0,1-1 0,0 0-1,0 1 1,0-1 0,-1 0 0,1 1 0,0-1 0,0 0 0,0 0 0,0 0 0,0 0 0,-1 0 0,1 0 0,0 0-1,0 0 1,0 0 0,0 0 0,0 0 0,0 0 0,-1-1 0,1 1 0,1-1 0,44-18-184,-35 14-46,0 1-1,-1 0 0,2 0 0,15-3 0,118-6-2001,-48 6 1954,-57 5 282,-1 1 0,1 2-1,77 13 1,-83-1 349,-34-13-330,1 0 0,-1 1 0,1-1 1,-1 0-1,1 0 0,-1 0 0,1 1 1,-1-1-1,1 0 0,-1 1 1,1-1-1,-1 0 0,0 1 0,1-1 1,-1 0-1,0 1 0,1-1 0,-1 1 1,0-1-1,0 1 0,1-1 0,-1 1 1,0-1-1,0 1 0,0-1 0,0 1 1,1-1-1,-1 1 0,0-1 0,0 1 1,0-1-1,0 1 0,0-1 0,0 1 1,0-1-1,-1 1 0,1-1 0,0 1 1,0-1-1,0 1 0,0-1 0,-1 1 1,1-1-1,0 1 0,-1-1 0,1 1 1,0-1-1,-1 0 0,1 1 0,0-1 1,-1 1-1,1-1 0,-1 0 0,1 0 1,0 1-1,-1-1 0,1 0 0,-1 0 1,1 1-1,-1-1 0,1 0 0,-2 0 1,-5 3 256,-1 0 0,0-1 0,0 0 0,-1 0 1,1-1-1,0 0 0,0 0 0,-1-1 0,1 0 1,0-1-1,-1 0 0,-9-2 0,13 2-186,0 0-1,-1 0 0,1 0 1,0-1-1,0 0 0,0 0 1,0-1-1,0 1 0,1-1 1,-1 0-1,1 0 0,0 0 1,0-1-1,0 0 0,0 1 1,0-2-1,1 1 0,0 0 1,0-1-1,-3-4 0,5 6-78,0-1 0,0 1 0,1-1 1,-1 1-1,1-1 0,0 1 0,0-1 0,0 1 0,0-1 0,1 1 0,-1-1 0,1 1 1,0-1-1,0 1 0,0 0 0,1-1 0,-1 1 0,1 0 0,0 0 0,0 0 0,0 0 0,0 0 1,0 1-1,1-1 0,-1 0 0,1 1 0,0 0 0,-1 0 0,1 0 0,0 0 0,0 0 0,7-2 1,-7 2-134,0 0 1,1 1-1,-1-1 1,1 1 0,-1 0-1,1 0 1,0 0-1,-1 0 1,1 1 0,0-1-1,-1 1 1,1 0 0,0 0-1,0 1 1,-1-1-1,1 1 1,0-1 0,-1 1-1,1 1 1,-1-1-1,1 0 1,-1 1 0,0-1-1,1 1 1,-1 0 0,0 0-1,0 1 1,0-1-1,0 1 1,-1-1 0,1 1-1,2 4 1,7 21-1503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3:01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5 223 15899,'17'61'5906,"-12"-80"-4298,-5-5-584,-4-20-408,-5-7-136,7 4-600,0 3-392,-7 13-928,9 7-608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9:38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15 201 11787,'-7'-2'7425,"4"-3"-5522,1-15-2997,2 14 1699,-1-1-584,-1-34 340,5-54 0,0 82 97,1 17-119,2 25 38,-5-19-310,3 3-1,1-1 0,0 0 0,0 1 0,14 20 0,-17-29-70,0-1 1,1 0-1,-1 1 0,1-1 1,-1 0-1,1 0 0,0-1 0,0 1 1,0 0-1,1-1 0,-1 0 1,1 0-1,-1 0 0,1 0 0,0-1 1,-1 1-1,1-1 0,0 0 1,0 0-1,6 1 0,-7-3-23,1 0 0,0 0-1,-1 0 1,1 0 0,0 0 0,-1-1-1,0 1 1,1-1 0,-1 0 0,0 0-1,0-1 1,0 1 0,0 0 0,0-1-1,-1 0 1,1 0 0,-1 0-1,3-4 1,4-6-42,0 0-1,12-26 0,-17 30 82,4-6 201,-7 15-204,-1 1 1,1-1-1,-1 0 0,0 1 1,1-1-1,-1 0 1,1 1-1,-1-1 1,0 1-1,0-1 0,1 0 1,-1 1-1,0-1 1,0 1-1,1-1 0,-1 1 1,0-1-1,0 1 1,0-1-1,0 1 0,0-1 1,0 1-1,0-1 1,0 1-1,0-1 0,0 1 1,0 0-1,0-1 1,0 1-1,0 0 1,1 37 219,-1-28-214,0 0 0,1-1 0,0 1 1,3 9-1,-3-15-17,0-1 0,0 0 0,0 1 0,1-1 0,0 0 0,0 0 0,0 0 0,0 0 0,0 0 0,0-1 0,1 1 0,-1-1 0,1 1 0,0-1 0,3 2 0,-6-4 36,0 0-1,0 1 1,0-1 0,1 0 0,-1 0 0,0 1-1,1-1 1,-1 0 0,0 0 0,0 0-1,1 0 1,-1 1 0,0-1 0,1 0 0,-1 0-1,0 0 1,1 0 0,-1 0 0,0 0-1,1 0 1,-1 0 0,0 0 0,1 0 0,-1 0-1,1 0 1,-1 0 0,0 0 0,1 0-1,-1 0 1,0-1 0,1 1 0,-1 0 0,0 0-1,0 0 1,1 0 0,-1-1 0,0 1-1,1 0 1,-1 0 0,0-1 0,0 1-1,0 0 1,1 0 0,-1-1 0,0 1 0,0 0-1,0-1 1,0 1 0,1 0 0,-1-1-1,0 1 1,0 0 0,0-1 0,0 1 0,0 0-1,0-1 1,0 1 0,0 0 0,0-1-1,0 1 1,0-1 0,9-20 334,13-19 184,32-82 0,-53 120-513,-1 1 0,0-1 0,1 1-1,-1 0 1,1-1 0,0 1 0,-1-1 0,1 1 0,0 0-1,0 0 1,0-1 0,0 1 0,0 0 0,0 0 0,0 0-1,0 0 1,0 0 0,3-1 0,-3 2-8,0 0-1,0 0 1,0 0-1,-1 0 1,1 0-1,0 0 1,0 0-1,0 0 1,0 0-1,0 1 1,-1-1-1,1 0 1,0 1-1,0-1 1,0 0 0,-1 1-1,1-1 1,0 1-1,0-1 1,-1 1-1,1 0 1,0 1-1,4 3 63,-1 1-1,0-1 0,0 1 1,0 1-1,-1-1 1,3 8-1,5 15-132,36 80-99,-40-95-1213,1 0-1,17 21 0,-18-26-1143,4-3-145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9:3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12731,'10'-10'5641,"0"0"-2728,11 0-1537,3 2 0,7 7-808,5-1-640,-2 2-952,0 0-664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9:38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1 164 12643,'16'36'4478,"-16"-36"-4421,0 0 0,0-1 1,0 1-1,0 0 0,0 0 0,0-1 0,0 1 1,0 0-1,0-1 0,0 1 0,1 0 0,-1 0 0,0-1 1,0 1-1,0 0 0,0 0 0,0-1 0,0 1 1,1 0-1,-1 0 0,0 0 0,0-1 0,0 1 1,1 0-1,-1 0 0,0 0 0,0 0 0,0-1 1,1 1-1,-1 0 0,0 0 0,1 0 0,-1 0 1,0 0-1,0 0 0,1 0 0,-1 0 0,0 0 0,0 0 1,1 0-1,-1 0 0,0 0 0,1 0 0,-1 0 1,0 0-1,0 0 0,1 0 0,-1 0 0,0 0 1,0 0-1,1 0 0,-1 0 0,0 1 0,0-1 1,1 0-1,-1 0 0,0 0 0,0 1 0,0-1 0,1 0 1,-1 0-1,0 0 0,0 1 0,0-1 0,0 0 1,0 0-1,1 1 0,-1-1 0,4-24 1469,-4 22-1266,2-13 367,-2 4-247,2 0 0,0 0 0,0 0 0,5-12 0,-6 20-312,0 0-1,1 0 1,-1 0 0,1 0 0,0 1-1,0-1 1,0 0 0,0 1 0,0 0-1,0-1 1,1 1 0,-1 0 0,1 0-1,0 1 1,-1-1 0,1 0 0,0 1-1,6-3 1,-5 42 449,-2-33-508,0 0-1,1 0 1,-1 0-1,1-1 0,1 1 1,-1-1-1,1 0 1,-1 0-1,1 0 0,0 0 1,9 6-1,-11-8-10,0-1 1,1 1-1,-1-1 0,0 1 1,1-1-1,-1 0 0,1 0 0,0 0 1,-1-1-1,1 1 0,-1 0 1,1-1-1,0 0 0,0 1 1,-1-1-1,1 0 0,0-1 0,0 1 1,-1 0-1,1-1 0,0 1 1,-1-1-1,1 0 0,-1 0 1,1 0-1,3-2 0,-5 1 11,1 1 0,-1-1-1,0 0 1,0 0 0,0 0 0,0 1-1,0-1 1,0 0 0,0 0-1,0 0 1,-1 0 0,1-1 0,-1 1-1,0 0 1,1 0 0,-1 0-1,0 0 1,0 0 0,-1 0 0,1-1-1,0 1 1,-1-3 0,-14-53 252,13 51-220,1 7-64,1-1 0,0 1 1,0-1-1,0 1 0,0-1 0,0 0 1,0 1-1,0-1 0,0 1 0,0-1 1,0 1-1,0-1 0,0 1 0,0-1 1,0 0-1,1 1 0,-1-1 0,0 1 0,0-1 1,1 1-1,-1-1 0,0 1 0,1-1 1,-1 1-1,0 0 0,1-1 0,-1 1 1,1-1-1,-1 1 0,0 0 0,1 0 1,-1-1-1,1 1 0,-1 0 0,1 0 1,0-1-1,-1 1 0,1 0 0,-1 0 1,1 0-1,-1 0 0,1 0 0,-1 0 0,1 0 1,0 0-1,-1 0 0,1 0 0,-1 0 1,1 0-1,-1 0 0,2 1 0,39 6-1819,-30-4 1180,114 8-4737,-98-11 5173,0 2 1,-1 1 0,1 1-1,-1 1 1,27 9-1,-50-13 331,0 0-1,0 0 0,0 1 0,0-1 0,0 1 0,-1 0 1,1-1-1,0 2 0,-1-1 0,0 0 0,1 0 0,-1 1 1,0-1-1,0 1 0,0-1 0,0 1 0,-1 0 1,1 0-1,0 3 0,-1-5 25,-1 1-1,0-1 1,0 1 0,0-1-1,0 0 1,0 1 0,0-1-1,0 1 1,0-1 0,0 0-1,-1 1 1,1-1 0,0 0-1,-1 1 1,1-1 0,-1 0-1,-1 3 1,0-2 46,0 0 0,0 0 0,0 0 0,0 0 0,0-1-1,0 1 1,0 0 0,0-1 0,-1 0 0,1 1 0,-1-1 0,-3 1 0,2-1-7,-1 1 0,0-1 1,0 0-1,0 0 0,0 0 1,0-1-1,0 0 0,0 0 1,0 0-1,0-1 0,0 1 1,0-1-1,0 0 1,0-1-1,0 1 0,1-1 1,-1 0-1,0 0 0,1-1 1,0 1-1,-1-1 0,1 0 1,0 0-1,0 0 0,1-1 1,-1 1-1,1-1 0,0 0 1,0 0-1,0 0 0,0-1 1,1 1-1,-1-1 0,1 1 1,0-1-1,1 0 0,-1 1 1,1-1-1,-1-6 0,2 9-157,0 0 0,-1 0-1,1-1 1,0 1-1,1 0 1,-1 0 0,0-1-1,1 1 1,-1 0 0,1 0-1,0 0 1,-1 0 0,1 0-1,0 0 1,0 0 0,1 0-1,-1 0 1,0 0 0,1 0-1,1-1 1,0 1-38,0-1 1,0 1-1,0 1 1,0-1-1,1 0 1,-1 1-1,0-1 1,1 1-1,-1 0 1,1 0-1,4 0 1,6 0-330,-1 0-1,1 1 1,-1 1 0,1 0 0,21 4 0,19 10-2096,1 7-769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9:36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27 193 13051,'-25'58'4228,"23"-52"-1555,18-37-844,16-37 270,24-77 1,-56 144-2087,0 1 0,0-1 0,0 1 0,0-1-1,0 1 1,0-1 0,1 1 0,-1-1 0,0 1-1,0-1 1,1 1 0,-1-1 0,0 1 0,0-1 0,1 1-1,-1 0 1,1-1 0,-1 1 0,0 0 0,1-1 0,-1 1-1,1 0 1,-1-1 0,1 1 0,-1 0 0,1 0 0,-1-1-1,1 1 1,-1 0 0,1 0 0,-1 0 0,1 0-1,-1 0 1,1 0 0,-1 0 0,1 0 0,-1 0 0,1 0-1,-1 0 1,1 0 0,-1 0 0,1 0 0,-1 1 0,1-1-1,-1 0 1,1 0 0,-1 1 0,1-1 0,-1 0 0,0 1-1,1-1 1,-1 0 0,1 1 0,-1-1 0,0 0-1,1 1 1,-1-1 0,0 1 0,1-1 0,-1 1 0,3 3 15,0 0 1,-1-1 0,1 1 0,-1 0 0,0 0 0,2 6-1,1 5-261,1 0 0,1-1-1,0 0 1,0 0-1,2 0 1,18 23 0,-18-27-499,0-1-1,0-1 1,0 1 0,1-2 0,17 11 0,-4-4-1666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9:37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13091,'19'-4'4905,"-2"-2"-3209,5-2-848,14 0-271,-12-2-369,22 3-1609,-1 6-2904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9:37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18 182 12243,'-17'28'4918,"34"-50"-197,3-8-3618,-16 21-846,1 1 0,0-1 0,1 1 0,0 1 0,0-1 0,1 1 0,14-12 0,-20 19-239,0-1 0,1 1 0,-1-1 0,0 1 0,1-1-1,-1 1 1,1 0 0,-1-1 0,1 1 0,-1 0 0,1 0 0,-1 0-1,1 1 1,-1-1 0,1 0 0,-1 0 0,1 1 0,-1-1 0,0 1-1,1-1 1,-1 1 0,0 0 0,1-1 0,0 2 0,31 25 68,-27-22-52,16 18 27,-17-16-53,0-1 0,1-1 0,0 1 1,0-1-1,0 0 0,0 0 0,1 0 0,-1-1 1,11 4-1,-16-7 0,0-1 1,0 0-1,-1 0 1,1 0-1,0 0 1,0 0-1,0-1 1,0 1-1,0 0 1,-1 0-1,1-1 1,0 1-1,0 0 1,0-1-1,-1 1 1,1 0-1,0-1 1,-1 1-1,1-1 1,0 0-1,-1 1 1,1-1-1,0 1 1,-1-1-1,1 0 1,-1 0-1,1 1 1,-1-1-1,0 0 1,1 0-1,-1 1 1,0-1-1,1 0 1,-1 0-1,0 0 1,0 0-1,0 0 1,0-1-1,2-38 652,4-68 1531,-6 107-2217,0 0 0,0 0 0,0 0 0,0 0 0,0 0 1,0 0-1,0 0 0,0 0 0,0 0 0,1 0 0,-1 0 0,1 0 0,-1 0 0,1 0 1,-1 0-1,1 0 0,-1 0 0,1 1 0,0-1 0,-1 0 0,1 0 0,0 0 0,0 1 1,-1-1-1,1 1 0,0-1 0,0 0 0,0 1 0,1-1 0,2 0-298,-1 1 1,1-1-1,-1 1 0,1 0 0,-1 0 0,1 0 0,5 1 0,23 3-2444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9:40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38 189 9066,'-5'1'492,"-22"10"2685,27-11-3075,-1 1 1,1-1-1,-1 1 1,1-1 0,-1 1-1,1 0 1,0-1 0,-1 1-1,1-1 1,0 1-1,-1 0 1,1-1 0,0 1-1,0 0 1,0-1 0,0 1-1,0 0 1,-1-1-1,1 1 1,0 0 0,0-1-1,1 1 1,-1 0 0,0-1-1,0 1 1,0 0-1,0-1 1,1 1 0,-1 0-1,0-1 1,0 1 0,1 0-1,-1-1 1,1 1-1,-1-1 1,0 1 0,1-1-1,-1 1 1,1 0 0,0 0-21,-1-1 0,1 1 1,-1 0-1,1 0 0,0-1 0,-1 1 1,1 0-1,0-1 0,0 1 1,-1 0-1,1-1 0,0 1 1,0-1-1,0 1 0,0-1 1,0 0-1,-1 1 0,1-1 0,0 0 1,0 0-1,0 1 0,0-1 1,0 0-1,0 0 0,0 0 1,0 0-1,0 0 0,0-1 1,0 1-1,0 0 0,0 0 0,0-1 1,0 1-1,0 0 0,-1-1 1,1 1-1,0-1 0,0 1 1,0-1-1,-1 1 0,1-1 1,1-1-1,0 0 44,0-1-1,0 1 1,0-1 0,0 1 0,0-1 0,-1 0-1,1 0 1,-1 0 0,0 0 0,0 0-1,0 0 1,1-5 0,0-42 918,-3 43-874,0 0 1,1 0-1,0 0 1,0 0 0,1 0-1,0 0 1,0 0-1,1 1 1,0-1-1,0 0 1,0 1-1,1-1 1,0 1 0,7-11-1,-10 23-88,0 0 0,1 0 0,-1 0 1,1 0-1,1 0 0,-1 0 0,1-1 0,3 8 0,-1-6-70,1 0 1,1 0-1,-1-1 0,1 1 1,1-1-1,-1-1 0,9 7 1,-13-10-13,1-1 1,-1 1 0,1-1-1,0 0 1,-1 0 0,1 0-1,0 0 1,0 0 0,0 0-1,0-1 1,0 1 0,0-1-1,0 0 1,0 0 0,0 0-1,0 0 1,0-1 0,0 1-1,-1-1 1,1 0 0,0 0-1,0 0 1,0 0 0,-1 0-1,1-1 1,0 1 0,-1-1-1,1 1 1,-1-1 0,0 0-1,0 0 1,1 0 0,1-3-1,0 0 10,1 1 0,-1-1 0,0-1-1,0 1 1,-1-1 0,1 1 0,-1-1 0,0 0 0,-1 0-1,0 0 1,1-1 0,-2 1 0,2-8 0,0-4 16,-2-8 402,51 181-552,-36-120-1423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9:41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95 227 8690,'-79'36'4562,"64"-32"110,15-8-3045,12-9-1097,-11 12-131,4-5-143,0-1 0,-1 0 0,1 0 0,-1 0 0,-1 0 0,1-1 0,-1 1 0,-1-1 0,3-12 0,-1-5 318,3-43-1,-2 1 389,-5 67-955,0 0 1,0 0-1,0 0 0,0-1 0,0 1 0,0 0 0,0 0 0,0 0 0,0 0 0,0 0 1,0-1-1,0 1 0,0 0 0,0 0 0,0 0 0,0 0 0,0 0 0,1-1 0,-1 1 1,0 0-1,0 0 0,0 0 0,0 0 0,0 0 0,0 0 0,0 0 0,0 0 0,1-1 1,-1 1-1,0 0 0,0 0 0,0 0 0,0 0 0,0 0 0,1 0 0,-1 0 0,0 0 1,0 0-1,0 0 0,0 0 0,0 0 0,1 0 0,-1 0 0,0 0 0,0 0 0,0 0 1,0 0-1,1 0 0,-1 0 0,0 0 0,0 0 0,0 0 0,0 1 0,10 8 154,6 15-44,28 72-181,-37-76-554,1-1 1,0-1 0,2 1 0,0-1-1,0-1 1,2 0 0,27 30-1,-17-30-2154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9:41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13155,'14'-1'4761,"6"1"-3825,15-5-408,8 5-112,-1-3-480,13 1-1640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9:41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73 10962,'6'-13'925,"14"-32"1749,-20 44-2616,0 1 0,0-1 0,0 1 0,0-1 0,1 1 0,-1-1 0,0 1 0,0-1 0,0 1 0,0-1 0,0 1 0,-1-1 0,1 1 0,0-1 0,0 1 0,0-1 0,0 1 0,0 0 0,-1-1 0,1 1 0,0-1 0,0 1 0,-1-1 0,1 1 0,-1-1 0,0 1 49,0 0 0,0-1 0,0 1-1,0 0 1,0 0 0,0 0 0,0 0-1,0 0 1,0 0 0,0 0-1,0 1 1,0-1 0,0 0 0,0 0-1,0 1 1,0-1 0,-1 2 0,-9 3 262,1 0 1,0 1 0,0 1-1,1-1 1,0 2 0,0-1 0,0 1-1,-13 17 1,11-11-127,1 0 0,0 1 0,1 0 0,1 1 0,-8 20 0,15-35-232,0 1 1,1 0-1,-1-1 1,1 1 0,-1 0-1,1-1 1,0 1-1,-1 0 1,1 0 0,0 0-1,0 0 1,0-1 0,0 1-1,1 0 1,-1 0-1,0-1 1,1 1 0,1 3-1,-2-4-5,1 0 1,0 0-1,0 0 0,0 0 0,0 0 0,0 0 0,0-1 0,0 1 0,1 0 1,-1 0-1,0-1 0,0 1 0,1-1 0,-1 1 0,0-1 0,0 0 0,1 1 1,2-1-1,1 1 2,1-1 0,0 0-1,-1-1 1,1 1 0,0-1 0,-1 0 0,1-1 0,-1 1 0,1-1 0,6-4 0,74-44 26,-62 34-45,2 1 0,0 1 0,41-15 0,-54 27 0,-9 8 77,-16 19 161,1-4-114,5-5-140,1 1-1,-5 23 1,3-13-526,4-6-830,9-6-716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3:01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55 15347,'-80'-28'5762,"108"28"-4170,3-2-224,9-1-304,3-3-255,1 1-609,3-2-448,0 7-1209,-2-3-783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9:42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0 9866,'-27'17'7524,"3"7"-4373,-19 34-2743,24-31 521,13-20-839,1 1 0,0-1 1,1 1-1,-1 0 0,1 0 0,1 1 0,0-1 1,0 1-1,0 0 0,-1 15 0,4-23-85,0 0 0,0 0 0,0 0 0,0-1 0,0 1 0,0 0 0,0 0 0,0 0 0,0-1 0,1 1 0,-1 0 0,0 0-1,1 0 1,-1-1 0,0 1 0,1 0 0,-1-1 0,1 1 0,-1 0 0,1-1 0,0 1 0,-1-1 0,1 1 0,0-1 0,-1 1 0,1-1 0,0 1 0,-1-1 0,1 0-1,0 1 1,0-1 0,-1 0 0,1 0 0,0 0 0,0 1 0,0-1 0,0 0 0,-1 0 0,1 0 0,0 0 0,0 0 0,0-1 0,1 1 0,4 0-5,0-1 0,0 0 0,0-1 0,10-3 0,8-5-20,-1-2 1,0-1 0,-1 0-1,22-20 1,-18 15 18,-26 18 4,0 0 0,0-1-1,1 1 1,-1 0 0,0 0 0,0 0-1,0 0 1,1 0 0,-1 0 0,0 0-1,0-1 1,0 1 0,1 0 0,-1 0-1,0 0 1,0 0 0,0 0 0,1 0-1,-1 0 1,0 0 0,0 0 0,1 0-1,-1 0 1,0 1 0,0-1 0,0 0-1,1 0 1,-1 0 0,0 0 0,0 0-1,0 0 1,0 0 0,1 0 0,-1 1-1,0-1 1,0 0 0,0 0 0,0 0-1,1 0 1,-1 1 0,0-1-1,0 0 1,4 16 140,-3 33-156,0-19-671,4-8-840,9-4-1598</inkml:trace>
  <inkml:trace contextRef="#ctx0" brushRef="#br0" timeOffset="1">348 278 13939,'111'12'5793,"-110"-35"-3488,-1-6-385,0-4-488,-6-3-607,6 9-689,1 4-408,6 12-1049,4 7-623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9:42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9330,'0'-1'5,"2"0"431,0 1-1,-1-1 1,1 0-1,0 0 1,0 1 0,0-1-1,0 1 1,0 0-1,0-1 1,0 1-1,0 0 1,4 1-1,-5 0-152,-1 0 0,1 0 0,-1 1 0,1-1 0,-1 1 1,0-1-1,0 0 0,1 1 0,-1-1 0,0 1 0,0-1 0,0 1 0,-1-1 0,1 0 0,0 1 0,0-1 0,-1 1 0,1-1 0,-1 2 0,0 1-166,1 0 0,0 0 0,1 0 0,-1 0 0,1 0 0,-1 0 1,1-1-1,1 1 0,-1 0 0,0 0 0,1-1 0,0 1 0,0-1 0,0 1 1,0-1-1,0 0 0,1 0 0,3 4 0,-5-5-74,1-1-1,-1 1 1,1 0 0,-1-1-1,1 0 1,0 1 0,0-1-1,0 0 1,0 0 0,0 0-1,0 0 1,0 0 0,0-1-1,0 1 1,0 0-1,0-1 1,1 0 0,-1 1-1,0-1 1,0 0 0,0 0-1,1 0 1,-1-1 0,0 1-1,0-1 1,0 1 0,1-1-1,-1 1 1,0-1 0,0 0-1,0 0 1,0 0 0,3-3-1,-3 2 51,0 0-1,0 0 0,0-1 1,0 1-1,0-1 0,0 0 1,-1 0-1,1 0 0,-1 1 1,0-1-1,0 0 1,0-1-1,0 1 0,0 0 1,-1 0-1,1-5 0,-1-1-104,0 0 1,0 0-1,0 0 0,-4-14 0,4 22-91,-1 1 0,1-1 0,0 1 0,0-1 0,0 1-1,0-1 1,-1 0 0,1 1 0,0-1 0,0 1 0,0-1 0,0 0 0,0 1 0,0-1-1,1 1 1,-1-1 0,0 0 0,0 1 0,0-1 0,0 1 0,1-1 0,-1 1-1,0-1 1,1 1 0,-1-1 0,0 1 0,1-1 0,-1 1 0,0-1 0,2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9:43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26 164 11578,'-25'32'6677,"26"-33"-6532,-1 0 0,0 0 1,0-1-1,1 1 1,-1 0-1,0 0 1,0-1-1,0 1 1,0 0-1,0 0 1,0-1-1,-1 1 1,1-2-1,-1 2-69,1-1-1,0 0 1,-1 1 0,1-1-1,0 0 1,0 0-1,0 0 1,0 1 0,1-1-1,-1 0 1,0 0 0,1 1-1,1-4 1,0-1 158,0-1 1,0 1 0,0-1-1,0 0 1,-1 1-1,-1-1 1,1-9-1,-1 14-24,1 0 53,7 5 483,-8-3-744,19 10 26,0-1 1,0-1 0,1-1 0,0-1-1,1 0 1,37 5 0,-49-11 12,1 1 0,-1-1 0,0-1 0,13-1 1,-21 2-5,0 0 0,0 0 0,0-1 0,0 1 1,0 0-1,0-1 0,0 1 0,0 0 0,0-1 0,0 1 1,0-1-1,0 1 0,0-1 0,-1 0 0,1 1 1,0-1-1,0 0 0,-1 0 0,1 1 0,0-1 1,-1 0-1,1 0 0,-1 0 0,1 0 0,-1 0 1,1 0-1,-1 0 0,0 0 0,1 0 0,-1 0 1,0 0-1,0 0 0,0 0 0,0 0 0,0 0 1,0 0-1,0 0 0,0 0 0,0 0 0,-1 0 1,1-1-1,0 1 0,-1 0 0,1 1 0,0-1 0,-2-2 1,-3-8 171,-1 0 1,0 0 0,-1 0 0,0 1-1,-1 0 1,0 0 0,-13-11-1,7 13-876,13 9-453,9 6-343,12 7-1265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9:43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113 222 9794,'84'45'5681,"-92"-61"105,0-2-4186,3-1-272,4-6-792,1 7-392,-8-13-600,1 5-352,-6 7-1176,-2 1 79</inkml:trace>
  <inkml:trace contextRef="#ctx0" brushRef="#br0" timeOffset="1">40 41 13867,'-39'-16'5593,"70"18"-3464,-1-2-713,5-4-296,-1 3-448,-5-4-624,2 3-368,-7-3-864,-4-4-488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9:45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40 9938,'-52'-39'15067,"52"40"-13850,5 27-185,8 30-640,-10-43-184,6-2-216,-3-6-336,2-1-1064,0-4-825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0:01.9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71 1 10050,'-6'1'1738,"-32"9"1445,36-10-3060,0 1 0,0 0 0,1-1-1,-1 1 1,0 0 0,1 0 0,-1 0 0,0 0-1,1 0 1,-1 0 0,1 0 0,-1 1-1,1-1 1,0 0 0,-2 3 0,3-4-89,0 1 1,0-1 0,0 1 0,0-1-1,0 0 1,0 1 0,0-1 0,0 0-1,0 1 1,0-1 0,1 0-1,-1 1 1,0-1 0,0 0 0,0 0-1,0 1 1,1-1 0,-1 0 0,0 1-1,0-1 1,1 0 0,-1 0 0,0 0-1,0 1 1,1-1 0,-1 0 0,0 0-1,0 0 1,1 1 0,-1-1 0,0 0-1,1 0 1,-1 0 0,0 0-1,1 0 1,-1 0 0,0 0 0,1 0-1,20 4 352,-13-3-106,105 12 1841,192-3 1,-222-10-1723,1738-35 499,-1620 28-1550,-163 6 144,-23-1-273,0 2 0,29 2-1,-95 5-2684,-34-7 1057,-20-1-1114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0:02.3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42 43 8818,'-39'13'5018,"36"-9"-4482,11 1-63,13-1 36,-1-1 1,1-1 0,35-1 0,-24 0-109,910-21 3877,-764 13-4123,452-9 55,-163 5-336,-459 11 108,31-1-320,0-1 1,47-9-1,-70 6-599,-22 3-28,-27 2-444,29 0 1289,-53 2-2177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0:02.7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80 12403,'98'0'5105,"139"-2"-3185,23-9-191,49-4-369,-5-1-344,-10 1-432,-21 2-208,-48 9-288,-27 5-48,-71 2-48,-38 2-176,-53-3-440,-28-5 0,-32-2-800,-14-2-457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0:23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9842,'-4'4'9666,"-12"18"-7097,-10 7-113,-14 24-623,-9 4-441,2 10-728,1-4-272,25-1-408,0-2-448,3-3-920,11 10-737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0:24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12 9978,'-5'-3'5153,"-3"-5"-1368,-8 13-1440,-8 1-217,-4 30-568,-14 13-351,-12 22-545,-3 12-120,-1-6-416,14 2-368,6-4-1216,9-10-729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7:59:56.2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32 13075,'49'-30'4810,"-49"30"-4741,0 0 1,0-1-1,0 1 0,0 0 0,1 0 1,-1 0-1,0 0 0,0 0 1,0 0-1,0 0 0,1 0 0,-1 0 1,0 0-1,0 0 0,0 0 0,0 0 1,1 0-1,-1 0 0,0 0 0,0 0 1,0 0-1,0 0 0,1 0 0,-1 0 1,0 0-1,0 0 0,0 0 1,0 1-1,0-1 0,1 0 0,-1 0 1,0 0-1,0 0 0,0 0 0,0 0 1,0 1-1,0-1 0,0 0 0,1 0 1,-1 0-1,0 0 0,0 0 0,0 1 1,0-1-1,0 0 0,0 0 1,0 0-1,0 0 0,0 1 0,0-1 1,0 0-1,0 0 0,0 0 0,0 0 1,0 1-1,0-1 0,0 0 0,0 0 1,0 0-1,0 0 0,0 1 0,-1-1 1,-1 17 616,0-11-227,1 3-347,1 0-1,0 0 0,0 0 1,1 0-1,0 0 1,1 0-1,0-1 0,0 1 1,1 0-1,0-1 0,0 1 1,1-1-1,0 0 1,1 0-1,0-1 0,8 11 1,-10-14-64,0 0 1,1-1-1,0 1 1,-1-1 0,1 0-1,0 0 1,1 0-1,-1-1 1,0 1 0,1-1-1,0 0 1,-1 0-1,1-1 1,0 1-1,0-1 1,0 0 0,0-1-1,0 1 1,0-1-1,0 0 1,0 0-1,0 0 1,0-1 0,0 0-1,0 0 1,0 0-1,0-1 1,-1 1 0,1-1-1,8-4 1,-9 3-1,0 0 1,0 1 0,-1-1 0,1-1-1,0 1 1,-1 0 0,0-1-1,0 0 1,0 0 0,0 0 0,-1 0-1,1 0 1,-1 0 0,0-1-1,0 1 1,-1-1 0,1 1-1,-1-1 1,0 0 0,0 0 0,0-5-1,-1 3-57,1 1 0,-1-1 0,-1 1 0,1 0 0,-1-1 0,0 1-1,-1 0 1,1-1 0,-1 1 0,0 0 0,-1 0 0,0 0 0,0 1 0,0-1-1,-6-7 1,7 11-251,16 17-5562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3:02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0 238 9858,'61'-69'9361,"-23"23"-5589,49-77 0,-93 135-3625,0 1 0,1-1 0,0 1 0,1 0 1,1 0-1,0 1 0,0-1 0,2 1 0,-1-1 0,2 21 0,1-24-471,-1-1-1,2 0 1,-1 1-1,1-1 1,1 0-1,0 0 0,6 14 1,-6-18 46,-1 0 0,2 0 0,-1 0 0,0-1 0,1 1 0,0-1 0,0 0 1,0 0-1,1 0 0,-1-1 0,1 1 0,0-1 0,7 3 0,8-1-1525,-3-7-76</inkml:trace>
  <inkml:trace contextRef="#ctx0" brushRef="#br0" timeOffset="1">28 243 9234,'6'1'4905,"9"-1"-40,0 0-3945,9 4-688,-1-4-8,8 0-776,4 0-616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0:24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10154,'1'1'17754,"-6"1"-16327,-3-2-6509,12 0 2010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0:24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38 7426,'-7'-12'18482,"-2"12"-16739,9 0-1730,-1 0 0,1 0-1,0 0 1,-1 0 0,1 0 0,-1 0-1,1-1 1,0 1 0,-1 0 0,1 0-1,-1 0 1,1 0 0,0-1 0,-1 1-1,1 0 1,0-1 0,-1 1 0,1 0-1,0 0 1,0-1 0,-1 1 0,1 0-1,0-1 1,0 1 0,-1-1 0,1 1-1,0 0 1,0-1 0,0 1 0,0-1-1,0 1 1,0 0 0,0-1 0,0 0-1,-2-14-3058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0:25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20 7058,'-8'-7'10036,"-1"3"-3422,-4-5-3678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0:25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46 194 12211,'-35'50'2866,"24"-33"861,14-21-1022,1-4-2304,-1 0 1,0 0 0,-1 0 0,0 0-1,0 0 1,-1 0 0,0 0 0,-1-1-1,1 1 1,-2-12 0,2-13 390,10-57 774,-11 91-1561,0-1 0,0 0 0,0 0 0,0 0 0,1 1 0,-1-1 0,0 0 0,0 0 0,0 0 0,0 0 0,0 1 0,0-1 0,0 0 0,0 0 0,1 0 0,-1 0 0,0 1 0,0-1 0,0 0 0,0 0 0,1 0 0,-1 0 0,0 0 0,0 0 0,0 0 0,0 0 1,1 0-1,-1 1 0,0-1 0,0 0 0,0 0 0,1 0 0,-1 0 0,0 0 0,0 0 0,0 0 0,1 0 0,-1 0 0,0-1 0,0 1 0,0 0 0,1 0 0,-1 0 0,0 0 0,0 0 0,0 0 0,0 0 0,1 0 0,-1 0 0,0-1 0,0 1 0,0 0 0,0 0 0,0 0 0,1 0 0,-1 0 0,0-1 0,0 1 0,0 0 0,0 0 0,0 0 0,0-1 0,0 1 0,0 0 0,0 0 0,0 0 0,0-1 0,0 1 0,12 18-5,-11-15 23,8 11-26,1 0 0,-1-1 0,2 0 0,17 16 0,-24-25-22,0 0 1,0-1-1,1 0 0,0 1 0,0-1 1,0-1-1,0 1 0,0-1 0,0 0 1,0 0-1,1 0 0,-1-1 0,1 0 1,0 0-1,-1 0 0,10-1 0,-14 0 23,0 0 0,0 0-1,0 0 1,1 0 0,-1-1-1,0 1 1,0 0 0,0-1 0,0 1-1,0-1 1,0 1 0,0-1-1,0 0 1,0 1 0,0-1-1,0 0 1,0 0 0,0 1-1,0-1 1,-1 0 0,1 0-1,0 0 1,-1 0 0,1 0 0,-1 0-1,1 0 1,-1-1 0,1 1-1,-1 0 1,0 0 0,1 0-1,-1 0 1,0-1 0,0 1-1,0 0 1,0 0 0,0 0-1,0-2 1,-1-5 19,0 0-1,-1 1 1,0-1 0,-4-11-1,3 10-11,4 9-21,-1-1-1,0 1 1,0 0 0,0-1 0,1 1 0,-1 0 0,0 0 0,0-1-1,1 1 1,-1 0 0,0 0 0,0 0 0,1-1 0,-1 1-1,0 0 1,1 0 0,-1 0 0,0 0 0,1 0 0,-1 0 0,0 0-1,1-1 1,-1 1 0,0 0 0,1 0 0,-1 0 0,0 0 0,1 1-1,-1-1 1,0 0 0,1 0 0,-1 0 0,0 0 0,1 0 0,-1 0-1,0 0 1,1 1 0,-1-1 0,0 0 0,1 0 0,-1 0-1,1 1 1,18 6-974,-18-7 957,51 18-4086,93 19-1,-96-26 3241,-30-4 1089,-19-7-146,0 0-1,0 0 1,0 1-1,0-1 0,1 0 1,-1 0-1,0 0 1,0 0-1,0 1 0,0-1 1,0 0-1,0 0 1,0 0-1,0 0 0,0 1 1,0-1-1,0 0 0,0 0 1,0 0-1,0 0 1,0 1-1,0-1 0,0 0 1,0 0-1,0 0 1,0 0-1,0 1 0,0-1 1,0 0-1,-1 0 1,1 0-1,0 0 0,0 0 1,0 1-1,0-1 1,0 0-1,0 0 0,0 0 1,-1 0-1,1 0 1,0 0-1,0 0 0,0 0 1,0 0-1,-1 1 0,1-1 1,0 0-1,0 0 1,0 0-1,-41 9 3346,33-8-3242,1 1 26,0-2 1,1 1-1,-1-1 1,-13-1-1,18 1-114,0-1 0,-1 1 0,1-1 0,0 1 0,0-1 0,-1 0 1,1 0-1,0 0 0,0 0 0,0-1 0,0 1 0,0 0 0,0-1 0,1 0 0,-1 1 0,0-1 0,1 0 0,-1 0 0,1 0 0,-2-3 0,1 1-29,0 0 1,0-1-1,1 1 0,0 0 0,0 0 0,0-1 0,1 1 0,-1-1 0,1 1 0,0-1 0,0 1 0,1-1 0,-1 1 0,1 0 0,0-1 0,0 1 0,0 0 0,1-1 0,0 1 0,-1 0 0,2 0 0,-1 0 1,0 1-1,1-1 0,-1 1 0,1-1 0,0 1 0,0 0 0,1 0 0,4-4 0,-5 4-163,1 1-1,-1 0 1,0 0-1,1 0 1,-1 0 0,1 0-1,0 1 1,0-1 0,-1 1-1,1 0 1,0 0-1,0 1 1,0-1 0,0 1-1,0 0 1,0 0 0,0 0-1,0 0 1,0 1-1,0 0 1,0 0 0,0 0-1,0 0 1,0 0 0,-1 1-1,1 0 1,-1 0 0,1 0-1,-1 0 1,0 0-1,1 1 1,-1-1 0,0 1-1,2 3 1,14 20-2214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0:26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1 209 13883,'39'43'9066,"-39"-52"-7154,13-3-247,0-15-769,0-4-360,-2-7-544,-8-2-368,-3 2-872,-1 4-625,-16 12-1055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0:26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38 10514,'-63'8'5521,"95"-18"-207,6 1-3162,19 0-808,-2 0-343,-6 4-993,-4 2-665,-11 3-1839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0:27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1 277 12707,'6'-11'7251,"15"-11"-5299,-12 13-1181,79-114 1781,-30 39-1741,-44 57-257,-18 43 131,3-7-895,0 1-1,0-1 0,1 0 1,1 1-1,-1-1 0,2 0 1,-1 0-1,1 0 0,1 0 1,-1 0-1,1 0 0,1 0 1,0-1-1,0 0 0,1 0 1,0 0-1,0 0 0,1-1 1,0 1-1,8 6 1,22 14-1990</inkml:trace>
  <inkml:trace contextRef="#ctx0" brushRef="#br0" timeOffset="1">238 228 14203,'-75'16'5185,"97"-1"-3977,8-2-647,9-5-874,4 0-903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0:27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 12883,'16'-1'5233,"25"-4"-2313,17 0-1471,35-5-337,25 2 16,63-2-400,6-4-135,13-4-153,-7-2-40,-42 5-360,-21 11-328,-60 12-761,-34-5-263,-57 8-184,-17-6-32,-20-5 23,-6 3-183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0:28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6 250 11923,'-6'28'2750,"6"-27"-2660,0 0 1,1 0 0,-1 0-1,0 0 1,0 0 0,1 0 0,-1 0-1,0 0 1,1 0 0,-1 0 0,1-1-1,-1 1 1,1 0 0,0 0-1,-1-1 1,1 1 0,0 0 0,0 0-1,4 1 87,0 1-1,0-1 1,1-1-1,-1 1 1,0-1 0,1 0-1,-1 0 1,7 0-1,31 4 650,52 0-1,-75-5-648,-1-1 0,1-1-1,-1-1 1,1 0 0,20-8-1,-38 11-145,0-1-1,0 1 0,0-1 0,0 0 0,0 0 0,0 0 0,-1 0 1,1-1-1,0 1 0,-1 0 0,1-1 0,0 1 0,-1-1 0,1 0 1,0-2-1,-1 3 26,-1 0 0,1-1 1,-1 1-1,1-1 0,-1 1 0,0-1 1,0 0-1,0 1 0,0-1 0,0 1 1,0-1-1,0 1 0,-1-1 0,1 1 1,-1-1-1,1 1 0,-1-1 0,1 1 1,-1 0-1,0-1 0,1 1 1,-3-2-1,-2-5 297,0 2 0,-1-1 0,1 0 0,-2 1 0,1 0-1,-1 1 1,-9-7 0,-59-32 1761,24 15-911,32 18-805,6 4-147,1 0 1,1-1-1,-1-1 0,-12-12 1,23 21-246,1-1 1,-1 1-1,0-1 0,1 0 1,-1 1-1,0-1 1,1 0-1,-1 1 0,1-1 1,-1 0-1,1 0 1,0 1-1,-1-1 0,1 0 1,0 0-1,-1 0 1,1 0-1,0 0 0,0 1 1,0-1-1,0 0 1,0 0-1,0 0 0,0 0 1,0 0-1,0 0 0,0 0 1,1 1-1,-1-1 1,0 0-1,0 0 0,1 0 1,-1 0-1,1 1 1,-1-1-1,1 0 0,-1 0 1,1 1-1,-1-1 1,1 0-1,0 1 0,-1-1 1,1 1-1,0-1 1,0 1-1,-1-1 0,1 1 1,0-1-1,1 1 1,4-3-87,-1 1 1,1 1 0,0-1-1,0 1 1,8-1 0,1 1-419,-1 0 1,1 1-1,-1 0 1,1 2 0,19 3-1,20 7-2240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0:29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1 202 13019,'44'89'5489,"-41"-111"-2888,0-4-873,-3-15-608,0 2-392,-1-8-792,-4 0-368,0 12-1056,-2 1-649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3:02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14235,'0'7'5873,"11"6"-3016,2-5-1537,8 3-640,7-3-120,1-6-976,2 5-664,-10-6-1336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0:29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81 15739,'-1'-2'321,"1"-1"-1,-1 1 1,0 0-1,1 0 1,0-1-1,-1 1 1,1 0-1,0-1 1,0 1-1,0 0 1,0-1-1,1 1 1,-1 0-1,1-1 1,-1 1-1,1 0 1,0 0-1,0 0 1,0 0-1,0-1 1,2-1-1,0 1-13,1 1 0,0 0 0,0-1 0,0 1 0,0 1 0,0-1 0,1 1 0,-1-1 0,1 1 0,-1 1 0,8-2 0,4-1-7,1 1 1,0 0 0,-1 2 0,1 0-1,0 0 1,-1 2 0,1 0 0,-1 1-1,1 0 1,-1 1 0,22 10-1,-35-13-283,0 0 0,0 1 0,0-1-1,-1 1 1,1 0 0,0 0-1,-1 0 1,0 0 0,1 0-1,-1 1 1,0-1 0,0 1 0,0-1-1,0 1 1,-1 0 0,3 4-1,-4-5-1,1 0 0,-1 1-1,0-1 1,1 1 0,-1-1-1,0 1 1,0-1 0,-1 1-1,1-1 1,0 1 0,-1-1-1,0 1 1,1-1-1,-1 1 1,0-1 0,-2 4-1,-3 2 20,1 0 0,-1 0-1,-1-1 1,1 0 0,-1 0-1,0 0 1,-1-1 0,0 0-1,-11 6 1,3-3-42,0-1 0,-1 0 1,0-2-1,0 0 0,0-1 1,-1 0-1,0-2 0,0 0 0,-35 1 1,94 0-6036,2-2 2720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0:29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6 287 8458,'-6'0'14045,"6"-9"-10038,21-58-2570,10-41-168,-31 108-1259,0-1 1,0 1 0,0-1 0,0 1 0,0-1-1,0 1 1,0-1 0,0 1 0,0-1-1,0 1 1,0-1 0,0 1 0,0-1 0,0 1-1,1 0 1,-1-1 0,0 1 0,0-1 0,1 1-1,-1-1 1,0 1 0,1 0 0,-1-1 0,0 1-1,1 0 1,-1-1 0,1 1 0,-1 0 0,0 0-1,1-1 1,-1 1 0,1 0 0,-1 0-1,1 0 1,-1 0 0,1-1 0,-1 1 0,1 0-1,-1 0 1,1 0 0,-1 0 0,0 0 0,1 0-1,-1 0 1,1 0 0,-1 1 0,1-1 0,-1 0-1,1 0 1,-1 0 0,1 0 0,-1 1-1,1-1 1,-1 0 0,0 0 0,1 1 0,-1-1-1,1 0 1,0 1 0,26 33 67,-13-16-33,-1-4-25,0 0 1,2-2-1,-1 1 0,21 12 0,-28-21-14,1 1 1,-1-1-1,1-1 0,-1 0 1,1 0-1,0 0 1,1-1-1,-1 0 1,0 0-1,0-1 1,1 0-1,11-1 0,-18 0 35,1 0-1,-1-1 1,0 1-1,1-1 1,-1 0-1,1 1 1,-1-1-1,0 0 0,0 0 1,1-1-1,-1 1 1,0 0-1,0-1 1,0 1-1,-1-1 1,1 0-1,0 1 0,0-1 1,-1 0-1,1 0 1,-1 0-1,0 0 1,0-1-1,1 1 1,-1 0-1,-1 0 0,1-1 1,0 1-1,0-1 1,-1 1-1,0 0 1,1-1-1,-1 1 0,0-1 1,0 1-1,0-1 1,-1 1-1,1-1 1,-2-3-1,-14-45 618,-2-9-379,17 56-286,0 0 1,0-1-1,1 0 0,0 1 0,0-1 1,0 1-1,0-1 0,0 1 0,1-1 1,1-4-1,-1 8-59,0-1 0,-1 1 0,1 0 0,0 0 1,0 0-1,0 0 0,0 0 0,0 0 0,0 0 0,0 0 0,1 0 1,-1 1-1,0-1 0,0 0 0,1 1 0,-1-1 0,0 1 0,1-1 0,-1 1 1,0 0-1,1 0 0,-1-1 0,0 1 0,1 0 0,-1 0 0,1 0 0,-1 1 1,2-1-1,46 9-2370,-39-7 1761,54 13-2550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0:30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1 14211,'0'9'5769,"3"11"-3600,10-1-689,19-1-520,2-3-512,14-7-1192,7-6-520,-6-6-1193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0:31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2 11554,'-38'6'7510,"-1"9"-4842,-29 27-1067,52-31-1267,1 0 0,1 1 0,-19 20 0,29-28-314,1 0 0,-1 0-1,1 1 1,0-1-1,0 1 1,1-1 0,-1 1-1,1 0 1,0 0-1,0 0 1,1 0 0,-1 1-1,1-1 1,0 0-1,1 1 1,-1 9 0,2-12-35,-1 0 0,1-1 0,0 1 0,0 0 1,0-1-1,0 1 0,0 0 0,1-1 1,-1 1-1,1-1 0,0 0 0,0 1 0,-1-1 1,2 0-1,-1 0 0,0 0 0,0-1 0,0 1 1,1 0-1,-1-1 0,1 0 0,-1 1 0,1-1 1,0 0-1,0 0 0,-1-1 0,1 1 0,0 0 1,0-1-1,5 0 0,3 1-27,0 0-1,-1-1 1,1-1 0,0 1-1,0-2 1,0 0 0,10-3-1,-5-1 30,0 0 0,-1-2 0,0 1 1,0-2-1,0 0 0,-1-1 0,-1-1 0,15-13 0,-23 25 23,-3 9-87,0 22-447,-2-17-172,1-11 422,0-1 0,-1 0 0,1 0 0,0 0 0,0 0 0,1 0 0,-1-1 0,1 1 0,-1 0 0,1-1 0,0 1 0,0-1 0,0 1 0,0-1 0,1 0 0,-1 0 0,1 0 0,-1 0 0,1 0 0,0-1 0,-1 1 0,1-1 0,0 1 0,0-1 0,0 0 0,0-1 0,0 1 0,0 0 0,7 0 0,5 0-492,0 0 0,0-1 1,0 0-1,0-1 0,15-4 0,4-2 1316,34-12-1,30-6 3565,-87 22-3234,1 2 1,-1 0-1,0 0 1,1 1-1,-1 0 1,18 4-1,-28-4-746,0 0 0,1 0 0,-1 0 0,0 0 0,1 1 0,-1-1 0,0 0 0,0 1-1,1-1 1,-1 1 0,0 0 0,0-1 0,0 1 0,0 0 0,0 0 0,0 0 0,0-1 0,0 1 0,0 0 0,1 2-1,-2-2-50,0 0-1,0 0 0,0-1 0,0 1 0,0 0 0,0 0 1,0 0-1,0 0 0,-1-1 0,1 1 0,0 0 0,-1 0 1,1-1-1,0 1 0,-1 0 0,1 0 0,-1-1 1,1 1-1,-1 0 0,1-1 0,-1 1 0,0-1 0,0 1 1,-4 4 187,-1-1 0,1 0 1,-1-1-1,0 1 1,0-1-1,-10 4 1,5-4-90,-1 0-1,0 0 1,1-1 0,-1-1 0,0 0 0,0-1 0,0 0 0,0 0 0,0-2 0,0 1 0,-15-5-1,23 5-156,-1 0 0,1-1 0,0 0-1,-1 1 1,1-1 0,0-1 0,0 1-1,0-1 1,0 1 0,1-1-1,-1 0 1,1 0 0,-1-1 0,1 1-1,0-1 1,0 0 0,1 1 0,-1-1-1,1 0 1,0-1 0,0 1-1,0 0 1,1-1 0,-1 1 0,1-1-1,0 1 1,0-1 0,1 1-1,-1-1 1,1 0 0,1-7 0,-1 8-53,0 0 0,1 1 0,0-1 0,-1 0 0,1 0 0,1 1 0,-1-1 0,0 1 0,1-1 0,0 1 0,0-1 0,0 1 0,0 0 0,0 0 0,1 0 0,0 0 0,3-3 0,-1 3-108,0-1-1,0 1 1,1 0-1,-1 0 1,1 1-1,0 0 1,-1 0-1,1 0 0,12-2 1,2 2-513,1 1 1,-1 0 0,1 2-1,0 0 1,27 6-1,115 32-3957,-14-3 3160,-147-35 1541,-1-1 0,0 0 0,0 0 0,0 0 1,0 1-1,0-1 0,0 1 0,0-1 0,0 1 1,0-1-1,0 1 0,0-1 0,0 1 0,0 0 0,0 0 1,1 1-1,-1-1 3,-1-1 0,0 1 0,0-1-1,0 1 1,1 0 0,-1-1 0,0 1 0,0 0 0,0-1 0,0 1 0,0-1 0,0 1 0,0 0 0,0-1 0,0 1 0,-1 0-1,1-1 1,0 1 0,0-1 0,0 1 0,-1 1 0,-1 1 156,0 0 0,0-1 0,-1 1 0,1 0 0,-1-1 0,1 1 0,-1-1 0,0 0-1,-4 3 1,-2 0 25,-1 0-1,0 0 0,1 0 0,-2-2 0,1 1 1,0-1-1,-1-1 0,1 0 0,-1 0 0,0-1 0,0 0 1,-13-1-1,21-1-248,1 1 1,-1 0 0,1-1-1,-1 1 1,0-1-1,1 0 1,-1 0-1,1 0 1,0 0 0,-1 0-1,1-1 1,0 1-1,0-1 1,0 1-1,0-1 1,0 0-1,0 0 1,0 0 0,1 0-1,-1 0 1,0 0-1,1 0 1,0-1-1,0 1 1,0-1 0,0 1-1,0-1 1,0 1-1,0-1 1,1 1-1,-1-1 1,1 0 0,0 1-1,0-1 1,0 1-1,0-1 1,0 0-1,1 1 1,1-6 0,-1 3-69,0-1 0,1 1 0,0 0 0,0 0 1,0 0-1,1 0 0,0 0 0,0 1 0,0-1 1,0 1-1,1 0 0,0 0 0,-1 0 0,2 0 0,-1 1 1,0-1-1,1 1 0,6-4 0,-7 6-98,1-1 0,-1 1 1,0-1-1,0 1 0,1 1 0,-1-1 0,0 1 0,1-1 0,-1 1 0,1 0 0,-1 1 0,0-1 0,1 1 0,-1 0 1,0 0-1,1 0 0,-1 1 0,4 1 0,5 4-755,-2 0 0,1 1 0,-1 0 0,14 14 0,-15-12-440,1-2 0,0 1 0,0-1 0,22 11 0,-27-16 553,1 0 0,0 0 0,0 0 0,0-1 0,0-1 0,0 1 0,1-1 0,6-8 12270,-14 6-10948,-1 0 1,1 1 0,0-2 0,-3-16 1092,15-59-1082,-7 48 772,0 1 1,0-40 0,16 78 383,25 15-1564,84 32 1,-84-39-122,-1 2 0,44 26 0,-84-43-20,-1 0 1,1 0-1,-1 0 0,0 1 1,0 0-1,0-1 1,6 10-1,-9-12-5,-1 0 0,1 0 1,0 1-1,-1-1 0,0 0 0,1 0 1,-1 1-1,0-1 0,0 0 0,1 1 1,-1-1-1,0 0 0,0 1 0,-1-1 1,1 0-1,0 1 0,0-1 0,-1 0 1,1 1-1,0-1 0,-1 0 0,1 0 1,-1 1-1,0-1 0,1 0 0,-1 0 1,0 0-1,0 0 0,0 0 1,0 0-1,0 0 0,0 0 0,0 0 1,0-1-1,0 1 0,0 0 0,0-1 1,-1 1-1,-1 0 0,-8 6-3,-1-2-1,0 1 1,0-1-1,0-1 1,-1 0 0,-20 3-1,-85 5-190,14-2-2459,88-5-200,11 6-522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0:32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14019,'7'-73'5657,"-4"83"-3352,5 4-529,8 8-408,7 10-367,1-1-665,-2 2-232,-3-3-656,2-2-409,2-7-759,-2-6-336,0-9-521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0:32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1 202 11955,'5'-10'5385,"8"-3"-2041,16-15-1943,4 2-97,9-4-496,2-3-304,-5 10-584,-3-1-472,-9 9-1472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0:34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12 10882,'2'-11'8942,"-1"22"-4183,-6 30-4011,-9 41 1,-4 25-218,17-103-516,1 0 0,0 1-1,0-1 1,0 0 0,0 1 0,1-1 0,0 0-1,0 0 1,0 1 0,0-1 0,1 0-1,-1 0 1,1 0 0,3 4 0,-4-6-18,0 0 1,1-1 0,0 1-1,-1-1 1,1 1-1,0-1 1,0 0 0,0 1-1,0-1 1,0 0-1,0 0 1,0 0-1,0-1 1,0 1 0,0 0-1,0-1 1,1 0-1,-1 1 1,0-1 0,0 0-1,1 0 1,-1 0-1,0 0 1,0-1-1,0 1 1,1-1 0,-1 1-1,0-1 1,3-1-1,3-1-287,-1 0 0,1 0 0,-1-1 0,0 0 0,1 0 0,9-9 0,14-20-5103,-23 23 1163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0:34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 13259,'0'-1'5145,"10"2"-3281,0-1-383,17 2-225,6 3-328,6-4-624,2-1-136,-11 2-472,0 0-400,-9-1-1136,-8-2-505</inkml:trace>
  <inkml:trace contextRef="#ctx0" brushRef="#br0" timeOffset="1">1 161 11538,'0'0'5050,"10"9"-1522,-1-5-1783,16-4-241,7 0-144,4-13-760,8 5-183,-7-3-385,-1 1-529,-8 9-1623,-12-8-2105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0:44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57 365 10322,'-42'19'4409,"34"-12"-1818,1-1 1176,7-18-908,10-34-2308,-1 11-127,-3 1-1,5-65 1,-8 35 302,-3 64-715,0-1 1,0 1-1,0 0 0,0-1 0,0 1 0,0 0 0,0-1 0,0 1 0,0 0 1,0-1-1,0 1 0,0 0 0,0-1 0,0 1 0,0 0 0,1-1 0,-1 1 1,0 0-1,0 0 0,0-1 0,1 1 0,-1 0 0,0 0 0,0-1 0,1 1 1,-1 0-1,0 0 0,0 0 0,1-1 0,-1 1 0,0 0 0,1 0 0,-1 0 1,0 0-1,1 0 0,-1 0 0,0 0 0,1 0 0,-1 0 0,1 0 0,12 11 227,6 20-50,-11-9-117,-6-17-90,0 1-1,0 0 1,1-1 0,-1 0-1,1 1 1,6 6-1,-8-11 5,0 1 1,1-1-1,-1 0 0,1 0 0,-1 0 0,1 0 0,-1-1 0,1 1 0,-1 0 0,1 0 0,0-1 0,-1 1 0,1-1 0,0 0 0,-1 1 0,1-1 0,0 0 0,0 0 1,-1 0-1,1 0 0,0 0 0,0-1 0,-1 1 0,1 0 0,0-1 0,-1 0 0,3 0 0,4-3-20,0 0 0,0-1 0,0 0-1,-1 0 1,0 0 0,0-1 0,0 0 0,0-1 0,-1 1-1,9-14 1,3-5 92,25-48 0,-34 52 60,1-2 321,-7 25-89,-3 16 92,-1 10-251,1 85 236,1-97-749,1-1 0,0 1 0,1 0 0,1-1-1,5 17 1,7 6-1740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0:44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113 173 9490,'2'-19'1037,"12"-61"2402,-12 72-2753,0 0-1,1 1 0,0 0 1,0-1-1,1 1 1,-1 0-1,2 1 1,5-9-1,-6 15 1446,-5 7-985,-52 120 2633,35-92-3607,-2-1 1,-1 0 0,-31 35 0,50-62 23,9-9-60,22-11-20,-15 7-131,1-1 18,1 0-1,0 2 0,20-5 0,-29 8-2,0 1 0,0 1 0,0-1 0,0 1 0,0 0 0,-1 1 0,1 0 0,0 0 1,0 0-1,0 1 0,-1 0 0,9 3 0,22 18-156,-30-18 176,1 0 1,-1 0-1,1-1 0,17 7 0,-23-10-257,1-1-1,-1 1 0,0-1 0,0 1 0,1-1 1,-1 0-1,0 0 0,0 0 0,1 0 0,-1-1 0,0 1 1,0-1-1,1 1 0,-1-1 0,0 0 0,0 1 0,0-1 1,0 0-1,0-1 0,0 1 0,0 0 0,0-1 0,-1 1 1,4-3-1,0-2-2115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3:04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23 371 11042,'-23'57'4345,"56"-84"-3040,8-20-409,-7-12-136,-7-16-48,-4 2 16,-5 10 80,-2 12 105,-9 30-193,-7 10-88,1 24-240,-2 14-128,1 21-120,0 10-96,1 7-208,9 0-240,13-5-904,3-8-625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1:15.6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578 1 12899,'-46'31'5497,"-30"22"-2760,-20 29-1449,-2 17-48,9 15-256,8 7-248,32 3-343,15-10-113,26-15-737,8-19-399,11-19-968,-1-14-497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1:16.0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42 147 9482,'-37'-50'4160,"37"50"-4121,0-1 0,0 1 1,0 0-1,0 0 1,0 0-1,0 0 1,0 0-1,0 0 0,0 0 1,0-1-1,0 1 1,0 0-1,0 0 0,-1 0 1,1 0-1,0 0 1,0 0-1,0 0 1,0 0-1,0 0 0,0-1 1,0 1-1,0 0 1,0 0-1,-1 0 0,1 0 1,0 0-1,0 0 1,0 0-1,0 0 1,0 0-1,0 0 0,0 0 1,-1 0-1,1 0 1,0 0-1,0 0 0,0 0 1,0 0-1,0 0 1,0 0-1,-1 0 1,1 0-1,0 0 0,0 0 1,0 0-1,0 0 1,0 0-1,0 1 0,0-1 1,0 0-1,-1 0 1,1 0-1,0 0 1,0 0-1,0 0 0,0 0 1,1 10 1110,5 14-121,-2-14-509,1 0 1,-1-1 0,12 17 0,-14-23-294,0-1 0,0 1 0,0-1 0,0 1 0,0-1 0,1 0 0,-1 0 0,1 0 0,0 0 0,-1 0 0,1-1 0,0 1 0,0-1 0,0 1 0,0-1 0,5 1 0,-7-2-70,0-1-1,-1 1 1,1 0 0,0-1-1,-1 1 1,1-1-1,-1 1 1,1-1 0,-1 1-1,1-1 1,-1 1-1,1-1 1,-1 1 0,1-1-1,-1 0 1,0 1-1,1-1 1,-1 0 0,0 1-1,0-1 1,1 0-1,-1 1 1,0-2 0,9-18 38,-4 13-159,2-7-6,1 2 0,0-1 0,1 1-1,0 0 1,21-19 0,-11 15-69,-5 4-571,-1 1 0,26-15 1,-6 8-1400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1:16.7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44 121 13443,'-26'11'3188,"25"-11"-3110,1 0 1,-1 0-1,1 0 0,-1 1 1,1-2-1,-1 1 0,1 0 0,-1 0 1,1 0-1,-1 0 0,1 0 1,-1 0-1,1 0 0,-1-1 1,1 1-1,-1 0 0,1 0 1,-1-1-1,1 1 0,-1 0 1,1-1-1,0 1 0,-1 0 1,1-1-1,0 1 0,-1-1 1,1 0-1,-2-4 178,1 1 0,0-1 1,1 0-1,-1 0 0,1 0 0,0 0 0,1 0 1,1-10-1,-2 5 45,1 3-109,-1 1 0,1-1 0,0 0 0,0 0 0,1 0 0,0 1 1,3-9-1,-1 21-147,0-1-1,-1 1 1,0 0 0,-1 0 0,1 0 0,1 8 0,0-5-36,-3-3-3,1 0 1,0 0-1,0 0 1,1 0-1,-1-1 1,1 1 0,1-1-1,-1 0 1,1 0-1,0 0 1,0-1-1,8 9 1,-11-13-6,0 0 1,0 0 0,0 0 0,0 1 0,0-1-1,0 0 1,1 0 0,-1 0 0,0-1 0,0 1-1,0 0 1,0 0 0,0 0 0,0-1 0,0 1-1,0-1 1,0 1 0,0-1 0,0 1 0,0-1-1,0 1 1,-1-1 0,1 0 0,0 0 0,0 1-1,-1-1 1,1 0 0,0 0 0,-1 0 0,1 0-1,0-1 1,20-33 66,-19 30-49,25-53 443,-25 119 81,-2-60-544,0 16-10,1 1 0,0 0 0,7 31 0,-7-45-63,0 0 1,0-1 0,1 1-1,-1-1 1,1 1-1,0-1 1,0 1 0,0-1-1,0 0 1,1 0-1,2 3 1,-3-5-28,-1 0 1,1 0-1,0 0 0,-1 0 1,1 0-1,0 0 0,0 0 1,0-1-1,0 1 0,0-1 0,0 1 1,0-1-1,0 0 0,0 0 1,0 0-1,0 0 0,0 0 1,0 0-1,0-1 0,0 1 1,0 0-1,3-2 0,-2 1-210,0-1 0,0 1-1,0-1 1,0 0 0,0 0-1,0 0 1,-1 0 0,5-4-1,4-6-1806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1:17.1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11747,'0'0'6753,"9"23"-5865,43 34-112,-26-46-360,10-5-176,-2-7-240,2-6-192,-13-2-576,-9-4-432,-5-5-2761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1:17.4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 10594,'6'-2'4625,"14"1"-1664,9 1-1385,10 0-496,0 1-215,-3 1-745,-7-2-368,-8 1-793,-8-1-527</inkml:trace>
  <inkml:trace contextRef="#ctx0" brushRef="#br0" timeOffset="1">70 72 11226,'-26'41'4289,"69"-41"-3144,-6-3-905,-3 1-408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1:17.8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95 161 13115,'-94'36'5193,"95"-54"-3489,6-1-63,-10-14-305,3-1-392,4 0-528,-4 5-192,9 12-992,-5 4-848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1:18.2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104 198 9826,'-14'-17'8243,"3"-2"-4361,-9-38-3836,15 42 1134,2 4-597,0 1-1,1-1 1,0 0-1,-2-21 1,4 27-351,0 5-187,0-1 0,0 1-1,1-1 1,-1 1 0,0-1 0,0 1 0,0 0 0,1-1 0,-1 1 0,0-1 0,0 1 0,1 0 0,-1-1 0,0 1 0,1 0 0,-1-1 0,1 1 0,-1 0 0,0-1 0,1 1-1,-1 0 1,1 0 0,-1 0 0,1-1 0,-1 1 0,1 0 0,-1 0 0,1 0 0,-1 0 0,1 0 0,-1 0 0,1 0 0,-1 0 0,0 0 0,1 0 0,-1 0 0,1 0-1,-1 0 1,1 0 0,-1 1 0,1-1 0,-1 0 0,1 1 0,31 9 25,-30-10-69,12 5 16,0 1-1,0 0 1,-1 1-1,0 0 1,0 1-1,-1 1 1,19 16-1,-29-24-14,-1 0-1,0 0 1,0 1 0,0-1-1,0 1 1,0-1 0,-1 1-1,1-1 1,0 1 0,-1-1-1,1 1 1,-1 0 0,1-1-1,-1 1 1,0 0 0,0-1-1,0 1 1,0 0 0,0-1-1,0 1 1,0 2 0,-1-1 3,0 0 1,-1-1 0,1 1-1,0-1 1,-1 1 0,1-1 0,-1 1-1,0-1 1,0 0 0,0 0-1,-4 3 1,-2 1 20,0 0 0,-1 0 1,1-1-1,-1 0 0,-1-1 0,-10 4 0,12-5-9,-1 0 0,1-1 0,-1 0 0,0-1 0,0 0-1,0 0 1,1-1 0,-1 0 0,0-1 0,0 0 0,-9-2 0,17 3-47,0 0 0,0-1 1,-1 1-1,1 0 0,0-1 0,0 1 0,0-1 1,0 0-1,1 1 0,-1-1 0,0 0 0,0 1 1,0-1-1,0 0 0,1 0 0,-1 0 1,-1-1-1,2 1-38,0 0 0,0 1 0,0-1 0,0 0 0,0 1 0,0-1 0,0 0 1,1 1-1,-1-1 0,0 1 0,0-1 0,0 0 0,1 1 0,-1-1 0,0 1 0,1-1 0,-1 0 0,0 1 1,1-1-1,-1 1 0,1-1 0,-1 1 0,1 0 0,-1-1 0,1 1 0,-1 0 0,1-1 0,0 1 1,-1 0-1,1-1 0,-1 1 0,1 0 0,0 0 0,-1 0 0,2-1 0,31-7-2658,6-2-516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1:18.6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39 215 13667,'-6'0'5577,"1"0"-3152,-5-5-577,4-3-320,2 0-199,0-8-593,0-6-184,6-4-288,0-8-136,4 2-128,-1 4-208,0 4-840,1 12-561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1:19.0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4 176 9122,'-4'35'8775,"6"-39"-8327,-1 0-1,1 0 0,0 0 1,-1 0-1,2 0 0,2-4 1,10-19 696,-2-6 476,12-58 0,-18 67-815,-2 20-253,1 14-279,7 34-241,-10-31-632,0 1 1,2-1 0,-1-1-1,2 1 1,0-1 0,8 13 0,6-1-2109</inkml:trace>
  <inkml:trace contextRef="#ctx0" brushRef="#br0" timeOffset="1">111 157 10714,'-58'-20'4185,"66"25"-2688,1 0-657,21 8-512,7 2-496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1:19.4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36 75 13619,'-7'106'5681,"-1"-116"-3392,3-4-1113,-1-12-208,1-2-648,5-3-408,-5-6-1064,5 3-617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3:04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12683,'13'-3'5177,"16"3"-3009,-8-2-359,16 9-505,-2 1-312,7-3-536,3 6-432,-4-9-1208,0 1-816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1:19.7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 54 12931,'0'-3'570,"1"0"0,-1-1 0,0 1 0,1 0 0,0 0 0,-1 0 0,1 0 0,1 0 0,-1 0 0,0 0 0,1 0 0,1-2 0,-1 4-215,0-1 1,0 1 0,0 0 0,0 0-1,0 0 1,1 0 0,-1 0-1,0 1 1,0-1 0,1 1-1,-1-1 1,1 1 0,-1 0 0,0 0-1,1 0 1,-1 0 0,0 0-1,3 1 1,2 0-181,0 0-1,-1 0 1,1 1-1,-1 0 0,0 0 1,1 0-1,-1 1 1,9 5-1,-14-7-165,0 0-1,0 0 1,1 0-1,-1 0 0,0 0 1,0 0-1,0 0 0,0 0 1,0 0-1,0 1 1,-1-1-1,1 0 0,0 0 1,0 1-1,-1-1 1,1 1-1,-1-1 0,1 2 1,-1-1-7,-1 0 1,1-1 0,0 1-1,0 0 1,-1-1-1,0 1 1,1 0 0,-1-1-1,0 1 1,1-1-1,-1 1 1,0-1 0,0 1-1,0-1 1,0 0-1,-1 1 1,1-1 0,0 0-1,-3 2 1,-5 4-178,0 0 0,-1 0-1,1-1 1,-1 0 0,-1-1 0,1 0 0,-1-1 0,1 0 0,-1-1-1,0 0 1,-21 3 0,28-7-1939,14-1 177,7-1-1155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1:20.1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1 213 13939,'14'16'1613,"-14"-15"-1448,1-1 1,-1 1-1,1 0 0,-1 0 0,0-1 0,1 1 0,0 0 1,-1-1-1,1 1 0,-1-1 0,1 1 0,0-1 1,-1 1-1,1-1 0,0 1 0,0-1 0,-1 0 1,1 1-1,0-1 0,0 0 0,-1 0 0,3 1 0,4-32 3097,-4 14-2886,1 0 0,1 0 0,0 0 1,1 0-1,1 1 0,0 0 0,2 1 1,-1 0-1,21-27 0,-27 41-373,-1-1 0,1 0 1,-1 1-1,1-1 0,0 1 0,0-1 1,0 1-1,-1 0 0,1 0 0,0 0 1,0 0-1,1 0 0,-1 0 0,0 0 1,0 1-1,0-1 0,1 1 0,-1 0 1,0-1-1,0 1 0,1 0 0,-1 0 0,0 1 1,4-1-1,-5 1-14,0 0 0,1-1-1,-1 1 1,0 0 0,0 0 0,1 0 0,-1 0-1,0 0 1,0 0 0,0 0 0,0 0 0,0 1 0,-1-1-1,1 0 1,0 0 0,-1 1 0,1-1 0,0 0-1,-1 1 1,0-1 0,1 1 0,-1-1 0,0 1 0,0-1-1,0 1 1,0-1 0,0 1 0,0-1 0,0 1-1,0-1 1,0 0 0,-1 1 0,1-1 0,-1 1-1,1-1 1,-1 0 0,-1 3 0,-4 9-132,0 0 0,0-1 0,-1 0 0,-11 13 0,-3 8-29,20-32 172,0 0 0,0 0-1,0 0 1,0 0 0,0 1-1,1-1 1,-1 0 0,0 1 0,1-1-1,-1 1 1,1-1 0,-1 1 0,1-1-1,0 1 1,0-1 0,0 1 0,0-1-1,0 1 1,0-1 0,0 1 0,0-1-1,1 1 1,-1-1 0,0 0-1,1 1 1,-1-1 0,1 1 0,0-1-1,-1 0 1,1 1 0,0-1 0,0 0-1,0 0 1,0 0 0,0 0 0,0 1-1,0-1 1,0-1 0,1 1 0,-1 0-1,0 0 1,0 0 0,1-1 0,-1 1-1,3 0 1,4 2-59,1-1-1,-1 0 1,1 0-1,0-1 1,-1 0-1,13-1 1,-12 0 7,1-1 0,-1 0 1,1-1-1,-1 0 0,1-1 0,-1 0 0,0 0 1,0-1-1,0 0 0,-1 0 0,0-1 0,0 0 1,0-1-1,0 0 0,-1 0 0,0 0 1,8-10-1,-14 20 91,1 0 1,0 0-1,0 0 1,0 0 0,1-1-1,-1 1 1,1-1-1,3 3 1,33 31-223,-37-35 117,0-1-1,1 1 1,-1-1-1,1 0 1,-1 0-1,1 0 1,0 0-1,-1 0 0,1-1 1,0 1-1,0-1 1,-1 0-1,1 1 1,0-1-1,0-1 1,0 1-1,-1 0 1,1-1-1,0 1 1,5-3-1,-4 2-220,-1-1-1,1 0 0,0 0 1,-1 0-1,1 0 0,-1 0 1,0-1-1,1 0 0,-1 1 0,0-1 1,3-5-1,1-5-1440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1:20.5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14 13155,'76'-11'8703,"-59"9"-8890,0 2 0,0 0 0,1 1 0,23 4 0,-36-1-3365,-12 3 917,-22 8 920,23-12 2189,-11 5-391,-7 3 953,1 1 0,-38 26 0,59-37-901,1 0-1,0 0 1,-1 0 0,1 1-1,0-1 1,0 0-1,0 0 1,0 1-1,0-1 1,0 0 0,0 1-1,0-1 1,-1 4-1,2-4-87,0-1-1,0 1 1,0-1 0,0 1-1,0-1 1,1 1-1,-1-1 1,0 1-1,0-1 1,0 1-1,0-1 1,1 1-1,-1-1 1,0 1-1,0-1 1,1 1-1,-1-1 1,0 0 0,1 1-1,-1-1 1,1 1-1,-1-1 1,0 0-1,1 1 1,-1-1-1,1 0 1,0 1-1,3 0-40,1 1 0,-1-1 0,0 0 0,1 0 0,-1 0 0,1 0-1,7-1 1,23 1-978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1:20.9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42 72 12211,'30'-18'2250,"-17"11"893,-31 28-905,10-13-2033,1 0 80,-1 0 1,1 1-1,1 0 1,0 0-1,0 1 0,-7 15 1,12-23-275,0 1 0,1-1 1,-1 0-1,0 0 0,1 1 1,-1-1-1,1 0 1,0 1-1,-1-1 0,1 0 1,0 1-1,1-1 0,-1 1 1,0-1-1,1 0 0,-1 0 1,1 1-1,0-1 0,0 0 1,0 0-1,0 1 0,0-1 1,0 0-1,0 0 1,1 0-1,-1-1 0,1 1 1,-1 0-1,1 0 0,0-1 1,0 1-1,0-1 0,0 0 1,0 0-1,0 1 0,4 0 1,2 2-14,0-1 0,0-1 1,0 1-1,0-1 0,1-1 0,-1 1 1,1-1-1,-1-1 0,1 0 0,-1 0 1,1-1-1,-1 1 0,1-2 0,-1 1 1,0-2-1,12-3 0,-11 2 26,0 0-1,1-1 1,-1 0-1,-1 0 1,1-1-1,-1 0 0,0 0 1,-1-1-1,1 0 1,-1-1-1,0 0 1,-1 0-1,6-10 1,-8 8 213,-7 10 159,-9 13 19,11-10-426,-1 1 0,1-1 0,0 0 0,0 1 0,0-1 0,0 0 0,0 1 0,1 0 0,0-1 1,0 1-1,0-1 0,0 1 0,0-1 0,1 1 0,-1-1 0,1 1 0,0-1 0,0 0 0,0 1 0,1-1 0,-1 0 0,1 0 0,0 0 1,0 0-1,0 0 0,0 0 0,0 0 0,1-1 0,-1 1 0,1-1 0,0 0 0,0 0 0,-1 0 0,1 0 0,1 0 0,-1 0 1,3 0-1,0 1-70,0 0 1,0-1-1,0 0 1,0-1-1,0 1 1,0-1-1,1 0 1,-1-1-1,0 1 1,1-1-1,-1-1 1,0 1-1,1-1 1,-1 0-1,0-1 1,0 1-1,0-1 1,0 0-1,0-1 0,6-2 1,-10 3-141,0 1-1,0-1 1,-1 1 0,1-1 0,0 0-1,-1 0 1,1 0 0,-1 0 0,0 0-1,0 0 1,0 0 0,0 0 0,0 0-1,0-1 1,0 1 0,-1 0 0,1 0-1,-1-1 1,1 1 0,-1-4 0,1-11-3844</inkml:trace>
  <inkml:trace contextRef="#ctx0" brushRef="#br0" timeOffset="1">338 65 12451,'-29'-44'4969,"53"40"-3425,2-3-776,7 4-88,-2-2-680,-9 5-464,-4 0-880,-13-2-752,-6 7-1961</inkml:trace>
  <inkml:trace contextRef="#ctx0" brushRef="#br0" timeOffset="2">408 43 7970,'-115'47'3873,"100"-38"-1385,17-2-1344,12 1-464,14-5-688,9 1-728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1:21.43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1 118 11747,'0'0'8194,"1"-12"-6974,10-63 1252,-11 73-2432,0 1 0,0 0-1,0 0 1,0-1 0,1 1 0,-1 0 0,0 0-1,1-1 1,-1 1 0,1 0 0,0 0 0,-1 0-1,1 0 1,0 0 0,-1-1 0,1 2 0,0-1-1,0 0 1,0 0 0,0 0 0,0 0-1,0 0 1,0 1 0,0-1 0,0 0 0,0 1-1,1-1 1,-1 1 0,0-1 0,0 1 0,1 0-1,-1 0 1,0-1 0,0 1 0,1 0 0,-1 0-1,0 0 1,1 0 0,-1 1 0,0-1 0,0 0-1,1 0 1,-1 1 0,0-1 0,0 1-1,1-1 1,-1 1 0,1 0 0,6 3-28,0 0 0,-1 1 1,1-1-1,-1 1 0,9 9 0,-10-9-26,0 1-1,0 1 0,0-1 1,-1 1-1,0 0 1,0 0-1,-1 0 0,7 16 1,-10-20 6,0 0 0,0 0 0,0 1 0,0-1 0,-1 0 0,0 0 0,1 1 0,-1-1 0,0 0-1,-1 0 1,1 1 0,-1-1 0,1 0 0,-1 0 0,0 0 0,0 1 0,0-1 0,-1 0 0,1-1 0,-1 1 0,1 0 0,-1 0 0,0-1 0,0 1 0,-4 3 0,0 0 23,0-1 0,0 0 0,-1 0 1,0 0-1,-8 4 0,13-8-29,0 0 0,0 0 0,-1 0 0,1 0 0,0 0 0,-1-1 1,1 1-1,0-1 0,-1 1 0,1-1 0,0 0 0,-1 0 0,1 0 0,-1 0 0,1-1 0,0 1 0,-1 0 0,1-1 1,0 0-1,-5-1 0,7 1-23,-1 1 1,1 0 0,0 0 0,0-1-1,-1 1 1,1 0 0,0 0-1,0-1 1,-1 1 0,1 0 0,0-1-1,0 1 1,0 0 0,0-1-1,0 1 1,-1 0 0,1-1 0,0 1-1,0 0 1,0-1 0,0 1-1,0 0 1,0-1 0,0 1 0,0 0-1,0-1 1,0 1 0,0-1 0,1 1-1,-1 0 1,0-1 0,0 1-1,0 0 1,0-1 0,0 1 0,1 0-1,-1 0 1,0-1 0,0 1-1,1 0 1,-1-1 0,0 1 0,0 0-1,1 0 1,-1 0 0,0-1-1,1 1 1,14-11-1370,38-21-2281,-29 17 2987,2 0 0,42-18-1,-68 33 774,1-1 0,0 1-1,0 0 1,0-1 0,-1 1-1,1 0 1,0 0-1,0-1 1,0 1 0,0 0-1,0 0 1,0 0-1,-1 0 1,1 0 0,0 0-1,0 1 1,0-1-1,0 0 1,0 0 0,-1 1-1,1-1 1,0 0 0,0 1-1,0-1 1,-1 1-1,1-1 1,0 1 0,-1-1-1,1 1 1,0-1-1,-1 1 1,1 0 0,-1-1-1,1 2 1,1 2 201,0 1 1,-1-1-1,1 0 1,-1 1-1,0-1 1,0 5-1,-1-5-192,1 0 0,-1 1-1,1-1 1,0 0-1,1 0 1,-1-1 0,3 6-1,-3-7-74,1-1 0,-1 1 0,1 0 0,-1-1 0,1 1 0,0-1 0,0 1 0,0-1 0,0 0 0,0 0 0,0 0 0,0 0 0,0 0 0,0 0 0,1-1 0,-1 1 0,3 0 0,1-1-1,0 1-1,-1-1 0,1 0 1,0-1-1,-1 0 0,12-2 0,-5-1-180,1 0 0,-1 0 0,0-1-1,0-1 1,17-11 0,-12 1-900,-7-2-285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1:21.8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100 65 12963,'-67'-42'4913,"90"39"-3753,8-4-208,1-1-208,4 7-335,-7-1-762,-4 0-247,-17 2-696,-21 7-3649</inkml:trace>
  <inkml:trace contextRef="#ctx0" brushRef="#br0" timeOffset="1">1 101 9762,'1'8'4081,"2"4"-2193,12 1-1248,8-8-151,8-1-609,3 0-969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1:22.1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1 109 12107,'79'55'4567,"-79"-55"-4512,0 1 0,1-1 0,-1 1-1,1-1 1,-1 0 0,1 1 0,-1-1-1,0 0 1,1 1 0,-1-1 0,1 0-1,-1 0 1,1 0 0,0 1 0,-1-1 0,1 0-1,-1 0 1,1 0 0,-1 0 0,1 0-1,-1 0 1,1 0 0,-1 0 0,1 0-1,0 0 1,-1 0 0,1 0 0,-1-1 0,1 1-1,-1 0 1,1 0 0,-1-1 0,1 1-1,-1 0 1,1 0 0,-1-1 0,0 1-1,1-1 1,-1 1 0,1 0 0,-1-1 0,0 1-1,1-1 1,-1 1 0,0-1 0,0 1-1,1-1 1,-1 1 0,0-1 0,0 1-1,0-1 1,0 1 0,1-1 0,-1 1 0,0-1-1,0 0 1,0 1 0,0-1 0,0 1-1,-1-1 1,1 1 0,0-1 0,0 1 0,0-1-1,-1 0 1,1-3 308,4-16 643,-3 7-726,1 1 1,0 0 0,1-1 0,1 1-1,0 0 1,0 1 0,13-22 0,-17 32-282,0 0 1,0 1-1,1-1 1,-1 1-1,0 0 1,1-1-1,-1 1 1,1-1-1,-1 1 1,1-1-1,-1 1 0,1 0 1,-1-1-1,1 1 1,-1 0-1,1 0 1,-1-1-1,1 1 1,-1 0-1,1 0 1,0 0-1,-1 0 1,1 0-1,-1 0 1,1 0-1,0 0 1,-1 0-1,1 0 0,-1 0 1,1 0-1,-1 0 1,1 0-1,0 1 1,-1-1-1,1 0 1,-1 0-1,1 1 1,-1-1-1,1 0 1,-1 1-1,1-1 1,-1 0-1,1 1 1,-1-1-1,0 1 1,1-1-1,-1 1 0,0-1 1,1 1-1,-1-1 1,0 1-1,0-1 1,1 1-1,-1-1 1,0 1-1,0-1 1,0 1-1,0 1 1,16 47-77,-11-33 83,0-2-6,1 0 0,10 19 0,-13-28 6,0-1 1,0 1-1,0-1 0,1 1 1,-1-1-1,1 0 0,0 0 1,0-1-1,1 1 0,4 3 1,-8-7 8,-1 1 0,1-1 0,-1 0 1,1 1-1,-1-1 0,1 1 0,-1-1 0,1 0 1,-1 1-1,1-1 0,0 0 0,-1 0 1,1 0-1,-1 1 0,1-1 0,0 0 0,-1 0 1,1 0-1,0 0 0,-1 0 0,1 0 0,0 0 1,-1 0-1,1 0 0,0-1 0,-1 1 0,1 0 1,-1 0-1,1-1 0,0 1 0,-1 0 1,1 0-1,-1-1 0,1 1 0,-1-1 0,1 1 1,-1-1-1,1 1 0,-1-1 0,1 1 0,-1-1 1,0 1-1,1-1 0,-1 1 0,0-1 0,0 1 1,1-1-1,-1 0 0,0 1 0,0-1 1,0 0-1,0 1 0,0-1 0,1 0 0,-1 1 1,0-1-1,-1-1 0,-5-41 1150,5 37-1024,-3-11 127,2 10-153,0 0-1,1-1 1,0 1-1,0-1 1,0-11 0,2 18-208,-1-1 1,0 1 0,0-1 0,1 1-1,-1-1 1,1 1 0,-1 0-1,1-1 1,-1 1 0,1 0 0,0-1-1,0 1 1,0 0 0,0 0 0,0-1-1,0 1 1,0 0 0,0 0-1,0 0 1,0 0 0,0 1 0,1-1-1,-1 0 1,0 0 0,1 1 0,-1-1-1,1 1 1,-1-1 0,1 1-1,-1 0 1,1 0 0,-1-1 0,2 1-1,20-1-2211,2 2 102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1:22.5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26 193 11626,'58'31'3891,"-57"-31"-3833,-1 1 1,1-1 0,-1 0 0,1 0-1,-1 0 1,1 0 0,0 0 0,-1 0-1,1 0 1,-1 0 0,1 0 0,-1 0-1,1 0 1,-1 0 0,1-1 0,-1 1-1,1 0 1,-1 0 0,1 0 0,-1-1-1,0 1 1,1 0 0,-1-1 0,1 1 0,-1 0-1,0-1 1,1 1 0,-1 0 0,0-1-1,1 1 1,-1-1 0,0 1 0,1-1-1,-1 1 1,0-1 0,0 1 0,0-1-1,0 1 1,1-1 0,-1 0 0,4-25 908,-4 20-588,3-10-322,-1-1 0,-1 0 0,-2-32 0,1 46-188,-1-1 0,1 1 0,0 0 0,-1-1 0,0 1 0,0 0 0,0 0 0,0-1 0,0 1 0,-1 0 1,1 0-1,-1 0 0,0 0 0,0 1 0,0-1 0,0 0 0,0 1 0,-1 0 0,1-1 0,-1 1 0,1 0 0,-1 0 0,0 1 1,0-1-1,0 0 0,-5-1 0,1 1-130,3 1 229,1-1 1,-1 1-1,0 0 1,1 1 0,-1-1-1,0 1 1,0-1 0,1 1-1,-1 0 1,0 0 0,-5 2-1,9-1 122,1 0-1,-1 1 0,1-1 0,-1 0 1,1 0-1,0 0 0,-1 1 1,1-1-1,0 0 0,0 0 0,0 0 1,0 0-1,0 0 0,0-1 1,0 1-1,0 0 0,0 0 0,2 0 1,6 4 115,0 0 0,1-1 1,-1 0-1,1 0 0,0-1 1,0-1-1,0 1 0,0-2 1,15 2-1,12-2-215,48-4-1,-46 0 79,-38 3-66,0 0 0,0 0 1,1 0-1,-1 0 0,0 0 0,0 0 0,0 0 0,0 1 1,0-1-1,0 0 0,1 1 0,-1-1 0,0 0 0,0 1 1,0-1-1,0 1 0,0 0 0,-1-1 0,1 1 0,0 0 1,0 0-1,0-1 0,0 1 0,-1 0 0,1 0 1,0 0-1,-1 0 0,1 0 0,-1 0 0,1 0 0,0 2 1,0 2 7,0 0 1,-1 1 0,1 0 0,-1-1 0,-1 10 0,1-10-7,0 0 1,0 0-1,0 0 1,0 0 0,1 0-1,1 7 1,0-7-2,1-1 0,-1 0 0,1 0 0,0 0 0,0 0 0,0 0 0,1-1 0,-1 0 0,1 1 0,-1-1 0,1 0 0,0-1 0,1 1 0,-1-1 0,0 0 0,1 0 0,7 2 0,-5-1-86,0-1 0,1 0 0,-1-1 0,1 0 0,0 0 0,-1 0 0,1-1 0,0 0 0,-1-1 0,11-1 0,2-8-1033,-4-5-637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1:22.9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 54 10082,'-7'-8'964,"-12"-17"1466,19 25-2367,-1-1 1,1 1-1,0 0 0,0-1 0,0 1 0,0 0 0,0-1 0,0 1 0,-1 0 0,1-1 1,0 1-1,0 0 0,0-1 0,0 1 0,0 0 0,0-1 0,0 1 0,0-1 1,1 1-1,-1 0 0,0-1 0,0 1 0,0 0 0,0-1 0,0 1 0,0 0 0,1-1 1,-1 1-1,0 0 0,0 0 0,1-1 0,-1 1 0,0 0 0,0 0 0,1-1 0,-1 1 1,0 0-1,1 0 0,-1 0 0,0 0 0,1-1 0,-1 1 0,0 0 0,1 0 1,-1 0-1,0 0 0,1 0 0,-1 0 0,0 0 0,1 0 0,-1 0 0,0 0 0,1 0 1,-1 0-1,0 0 0,1 0 0,-1 0 0,0 0 0,1 1 0,0-1 0,28-4 2032,8 0-990,-36 4-1144,1-1-1,-1 1 1,0 0 0,1 0-1,-1 0 1,1 1 0,-1-1 0,1 0-1,-1 1 1,0-1 0,1 0-1,-1 1 1,0 0 0,1-1-1,-1 1 1,2 1 0,-3-1-13,1-1 1,-1 0 0,0 1-1,0-1 1,0 1 0,0-1-1,0 1 1,0-1 0,0 1-1,0-1 1,0 1 0,0-1-1,0 1 1,0-1 0,0 1-1,0-1 1,0 1 0,-1-1-1,1 1 1,0-1 0,0 0 0,-1 1-1,1-1 1,0 1 0,0-1-1,-1 0 1,1 1 0,0-1-1,-1 1 1,-14 13-703,11-11 539,-9 8-218,8-7 404,0-1-1,1 1 0,0 0 0,0 0 0,-5 6 1,9-9 35,-1-1 0,1 1 1,0-1-1,0 1 1,0-1-1,-1 1 0,1-1 1,0 1-1,0-1 1,0 1-1,0-1 0,0 1 1,0-1-1,0 1 1,0-1-1,0 1 0,0-1 1,0 1-1,0-1 1,0 1-1,0-1 0,0 1 1,0-1-1,1 2 1,0-1 9,0-1 0,0 1 0,0 0 0,0 0 1,0 0-1,0-1 0,0 1 0,0-1 1,1 1-1,-1-1 0,0 1 0,0-1 1,0 0-1,3 1 0,17 2-820,1-1-2394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1:23.6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207 0 14363,'-13'15'5353,"-18"34"-3632,-3 16-401,-10 26 64,5 11-280,15 12-672,3-2-199,21-6-562,6-4-303,9-12-784,4-9-480,-2-8-769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3:04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70 273 12923,'-70'41'5561,"77"-47"-3073,-6-11-1183,1-1-321,1-11-568,0-8-216,1-10-416,-3-9-392,-2 4-1160,-7 0-497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1:24.0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21 218 12003,'-20'-41'3908,"20"41"-3881,0 0 0,0 0 0,0 0 0,0 0 0,0 1 0,0-1 0,0 0 0,0 0 0,0 0 0,0 0 0,0 0 1,1 0-1,-1 0 0,0 0 0,0 0 0,0 1 0,0-1 0,0 0 0,0 0 0,0 0 0,1 0 0,-1 0 0,0 0 0,0 0 1,0 0-1,0 0 0,0 0 0,0 0 0,0 0 0,1 0 0,-1 0 0,0 0 0,0 0 0,0 0 0,0 0 0,0 0 0,0 0 1,1 0-1,-1 0 0,0 0 0,0 0 0,0-1 0,0 1 0,0 0 0,0 0 0,0 0 0,0 0 0,1 0 0,-1 0 0,0 0 0,0 0 1,0 0-1,0 0 0,0-1 0,0 1 0,0 0 0,0 0 0,0 0 0,0 0 0,0 0 0,0 0 0,0-1 0,0 1 0,0 0 1,0 0-1,0 0 0,0 0 0,23 20 1269,5 15-2,12 13-117,-38-45-1037,1-1 1,0 1-1,0-1 1,0 0-1,0 0 0,0 0 1,0 0-1,1-1 1,-1 1-1,0-1 1,1 0-1,-1 0 1,6 1-1,-7-2-58,-1 0 0,1 0 0,0-1-1,-1 1 1,1-1 0,0 1 0,-1-1 0,1 0 0,-1 0-1,1 1 1,-1-1 0,1 0 0,-1 0 0,0 0-1,1-1 1,-1 1 0,0 0 0,0 0 0,0-1 0,0 1-1,0-1 1,0 1 0,0-1 0,0 1 0,-1-1 0,2-3-1,15-53 1095,-13 42-931,1-2-462,1 0-1,0 1 1,1 0 0,1 0-1,0 1 1,1 0-1,1 0 1,18-22 0,-6 11-2177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1:24.7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51 245 13411,'-7'-40'6527,"3"2"-4404,1 13-2080,-11-48 0,5 44 70,-4-9 265,13 38-374,0 0-1,0 0 1,0 0-1,0 0 0,0 0 1,0 0-1,1 0 1,-1 0-1,0 0 1,0 0-1,0 0 1,0 0-1,0 0 0,0 0 1,0 0-1,0 0 1,0 0-1,0 0 1,0 0-1,0 0 1,1 0-1,-1 0 1,0 0-1,0 0 0,0 0 1,0 0-1,0 0 1,0 0-1,0 0 1,0 0-1,0 0 1,0-1-1,0 1 0,0 0 1,0 0-1,0 0 1,0 0-1,0 0 1,0 0-1,0 0 1,1 0-1,-1 0 0,0 0 1,0 0-1,13 21 52,-8-12-64,1 0 1,0 0 0,0 0-1,1-1 1,0 0-1,0 0 1,10 7 0,-14-13-8,0 0 0,0 0 1,0 0-1,0-1 1,0 1-1,0-1 0,1 0 1,-1 0-1,0 0 0,1 0 1,-1 0-1,0-1 0,1 0 1,-1 0-1,1 0 0,-1 0 1,1 0-1,-1-1 0,0 1 1,1-1-1,-1 0 0,0 0 1,1 0-1,-1-1 0,0 1 1,3-2-1,-1 0 65,-1 0-1,1 0 1,-1-1 0,0 1-1,0-1 1,0 0 0,0 0 0,-1 0-1,0 0 1,0-1 0,0 0-1,0 1 1,-1-1 0,1 0-1,-1 0 1,-1 0 0,3-10-1,-4 5 1036,-1 27-263,3-4-660,-2-6-318,0 0 0,1 0 0,-1-1 1,2 1-1,-1 0 0,1 0 0,0-1 0,0 1 0,1-1 0,0 0 1,0 0-1,0 0 0,1 0 0,0 0 0,9 9 0,11 3-2117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1:25.0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62 11787,'44'-62'4977,"-37"82"-3025,-1 1-624,4 2-199,8-6-497,-2-4-256,10-9-224,-3-4-40,-5-7-96,0-4-16,-5-4-256,-7 1-240,-2-3-697,-3 1-391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1:25.4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20 9922,'13'0'4425,"11"3"-1192,-3-6-1625,9-2-352,-1-2-255,3 4-809,-2 0-456,-14 3-857,-10-2-439</inkml:trace>
  <inkml:trace contextRef="#ctx0" brushRef="#br0" timeOffset="1">7 142 9818,'2'3'4129,"4"5"-2353,7-1-623,4-4-577,7-3-272,5-5-784,9-2-1041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1:25.7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0 196 12835,'71'26'4381,"-71"-26"-4329,0 0 1,1 0 0,-1 0-1,1 0 1,-1 0 0,1 0-1,-1 0 1,0 0 0,1 0-1,-1 0 1,1 0 0,-1 0-1,1 0 1,-1 0 0,1 0-1,-1 0 1,0-1 0,1 1-1,-1 0 1,1 0 0,-1 0-1,0-1 1,1 1-1,-1 0 1,0-1 0,1 1-1,-1 0 1,0-1 0,0 1-1,1 0 1,-1-1 0,0 1-1,0 0 1,1-1 0,-1 1-1,0-1 1,0 1 0,0 0-1,0-1 1,0 1 0,0-1-1,0-20 801,-1 15-482,1-11 480,-1 0-1,-1 0 1,-1 0 0,0 0-1,-1 0 1,-11-28 0,17 44-787,0 1 0,0 0 1,0 0-1,0 0 0,0 0 0,0 0 1,1 1-1,-1-1 0,0 1 0,0-1 1,0 1-1,0 0 0,0 0 1,2 1-1,13 4-62,63 23-61,-74-27 51,0 1 0,0-1 0,0 2 0,-1-1 0,1 1 0,-1-1 1,0 2-1,0-1 0,0 0 0,6 8 0,-10-10 11,0 0 0,0 0 0,-1 0-1,1-1 1,0 1 0,-1 0 0,1 0 0,-1 0 0,0 0 0,0 0 0,0 0-1,0 0 1,0 0 0,0 0 0,0 0 0,0 0 0,-1 0 0,1 0 0,-1 0-1,0 0 1,0 0 0,1 0 0,-1-1 0,0 1 0,0 0 0,-1-1 0,1 1-1,0-1 1,0 1 0,-1-1 0,1 1 0,-1-1 0,1 0 0,-1 0 0,-2 2-1,-5 3 22,-1 0-1,0 0 0,0-1 1,-21 7-1,27-11-40,1 1-1,-1-1 1,0 0 0,0-1 0,0 1-1,-7-1 1,10 0-36,0 0 0,0 0 0,1 0 0,-1 0 1,0 0-1,1 0 0,-1-1 0,0 1 0,1 0 0,-1 0 0,0-1 0,1 1 0,-1 0 0,1-1 0,-1 1 0,1-1 0,-1 1 1,1-1-1,-1 1 0,1-1 0,-1 1 0,1-1 0,-1 1 0,1-1 0,0 0 0,-1 1 0,1-1 0,0 0 0,0 1 0,0-1 1,-1 0-1,1 1 0,0-1 0,0 0 0,0 1 0,0-1 0,0 0 0,0 1 0,0-1 0,0 0 0,0 0 0,1 1 0,-1-1 1,0 0-1,1 0 0,6-17-2041</inkml:trace>
  <inkml:trace contextRef="#ctx0" brushRef="#br0" timeOffset="1">241 123 23197,'60'-34'-72,"2"1"72,-62 10-400,-3 4-464,3 6-1009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1:26.2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0 155 13147,'44'43'4945,"-32"-69"-3681,-3-4 0,4-5 17,-5 0-177,-1 4-216,1 5-88,-8 13-128,3 11-127,-1 12-177,4 8-192,9 13-96,-2-2-112,7 0-560,1 4-289,-2-11-1231,2 1-505</inkml:trace>
  <inkml:trace contextRef="#ctx0" brushRef="#br0" timeOffset="1">155 176 11899,'-98'-25'5089,"113"30"-2441,19-5-1720,3-5-271,7 4-817,-6-3-785,-12 4-2295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1:26.6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4 214 11162,'-3'26'4993,"14"-51"-2048,9-9-1473,-3-5 89,3 0-281,-5 0-264,-6 8-336,-2 7-144,-6 17-303,6 6-137,1 12-56,7 10-48,1 12-208,2-2-313,5-1-1007,3 1-552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1:26.9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0 194 12859,'4'-2'5129,"9"0"-3081,11-6-599,18 0-593,9-2-264,-4-3-1136,-6 4-584,-11-1-2977</inkml:trace>
  <inkml:trace contextRef="#ctx0" brushRef="#br0" timeOffset="1">334 145 14243,'50'19'5833,"-55"-37"-3264,-1-1-1033,7-7-632,-1-5-336,-1 3-1216,2-1-680,3 16-1232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1:27.3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192 145 14987,'103'47'5625,"-112"-57"-4480,-4-3-249,-1-4-616,-6-3-456,-1-1-992,-2 0-513</inkml:trace>
  <inkml:trace contextRef="#ctx0" brushRef="#br0" timeOffset="1">0 41 12827,'9'5'5209,"5"1"-2841,2 1-391,20-1-113,2-6-416,7-3-831,1-7-209,-7-4-592,-7 2-424,4 3-969,-15-3-463,-6 7-1241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1:27.6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94 11282,'41'56'4753,"-34"-23"-2032,6-4-1145,14-11-207,6-8 63,11-17-192,-2-9-88,-11-10-271,-5-3-257,-20-7-360,-6 2-168,-5 1-144,-6 4-192,-2 10-728,5 9-417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3:05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86 11026,'-23'-63'5498,"53"57"-1402,5 1-2431,8 0-225,2 3-744,4 1-280,0 1-864,-7-4-520,-6 4-1152,-10 4-3706</inkml:trace>
  <inkml:trace contextRef="#ctx0" brushRef="#br0" timeOffset="1">0 299 14979,'12'-1'5697,"14"1"-4064,5 0-393,16-8-344,-3 4-248,4-2-512,-2-4-384,-9 10-896,6-5-560,-4-1-1065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1:28.0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29 185 8010,'-9'15'541,"-10"11"4666,19-29-4720,0 0-1,-1 0 1,1 0-1,1 0 1,-1 0 0,0 0-1,1 0 1,0 1 0,-1-1-1,1 0 1,2-3 0,5-36 2199,4-46 1,-8 50-1506,-4 37-1141,0 0-1,0 0 1,0 0 0,0 0-1,0 0 1,1 1-1,-1-1 1,0 0-1,0 0 1,1 0-1,-1 0 1,1 0 0,-1 1-1,0-1 1,1 0-1,0 0 1,-1 1-1,1-1 1,-1 0 0,1 1-1,1-2 1,-1 2-22,0 0 1,-1 0 0,1 0-1,0 0 1,-1 0 0,1 0-1,0 0 1,0 0 0,-1 0-1,1 0 1,0 1 0,-1-1-1,1 0 1,0 0 0,-1 1-1,1-1 1,0 0 0,-1 1-1,1-1 1,0 2 0,3 1-19,0 1 0,0 0 1,-1 0-1,0 0 0,0 0 0,3 6 1,-5-8-20,42 83-1902,-23-26-2656,-17-41 2017</inkml:trace>
  <inkml:trace contextRef="#ctx0" brushRef="#br0" timeOffset="1">68 198 11955,'-57'-4'5313,"70"-1"-1953,5-7-2591,1 3-137,12-3-1008,-3-2-865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1:28.3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73 12995,'14'-22'1718,"13"-20"-126,-19 33 649,-6 16 2462,-25 131-2825,23-137-1868,0-1 0,0 0 0,0 0 0,1 1 0,-1-1 0,0 0 0,0 1 1,0-1-1,0 0 0,0 0 0,0 1 0,0-1 0,0 0 0,1 0 0,-1 1 0,0-1 0,0 0 1,0 0-1,1 1 0,-1-1 0,0 0 0,0 0 0,1 0 0,-1 0 0,0 1 0,0-1 0,1 0 1,-1 0-1,0 0 0,0 0 0,1 0 0,-1 0 0,0 0 0,1 0 0,-1 0 0,0 0 0,0 0 1,1 0-1,-1 0 0,22-2 111,26-11-190,-40 11 102,39-9-78,57-6 1,-94 14-3298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1:28.7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19 11963,'2'-2'271,"-1"1"0,1-1 0,-1 1 0,1-1 0,0 1 0,0 0 0,0-1 0,0 1 0,0 0 0,0 0 0,0 0 0,0 1 0,0-1 0,3 0 0,-4 3-68,0 0 1,-1 1-1,1-1 0,-1 0 0,0 1 0,0-1 0,0 1 0,0-1 0,0 1 0,0-1 1,-1 0-1,0 5 0,0-1-61,0 4 321,0-4-237,0 0 0,1 1 0,0-1 0,0 0 0,1 10 0,-1-15-202,1 0 0,-1 0-1,0 0 1,1 0-1,-1 1 1,1-1 0,-1-1-1,1 1 1,-1 0 0,1 0-1,0 0 1,-1 0 0,1 0-1,0 0 1,0-1 0,0 1-1,0 0 1,0-1-1,-1 1 1,1-1 0,0 1-1,0-1 1,1 1 0,-1-1-1,0 0 1,0 1 0,0-1-1,0 0 1,0 0-1,0 0 1,0 0 0,0 0-1,0 0 1,1 0 0,-1 0-1,0 0 1,2-1 0,15-4 84,0 0 0,-1-1 0,32-17 0,-39 19-168,-9 3-66,1 0 1,-1 0-1,0 0 1,0 0-1,1 0 1,-1 0-1,0 0 1,0 0-1,0-1 1,0 1-1,0 0 1,-1-1-1,1 1 1,0-1-1,-1 1 1,1-1-1,-1 1 1,1-1-1,-1 1 1,0-1-1,1 0 1,-1 1-1,0-1 1,0 1-1,0-1 1,-1-2-1,1-4-784,0-8-3225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1:29.0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148 80 11202,'-55'-59'5210,"73"56"-2314,8-2-1336,-2 0-183,4 4-825,-4-3-344,-11 3-448,2-1-392,-10 2-3545</inkml:trace>
  <inkml:trace contextRef="#ctx0" brushRef="#br0" timeOffset="1">0 146 12779,'15'2'5409,"5"0"-3297,10-4-655,3-6-169,-4-3-720,2 1-304,-2 3-680,-11 2-584,-6 2-993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1:10.990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177 17 7274,'-79'14'4045,"54"-11"-2782,-36 10 1,50-7 6,23-3-237,34-1 472,665-19 4208,-470 9-5002,-49 9-338,-64 2-259,-109-6-609,-28-3-709,-42-8-1639,-20 1 96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1:13.579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 33 10994,'32'4'4694,"17"-4"-3118,-6 0-680,445-11 3894,-195 0-3876,830-4 485,-795 15-1055,-325 1-278,-8-1-14,-20 3 14,-35 0-59,56-3-112,-1 0 0,0 0 0,0 0 0,1 0 0,-1 1 1,0 0-1,1 0 0,-1 0 0,1 1 0,-1 0 0,1 0 1,-1 0-1,1 0 0,-8 6 0,11-7-97,0-1 0,0 1 0,0 0 0,0-1 0,0 1 1,0-1-1,0 1 0,0-1 0,-1 0 0,1 1 0,0-1 0,0 0 0,0 0 0,-3 0 0,0 1-590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1:15.551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 0 11618,'11'1'8203,"27"2"-6368,4 0-1384,382 3 2645,-280-7-2595,1321 17 1194,-1333-16-1862,-161 3-106,1 0-1,-31 9 0,27-5-163,-97 20-3670,109-20 1596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1:4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576 420 4185,'-78'20'2023,"-23"6"337,-175 23 1,269-48-2131,-3 0 258,0 0 1,1-1-1,-17-1 1,25 1-434,0 0 1,0 0 0,0 0 0,0 0 0,0-1-1,0 1 1,0 0 0,1 0 0,-1-1 0,0 1-1,0 0 1,0-1 0,0 1 0,1-1 0,-1 1-1,0-1 1,0 1 0,1-1 0,-1 0 0,0 1-1,1-1 1,-1 0 0,1 1 0,-1-1 0,1 0-1,-1 0 1,1 0 0,0 1 0,-1-1 0,1 0-1,0 0 1,0 0 0,-1 0 0,1 0 0,0 0 0,0 0-1,0 1 1,0-1 0,0 0 0,0 0 0,1 0-1,-1 0 1,0 0 0,0 0 0,1 0 0,-1-1-1,4-4 55,-1 0 0,1 0 0,0 0-1,0 1 1,0-1 0,1 1 0,0 0 0,0 0-1,0 1 1,1-1 0,0 1 0,8-5-1,-4 3-21,37-25 172,1 2-1,1 3 1,68-26 0,-39 23 151,123-28 1,-180 52-349,0 1 0,0 1 0,1 1 0,31 1 0,-50 1-61,-1 0 0,0 0 0,0 0 0,0 1 0,0-1 0,0 0 0,1 1 0,-1 0 0,0 0 0,0-1 0,0 1 0,-1 0 0,1 0 0,0 1 0,0-1 0,2 2 0,-4-2-1,1 0 0,-1 0-1,1 0 1,-1 0 0,1 0-1,-1 0 1,0 0 0,0 0-1,1 0 1,-1 0 0,0 0-1,0 0 1,0 0 0,0 0-1,0 0 1,-1 0 0,1 0-1,0 0 1,0 0 0,-1 0-1,1 0 1,0 0 0,-2 1-1,-1 4 4,0-1 0,-1-1 0,1 1 0,-1 0 0,0-1 0,-1 0 0,1 0-1,-1 0 1,0-1 0,-5 4 0,-11 4 9,1-2 0,-1 0-1,-1-1 1,0-1 0,0-2-1,0 0 1,-25 2 0,-17-1 19,-79-3 1,135-3-33,-9 1 2,-1-2 0,1 0 0,0-1 0,-32-7 1,48 9-3,0 0 0,0-1 1,0 1-1,0 0 0,-1 0 1,1-1-1,0 1 0,0-1 1,0 1-1,0-1 0,1 1 1,-1-1-1,0 1 0,0-1 1,0 0-1,0 0 0,1 1 1,-1-1-1,0 0 0,0 0 1,1 0-1,-1 0 0,1 0 1,-1 0-1,1 0 1,-1 0-1,1 0 0,0 0 1,-1-2-1,2 2 1,0-1 1,0 1 0,0-1-1,0 1 1,0-1-1,0 1 1,0 0-1,0-1 1,1 1-1,-1 0 1,1 0-1,-1 0 1,1 0-1,-1 0 1,1 0 0,-1 0-1,1 1 1,0-1-1,-1 1 1,4-1-1,23-7 0,0 2-1,0 2 0,1 0 1,42 1-1,-27 1-2,24-2-18,107-5-16,-168 9 34,0 1 0,-1 0 0,1 0 0,0 0 0,7 3 0,-13-4 3,-1 0 1,1 1-1,0-1 0,-1 0 0,1 0 1,0 1-1,-1-1 0,1 1 0,0-1 0,-1 0 1,1 1-1,-1-1 0,1 1 0,-1-1 0,1 1 1,-1 0-1,1-1 0,0 2 0,-1-2 2,0 1 0,-1 0 0,1-1 0,0 1 0,0-1 0,0 1 0,-1-1 0,1 1-1,0-1 1,-1 1 0,1-1 0,0 1 0,-1-1 0,1 1 0,-1-1 0,1 0 0,-1 1 0,1-1-1,-1 1 1,1-1 0,-1 0 0,1 0 0,-1 1 0,1-1 0,-1 0 0,0 0 0,-30 12 108,0-2 1,-1-1-1,0-1 1,0-2-1,-35 2 0,21-2 6,-125 12 365,64-8-81,21-7 228,154 0-277,50-12-339,210-44-1,-278 43-2,444-60 209,-217 54-84,-339 18-186,-94 16 0,-67 25-110,221-42 159,-815 170-50,1074-214-174,-109 15 256,542-89 415,-199 73-357,-237 24-100,-197 15-1,55-6-12,168 6 0,-233 13-105,-31 2 18,-15-10 107,-1 0 0,0 1 0,0-1 0,1 0 0,-1 1 0,0-1 0,0 1 0,0-1 0,0 0 0,1 1 1,-1-1-1,0 1 0,0-1 0,0 1 0,0-1 0,0 0 0,0 1 0,0-1 0,0 1 0,0-1 0,0 1 0,-1-1 0,1 0 0,0 1 0,0-1 0,0 1 0,0-1 1,-1 1-1,1-1 0,0 0 0,-1 1 0,-2 2-15,0 0 0,0 0 0,0 0-1,0 0 1,-1-1 0,0 0 0,1 1 0,-1-1 0,0-1 0,-4 3 0,-58 19-112,40-15 99,-435 111-104,-18-35 224,-26-7 330,501-76-412,15 0 6,30-3 6,606-73 333,-341 33-187,-26 8-48,657-96-4,-889 118-147,-48 12 36,0 0 0,0 0 0,0 0 1,0 0-1,0 0 0,0 0 0,0 0 0,0 0 0,0 0 0,0 0 0,0 0 0,-1 0 0,1 0 0,0-1 0,0 1 0,0 0 0,0 0 0,0 0 1,0 0-1,0 0 0,0 0 0,0 0 0,0 0 0,0 0 0,0 0 0,0 0 0,0 0 0,0 0 0,0 0 0,0 0 0,0 0 0,0 0 0,0 0 1,0-1-1,0 1 0,0 0 0,0 0 0,0 0 0,0 0 0,0 0 0,0 0 0,0 0 0,0 0 0,0 0 0,0 0 0,1 0 0,-14-1 13,-24 3 19,-479 80 158,88-10 251,403-69-377,14-2-14,16-1-27,26 0-28,355-22 35,-6-24 106,163-13-118,-491 58-27,-40 5 10,-15 1 9,-22 5 24,21-9-27,-102 28 37,-203 28 0,225-44-41,-613 86 111,665-95-102,-13 1 8,-47 0 0,74-8-3,23-4-1,33-10 8,-35 16-23,606-202 9,-564 190-15,71-11 0,-91 21 31,-34 3 15,-39 5-2,-177 18 12,61-8-52,58-3 1,-956 92 58,1039-102-75,22-3 1,4 0-3,37-6-51,-19 4 60,472-62-9,-36 6 18,-130 12 65,-298 44 186,-72 8-4,-901 114 174,820-97-415,-299 37 6,408-58-10,-31 1-3,46-2 1,0 0 1,0-1 0,0 1 0,0 0 0,0 0 0,0 0-1,0 0 1,0 0 0,0 0 0,0 0 0,0 0 0,0 0-1,0 0 1,-1 0 0,1 0 0,0-1 0,0 1 0,0 0-1,0 0 1,0 0 0,0 0 0,0 0 0,0 0 0,0 0-1,0 0 1,0 0 0,0 0 0,0 0 0,0 0 0,0 0-1,0 0 1,0 0 0,0 0 0,-1 0 0,25-6-13,315-78-133,-121 27 164,172-40 56,-398 94 21,-18 2-69,-295 33 54,-2 28-103,199-35 31,-588 104 8,711-129-15,-45 9 35,0-3 0,-92 1-1,134-10-31,10-3-5,13-7-3,433-190-94,-310 146 81,-124 50 17,-11 4 5,1 1-1,-1-1 1,0 0-1,0 0 0,-1-1 1,1 0-1,-1 0 1,1-1-1,7-7 0,-16 6 11,-9 3-6,-13 1-9,0 2 0,0 0-1,0 2 1,0 0-1,0 2 1,-27 7-1,13-3-5,-475 107-26,443-100 36,-196 33-59,249-47 13,17-1 41,0 0 1,0-1 0,0 1-1,0 0 1,0 0 0,0 0-1,0 0 1,0 0 0,0 0-1,0 0 1,0 0 0,0 0-1,0 0 1,1 0 0,-1 0-1,0 0 1,0 0 0,0 0-1,0 0 1,0 0 0,0 0-1,0 0 1,0 0 0,0 0-1,0-1 1,0 1 0,0 0-1,0 0 1,0 0 0,0 0-1,0 0 1,0 0 0,0 0-1,0 0 1,0 0 0,0 0-1,0 0 1,0 0 0,0-1-1,0 1 1,0 0 0,0 0-1,0 0 1,0 0 0,0 0-1,0 0 1,0 0 0,0 0-1,0 0 1,0 0 0,0 0-1,0 0 1,-1 0 0,1 0-1,0 0 1,0-1 0,0 1-1,0 0 1,0 0 0,0 0-1,0 0 1,0 0 0,0 0-1,0 0 1,0 0 0,0 0-1,0 0 1,-1 0 0,23-10-9,79-27-11,277-107 0,-369 140 8,22-11 35,-31 15-22,0 0 0,0 0 1,0-1-1,0 1 0,0 0 1,0 0-1,0 0 0,1 0 1,-1 0-1,0 0 1,0-1-1,0 1 0,0 0 1,0 0-1,0 0 0,0 0 1,0 0-1,0-1 0,0 1 1,0 0-1,0 0 0,0 0 1,0 0-1,0 0 0,0-1 1,0 1-1,0 0 0,0 0 1,0 0-1,0 0 1,0-1-1,0 1 0,0 0 1,0 0-1,0 0 0,0 0 1,0 0-1,-1 0 0,1-1 1,0 1-1,0 0 0,0 0 1,0 0-1,0 0 0,-1 0 1,-15-6 95,-2 4-49,0 1 0,-1 0 0,1 1 0,-1 1 0,1 0 0,-35 9 0,-105 37-24,137-40-27,11-4 0,-10 3-4,0 1 1,1 0-1,-1 2 0,2 0 1,-1 1-1,-22 16 0,40-25 5,0 0 0,0 0-1,-1 0 1,1 0 0,0 1-1,0-1 1,0 0 0,0 0-1,0 1 1,0-1 0,0 0-1,1 1 1,-2 2 0,2-3 0,0-1 0,0 1 0,0-1 1,0 1-1,0-1 0,0 1 0,0-1 0,1 1 1,-1-1-1,0 0 0,0 1 0,0-1 0,1 1 1,-1-1-1,0 1 0,0-1 0,1 0 1,-1 1-1,0-1 0,1 0 0,-1 1 0,1-1 1,-1 0-1,0 1 0,1-1 0,-1 0 1,1 0-1,0 1 0,4 1-4,0-1 1,1 0-1,-1 0 0,0 0 1,1 0-1,9-1 0,65-3 34,0-3 0,94-20 1,50-5-50,-214 31 57,-8 2-11,-19 7 2,-41 10-16,-169 49-13,61-17-23,130-43 31,140-40-108,133-43 99,230-69-42,-449 138 33,-24 6-3,-37 10-10,-45 16 19,-224 62 43,-174 47-115,456-125 56,30-10 21,0 1 0,1-1 0,-1 0 0,0 0 1,0 0-1,0 0 0,0 0 0,0 0 0,1 0 0,-1 0 1,0 1-1,0-1 0,0 0 0,0 0 0,0 0 0,0 0 1,0 0-1,0 1 0,0-1 0,1 0 0,-1 0 0,0 0 1,0 0-1,0 0 0,0 1 0,0-1 0,0 0 0,0 0 1,0 0-1,0 1 0,0-1 0,0 0 0,0 0 0,0 0 1,0 0-1,-1 0 0,1 1 0,0-1 0,0 0 0,0 0 0,0 0 1,0 0-1,0 0 0,0 1 0,0-1 0,0 0 0,-1 0 1,1 0-1,0 0 0,0 0 0,0 0 0,0 0 0,0 1 1,-1-1-1,1 0 0,0 0 0,0 0 0,0 0 0,0 0 1,-1 0-1,1 0 0,0 0 0,0 0 0,0 0 0,0 0 1,-1 0-1,1 0 0,18 1-25,-18-1 26,63-1-7,-1-2 0,1-4-1,104-23 1,179-70 53,-218 60-43,-113 36-3,-4 0 10,1 0 1,-1 1 0,1 0 0,-1 1-1,17-1 1,-70 19 93,-164 74-50,31-11-34,-27-10 1,59-21-122,126-40 46,16-5 8,9-3-64,34-6 10,52-17 0,403-131-51,-89 26 145,4 27 42,-410 100-35,207-34 39,-159 28-34,1 3-1,50 2 1,-94 3-4,0-1 0,-1 1 0,1 0 0,12 3 0,-19-4-1,1 0 0,-1 1 0,1-1 0,-1 0-1,1 0 1,-1 0 0,1 1 0,-1-1 0,1 0 0,-1 0-1,1 1 1,-1-1 0,0 1 0,1-1 0,-1 0-1,1 1 1,-1-1 0,0 1 0,1-1 0,-1 1 0,0-1-1,0 0 1,1 1 0,-1 0 0,0-1 0,0 1-1,0-1 1,0 1 0,0-1 0,0 1 0,0-1-1,0 1 1,0-1 0,0 1 0,0-1 0,0 1 0,0-1-1,0 1 1,0 0 0,0-1 0,-1 1 0,1-1-1,0 1 1,0-1 0,-1 1 0,-18 21 14,3-9-18,0-1 1,-1-1-1,-1-1 0,-27 13 1,1 0 1,-248 136 23,289-157-21,-1 0 1,0 0-1,1 0 0,-1 0 1,1 1-1,-1 0 0,1-1 1,0 1-1,0 0 0,-4 6 1,7-8-2,0-1 0,0 1 0,0-1 0,-1 1 0,1-1 0,0 1 0,0-1 0,0 1-1,0-1 1,0 1 0,0 0 0,0-1 0,0 1 0,0-1 0,0 1 0,0-1 0,1 1 0,-1-1 0,0 1 0,0-1 0,0 1 0,1-1 0,-1 1 0,0-1 0,1 2 0,1-1-3,-1 0 0,1 0 1,-1 0-1,1 1 0,0-1 0,-1-1 0,1 1 0,0 0 0,0 0 1,3 0-1,14 3-7,0 0 0,1-2 1,36 1-1,-30-2 8,77-1-3,153-20 0,-200 14 2,383-57 19,-181 24 32,-189 30-36,47-9-24,-962 190 133,457-97-90,341-69-22,6 2-15,87-19-31,9 0 23,187-64-20,66-18 32,64 7 53,-193 48-17,-133 27-17,-56 12 41,-78 18 11,-330 80-17,228-57-45,-91 17 53,205-44-26,43-7-12,0-2 0,1-2 0,-50 1 0,51-8-23,31 3 2,1 1 0,0-2 0,0 1 0,0 0 0,-1 0 0,1 0 0,0 0 0,0 0-1,0 0 1,0 0 0,-1 0 0,1 0 0,0 0 0,0 0 0,0 0 0,0 0 0,0 0 0,-1-1 0,1 1 0,0 0-1,0 0 1,0 0 0,0 0 0,0 0 0,0 0 0,0-1 0,0 1 0,-1 0 0,1 0 0,0 0 0,0 0 0,0-1 0,0 1-1,0 0 1,0 0 0,0 0 0,0 0 0,0-1 0,0 1 0,0 0 0,0 0 0,0 0 0,0-1 0,0 1 0,0 0-1,0 0 1,1 0 0,-1 0 0,0 0 0,0-1 0,0 1 0,0 0 0,0 0 0,0 0 0,0 0 0,0 0 0,1-1 0,-1 1-1,0 0 1,0 0 0,0 0 0,0 0 0,0 0 0,1 0 0,-1 0 0,0 0 0,10-8-1,-1 1 0,1 0 0,1 1 0,-1 1 0,1-1 0,0 1 0,0 1 0,1 0 0,17-3 0,19-8 12,224-71 5,42-15-49,-295 93 83,-19 8-48,0 0 0,0 0 0,0 0-1,0 0 1,0 0 0,0 0 0,0 0 0,0 0 0,0 0 0,-1-1 0,1 1 0,0 0 0,0 0-1,0 0 1,0 0 0,0 0 0,0 0 0,0 0 0,0 0 0,0 0 0,0 0 0,0 0 0,0 0 0,0 0-1,0 0 1,0 0 0,0 0 0,0-1 0,0 1 0,0 0 0,0 0 0,0 0 0,0 0 0,0 0 0,0 0-1,0 0 1,0 0 0,0 0 0,0 0 0,0 0 0,0 0 0,1 0 0,-1 0 0,0 0 0,0 0-1,0 0 1,-29 4 149,18-2-149,-187 41 185,-277 98 1,398-118-247,180-41-72,-84 14 142,46-10-1,-1-3 0,114-46 1,-173 61-12,12-6-4,35-13 0,-118 37 547,-124 35-320,158-41-177,-16 6 80,-54 10 0,87-22-80,16-2-60,32-2-29,401-41 170,-73 3 230,-241 27-327,-114 10-853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1:43.5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20 13331,'45'-8'4705,"36"-3"-3497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2:24.0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119 240 11410,'45'-78'3719,"-29"61"-2401,-16 17-1285,0-1 0,0 1 0,1 0 0,-1 0 0,0 0 0,0 0 0,1 0 0,-1 0 0,0 0 0,0 0 0,1 0 0,-1 0 0,0 0 0,0 0 1,1 0-1,-1 0 0,0 0 0,1 0 0,-1 0 0,0 0 0,0 0 0,1 0 0,-1 0 0,0 0 0,0 1 0,0-1 0,1 0 0,-1 0 0,0 0 0,0 0 0,0 1 0,1-1 0,-1 0 0,0 0 0,0 1 1,1 0 78,-1 0 1,1 1-1,-1-1 1,1 1-1,-1-1 1,0 1 0,0-1-1,0 0 1,0 1-1,0-1 1,0 1 0,0-1-1,0 1 1,-1 1-1,-7 12 407,0 1 0,-2-1 0,1-1 0,-2 0 0,0 0-1,-24 22 1,29-29-386,0-1-39,3-3-24,0 1 0,0-1-1,0 0 1,-1 0 0,0 0 0,1 0-1,-1-1 1,-6 4 0,10-6-65,-1 0 0,1 0 0,0 0 1,0 0-1,0 0 0,0 0 0,0 0 0,-1 0 1,1 0-1,0 0 0,0 0 0,0 0 0,0 0 1,0 0-1,-1 0 0,1 0 0,0 0 1,0 0-1,0 0 0,0-1 0,0 1 0,0 0 1,-1 0-1,1 0 0,0 0 0,0 0 0,0 0 1,0 0-1,0 0 0,0-1 0,0 1 0,0 0 1,0 0-1,0 0 0,-1 0 0,1 0 1,0-1-1,0 1 0,0 0 0,0 0 0,0 0 1,0 0-1,0 0 0,0-1 0,0 1 0,0 0 1,0 0-1,0 0 0,0 0 0,0 0 0,0 0 1,1-1-1,-1 1 0,0 0 0,0 0 1,0 0-1,0 0 0,0 0 0,0-1 0,6-17 107,12-19-45,1 7-57,1 1 1,1 0 0,2 2 0,1 1 0,0 1 0,2 1 0,1 1 0,34-22 0,-27 28-40,-33 17 29,-1 0 0,0 0 0,1 0-1,-1 0 1,0 0 0,1 0 0,-1 0 0,0 0 0,1 0 0,-1 0 0,1 0 0,-1 0 0,0 0-1,1 0 1,-1 0 0,0 0 0,1 0 0,-1 0 0,0 0 0,1 0 0,-1 1 0,0-1-1,1 0 1,-1 0 0,0 0 0,1 1 0,-1-1 0,0 0 0,0 0 0,1 1 0,-1-1-1,0 0 1,0 1 0,0-1 0,1 0 0,-1 1 0,0-1 0,0 0 0,0 1 0,0-1 0,0 0-1,0 1 1,0-1 0,0 0 0,0 1 0,0-1 0,0 0 0,0 1 0,-5 21 8,4-19-7,-8 21 29,0 0 0,-2-1 1,-1 0-1,-28 40 0,31-50 7,-1-1 0,0 0 0,-1 0 0,0-1 0,-1 0 0,0-1 0,0-1 0,-1 1 0,-17 7 0,30-16-32,-1-1 0,1 1-1,-1-1 1,0 0 0,1 1-1,-1-1 1,0 0 0,1 1-1,-1-1 1,0 0-1,1 0 1,-1 0 0,0 0-1,0 1 1,1-1 0,-1 0-1,0 0 1,1 0 0,-1-1-1,0 1 1,0 0 0,1 0-1,-1 0 1,0 0 0,1-1-1,-1 1 1,0 0 0,1-1-1,-1 1 1,0 0 0,1-1-1,-1 1 1,1-1-1,-1 1 1,1-1 0,-1 1-1,1-1 1,-1 1 0,1-1-1,0 0 1,-1 1 0,1-1-1,0 0 1,-1 1 0,1-1-1,0 0 1,0 1 0,0-1-1,-1 0 1,1 1 0,0-1-1,0 0 1,0 0 0,4-38 66,1 24-69,1-1-1,0 2 1,1-1 0,1 1-1,0 0 1,1 0 0,1 1 0,0 1-1,0-1 1,1 2 0,1-1-1,0 2 1,1-1 0,14-8-1,-26 18 0,0 0 0,0 1-1,0-1 1,-1 0 0,1 1 0,0-1-1,0 1 1,0-1 0,0 1-1,0 0 1,0-1 0,0 1-1,0 0 1,0 0 0,1 0 0,-1 0-1,0 0 1,0 0 0,0 0-1,0 0 1,0 0 0,0 0-1,1 1 1,-1 0 6,0 0-1,-1-1 1,1 1 0,0 0-1,-1 0 1,1 0 0,-1 0-1,1-1 1,-1 1-1,0 0 1,1 0 0,-1 0-1,0 0 1,0 0 0,0 0-1,1 0 1,-1 0 0,0 0-1,-1 2 1,1 6 76,-1 0 0,-1 1 0,-3 14 0,2-14-4,0 0 0,-1-1 0,0 1 0,-1 0 0,0-1 0,0 0 0,-1 0 0,0-1 0,0 1 0,-1-1 1,0-1-1,-1 1 0,-9 7 0,16-15-74,1 0 0,0 1 0,0-1 0,0 0 0,-1 0 0,1 1 0,0-1 0,-1 0 0,1 0 0,0 0 0,-1 1 0,1-1 0,0 0-1,-1 0 1,1 0 0,0 0 0,-1 0 0,1 0 0,0 0 0,-1 0 0,1 0 0,-1 1 0,1-2 0,0 1 0,-1 0 0,1 0 0,0 0 0,-1 0 0,1 0 0,0 0 0,-1 0 0,1 0 0,0-1 0,-1 1 0,1 0 0,0 0 0,-1 0 0,1-1 0,0 1 0,0 0 0,-1 0 0,1-1 0,0 1 0,0 0 0,-1-1 0,1 1 0,0 0 0,0 0 0,0-1 0,0 1 0,-1-1 0,1 1 0,0 0 0,0-1 0,0 1 0,0-1 0,3-22 57,-3 21-66,4-11 9,0 1-1,0-1 1,2 1-1,-1-1 1,2 2-1,-1-1 1,11-12-1,-17 23-6,1 0-1,0 0 0,0-1 0,0 1 0,0 0 0,0 0 1,0 0-1,0 0 0,1 0 0,-1 0 0,0 0 0,1 0 1,-1 1-1,0-1 0,1 1 0,-1-1 0,1 1 1,-1-1-1,3 1 0,-3 0 1,0 0 1,0 0-1,0 1 1,0-1-1,0 0 0,0 1 1,1-1-1,-2 1 1,1-1-1,0 1 1,0 0-1,0-1 1,0 1-1,0 0 0,0 0 1,-1 0-1,1-1 1,0 1-1,0 2 1,3 4-4,-1-1 0,0 1 0,0 0 0,-1-1 0,0 1 0,2 11 0,-2-4 14,-1-1 1,0 1 0,-1 0-1,-2 18 1,2-26-6,-1-1 0,0 1-1,0-1 1,0 0 0,-1 1 0,0-1 0,0 0 0,0 0 0,-1 0 0,1 0 0,-1 0 0,0-1 0,-6 7-1,9-11-2,0 1-1,-1-1 1,1 1-1,-1 0 1,1-1-1,0 1 1,-1-1-1,1 1 1,-1-1-1,1 0 0,-1 1 1,1-1-1,-1 1 1,1-1-1,-1 0 1,0 0-1,1 1 1,-1-1-1,1 0 1,-1 0-1,0 0 0,1 1 1,-1-1-1,0 0 1,1 0-1,-1 0 1,0 0-1,1 0 1,-1 0-1,0-1 1,1 1-1,-1 0 0,1 0 1,-1 0-1,0-1 1,1 1-1,-1 0 1,1 0-1,-1-1 1,0 1-1,1-1 1,-1 1-1,1 0 0,-1-1 1,1 1-1,0-1 1,-1 1-1,1-1 1,-1 1-1,1-1 1,-1-1-1,-1-4 5,0 1 0,1-1 1,-1 0-1,0-12 0,0 6 5,-4-16 48,-1 1-1,-16-41 1,23 68-57,-7-23 38,10 15-40,10 11-9,-9 0 8,0 0 0,0 1 0,-1-1 1,1 1-1,-1 0 0,0 0 0,0 0 0,0 0 0,-1 0 1,5 10-1,2 2 13,-9-16-12,0 0 1,0 0 0,1 1-1,-1-1 1,0 0 0,0 1-1,0-1 1,1 0 0,-1 0-1,0 1 1,0-1 0,0 0 0,0 1-1,0-1 1,0 1 0,0-1-1,0 0 1,0 1 0,0-1-1,0 0 1,0 1 0,0-1-1,0 0 1,0 1 0,0-1 0,0 0-1,0 1 1,0-1 0,0 0-1,-1 1 1,1-1 0,0 1-1,-13 1 42,-16-8 27,17 2-57,2-1 0,-1 0 0,0-1 0,1 0 0,0-1 1,1 1-1,0-2 0,0 0 0,0 0 0,1 0 0,0-1 0,0 0 0,-9-16 0,17 25-11,0-1 1,0 1-1,0-1 1,0 1-1,0 0 0,0-1 1,1 1-1,-1 0 1,0-1-1,0 1 0,0 0 1,0-1-1,0 1 1,1 0-1,-1-1 0,0 1 1,0 0-1,1-1 1,-1 1-1,0 0 1,0 0-1,1-1 0,-1 1 1,0 0-1,1 0 1,-1 0-1,0 0 0,1-1 1,-1 1-1,0 0 1,1 0-1,-1 0 0,0 0 1,1 0-1,-1 0 1,1 0-1,-1 0 1,0 0-1,1 0 0,-1 0 1,0 0-1,1 0 1,-1 0-1,0 0 0,1 0 1,-1 1-1,1-1 1,20 2-9,-8 0 10,-1 0-1,0 2 1,0-1 0,16 9 0,-23-11-1,-1 1 0,0 0 0,0 1 1,0-1-1,0 1 0,0 0 1,0 0-1,-1 0 0,0 0 1,1 1-1,-1-1 0,0 1 0,-1 0 1,1 0-1,2 4 0,-5-6 0,0 0 1,1 0-1,-1-1 0,0 1 0,0 0 1,0 0-1,0 0 0,0-1 0,0 1 0,-1 0 1,1 0-1,-1-1 0,1 1 0,-1 0 0,0-1 1,1 1-1,-1 0 0,0-1 0,0 1 0,0-1 1,0 1-1,0-1 0,-1 0 0,1 1 0,0-1 1,-1 0-1,1 0 0,-3 1 0,-2 3 13,0-1 0,0-1 0,0 1 0,-1-1 0,0 0-1,-7 2 1,-7 1 76,1-2 0,-24 4 0,37-7-57,0-1 0,-1 1-1,1-1 1,-1 0-1,1-1 1,-1 0 0,1 0-1,0-1 1,-11-3-1,17 5-29,0-1 1,0 1-1,0-1 0,0 1 0,0-1 0,0 1 0,0-1 0,1 0 0,-1 1 0,0-1 0,0 0 0,1 1 0,-1-1 0,1 0 0,-1 0 0,0 0 0,1 0 0,-1 0 0,1 0 0,0 1 0,-1-1 1,1 0-1,0 0 0,0 0 0,-1 0 0,1-1 0,0 1 0,0 0 0,0 0 0,0 0 0,0 0 0,1 0 0,-1 0 0,0 0 0,0 0 0,1 0 0,-1 0 0,0 0 0,1 1 0,-1-1 0,1 0 1,0 0-1,-1 0 0,1 0 0,-1 1 0,1-1 0,0 0 0,0 0 0,1 0 0,2-4-3,2 0 0,-1 0 0,0 0 0,1 1 0,0 0 0,8-4-1,3-1-15,2 1-1,-1 1 0,1 0 1,21-3-1,-32 8 11,-1 1 0,0-1 0,1 2 0,-1-1 0,0 1 1,1 0-1,-1 0 0,1 1 0,-1 0 0,0 0 0,0 1 0,1 0 0,-1 0 0,11 6 0,-16-7 5,-1 0 0,1 0 0,-1 0-1,1 1 1,-1-1 0,1 0 0,-1 1-1,0-1 1,0 1 0,1-1-1,-1 1 1,0-1 0,0 1 0,-1 0-1,1 0 1,0-1 0,-1 1 0,1 0-1,-1 0 1,1 0 0,-1 0 0,0 2-1,0 0 7,0 0-1,-1-1 1,1 1-1,-1 0 1,0-1-1,-1 1 1,1-1-1,0 1 1,-1-1-1,-4 7 1,1-2 10,-1-1 1,0 1 0,0-1-1,-1-1 1,0 1-1,0-1 1,0 0-1,-1 0 1,-8 4-1,13-9-10,0 1-1,0-1 1,0 0-1,0 0 1,0 0-1,0 0 1,0-1 0,0 1-1,-1-1 1,1 0-1,0 0 1,-5 0-1,6-1 1,1 1 0,-1 0 1,0-1-1,0 0 0,1 1 0,-1-1 0,0 0 0,1 0 1,-1 0-1,1 0 0,-1 0 0,1 0 0,0 0 0,-1-1 1,1 1-1,0 0 0,-1-2 0,0 0-2,1 0 1,0 0-1,0 1 0,0-1 0,0 0 1,1 0-1,-1 0 0,1 0 1,0 0-1,0 0 0,0 0 1,0 0-1,0 0 0,1 0 1,-1 0-1,1 0 0,0 0 0,0 0 1,0 0-1,0 1 0,0-1 1,1 0-1,-1 1 0,1-1 1,2-3-1,0 1-4,1 0-1,-1 0 1,1 0 0,0 1-1,1-1 1,-1 1 0,8-5-1,-11 8 1,1 0-1,-1 0 1,0-1-1,0 1 1,1 0-1,-1 1 1,0-1-1,1 0 1,-1 1-1,1-1 1,-1 1-1,1 0 1,-1 0-1,1 0 1,-1 0-1,1 0 1,-1 1-1,0-1 1,1 1-1,-1-1 1,1 1-1,-1 0 1,3 1-1,-4-1 1,0-1 0,0 1-1,0 0 1,0-1 0,0 1 0,-1 0-1,1 0 1,0 0 0,0-1 0,-1 1-1,1 0 1,-1 0 0,1 0-1,-1 0 1,1 0 0,-1 0 0,1 0-1,-1 0 1,0 0 0,0 0 0,1 1-1,-1-1 1,0 0 0,0 0 0,0 0-1,0 0 1,0 0 0,-1 1-1,0 2 6,0-1 0,0 0 0,-1 0 0,1-1 0,-1 1 0,0 0 0,1 0 0,-1-1 0,-5 5 0,1 0 32,-1-1 0,0 0 0,-1 0 1,1-1-1,-1 0 0,-11 5 0,15-8-8,0-1 0,0 0-1,0 0 1,0 0 0,-1 0 0,1-1-1,0 1 1,-1-1 0,1 0-1,0 0 1,-1-1 0,1 0 0,-8-1-1,10 1-22,1 0 0,-1 0 0,1 1 0,-1-1 0,1 0 0,0 0 0,-1-1 0,1 1 0,0 0 0,0 0 0,-1-1 0,1 1 0,0 0 0,0-1 0,1 1 0,-1-1 0,0 0 0,0 1 0,1-1 0,-1 1 0,1-1 0,-1 0-1,1 0 1,0 1 0,0-1 0,0 0 0,0 1 0,0-1 0,0 0 0,0 0 0,0 1 0,1-1 0,-1 0 0,1 1 0,1-4 0,-1 2-5,0 1-1,0 0 1,0-1-1,0 1 1,0 0 0,1 0-1,-1 0 1,1 0-1,0 0 1,0 0 0,0 0-1,0 0 1,0 1-1,0-1 1,0 1 0,0-1-1,0 1 1,1 0-1,-1 0 1,0 0 0,1 0-1,3 0 1,-4 0-1,-1 1 1,1 0-1,0 0 1,-1 0-1,1 0 0,-1 0 1,1 0-1,0 0 1,-1 0-1,1 1 0,-1-1 1,1 1-1,-1-1 1,1 1-1,-1-1 1,1 1-1,-1 0 0,1 0 1,-1 0-1,0 0 1,0 0-1,1 0 0,-1 0 1,0 0-1,0 1 1,0-1-1,0 0 1,0 0-1,-1 1 0,1-1 1,0 1-1,-1-1 1,1 1-1,-1-1 0,1 1 1,0 2-1,0 6 5,1 1-1,-2-1 1,1 0-1,-1 0 0,-1 1 1,0-1-1,0 0 0,-1 0 1,0 0-1,-4 11 1,5-21-3,1 1 0,0-1 0,-1 1 0,1-1 0,-1 1 0,1-1 0,-1 0 0,1 1 0,-1-1 1,1 0-1,-1 1 0,1-1 0,-1 0 0,1 0 0,-1 0 0,0 1 0,1-1 0,-1 0 0,1 0 0,-1 0 1,0 0-1,1 0 0,-1 0 0,1 0 0,-1 0 0,1 0 0,-1 0 0,0-1 0,1 1 0,-1 0 0,1 0 1,-1 0-1,1-1 0,-1 1 0,1 0 0,-1-1 0,-17-14 61,14 7-46,0 0 0,1 0 0,0 0 0,1 0 0,-3-14 0,3 16 22,4 31 8,-1-23-44,-4 40-10,2-35 6,1 0 1,-1 0-1,1 0 1,0 0-1,2 14 0,-4-27 24,0 1 0,0 0 0,-1 1 0,1-1 0,-1 0-1,-5-5 1,-12-22 20,15 24-51,3 5 4,0 0 1,0 0 0,0-1 0,1 1-1,-1 0 1,1-1 0,0 1 0,0 0 0,0-1-1,0-3 1,2 7 3,0 0-1,0 0 1,0 0-1,1 0 1,-1 1 0,0-1-1,0 1 1,0-1-1,0 0 1,0 1 0,0 0-1,0-1 1,0 1-1,0 0 1,0-1 0,0 1-1,1 1 1,23 19-18,-13-10 14,-9-7 5,0-1 0,1 0 1,-1 0-1,0 0 0,1 0 1,0 0-1,0-1 0,0 0 1,0 0-1,0 0 0,8 3 1,-1-6 20,-18-5-6,-20-6-2,2 0-8,19 8 3,1 1-1,-1 0 1,0 1 0,0-1-1,0 1 1,0 0-1,-1 1 1,1 0 0,0 0-1,-1 0 1,1 0-1,-10 1 1,16 0-8,0 0-1,-1 0 0,1 0 1,-1 0-1,1 0 1,-1 0-1,1 0 1,-1 0-1,1 0 1,-1 0-1,1 1 1,-1-1-1,1 0 0,-1 0 1,1 0-1,-1 1 1,1-1-1,0 0 1,-1 0-1,1 1 1,-1-1-1,1 0 0,0 1 1,-1-1-1,1 0 1,0 1-1,-1-1 1,1 1-1,0-1 1,0 1-1,0-1 1,-1 0-1,1 1 0,0-1 1,0 1-1,0-1 1,0 1-1,0 0 1,0 0-4,1 0 0,0 0 0,0-1 1,0 1-1,0 0 0,0-1 0,0 1 1,0 0-1,0-1 0,0 1 0,0-1 0,0 0 1,0 1-1,0-1 0,0 0 0,0 0 1,2 0-1,11 1-12,-1 0 1,0-2 0,0 0 0,0 0-1,1-1 1,-1-1 0,-1 0-1,1-1 1,23-10 0,-20 8-68,-16 6 77,0 0 0,0 0 0,0 0 0,0 0 0,0 0 0,1 0 0,-1 0 1,0 0-1,0 0 0,0 0 0,0 0 0,0 0 0,0 0 0,1 0 0,-1 0 0,0 0 0,0 0 1,0 0-1,0 0 0,0 0 0,1 0 0,-1 0 0,0 0 0,0 0 0,0 0 0,0 0 0,0 0 0,0 0 1,0 1-1,1-1 0,-1 0 0,0 0 0,0 0 0,0 0 0,0 0 0,0 0 0,0 0 0,0 0 1,0 1-1,0-1 0,0 0 0,0 0 0,0 0 0,0 0 0,1 0 0,-1 0 0,0 1 0,0-1 1,0 0-1,0 0 0,0 0 0,0 0 0,0 0 0,0 0 0,0 1 0,-1-1 0,1 0 0,0 0 1,0 0-1,0 0 0,-5 15-208,-11 14-168,-88 109-3487,74-94 1683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3:05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11674,'8'-4'764,"34"-11"1875,-31 15-1094,-17 12 700,-2-3-1699,1 1 0,-1-1 0,1 1 0,1 1 1,-6 11-1,11-19-471,0-1 0,0 0 0,0 1 0,0-1 0,1 1 0,-1-1 0,1 1 1,0 0-1,-1-1 0,1 1 0,0 0 0,0-1 0,1 1 0,-1-1 0,1 1 0,-1-1 0,1 1 1,0-1-1,0 1 0,0-1 0,0 1 0,0-1 0,0 0 0,1 0 0,-1 1 0,1-1 1,0 0-1,0-1 0,0 1 0,2 2 0,6 3-13,1 0 1,1 0 0,-1-1-1,1 0 1,0-1-1,0-1 1,1 0-1,0 0 1,-1-1 0,1-1-1,17 1 1,-19-2-425,1 0 0,-1-1 1,0-1-1,0 0 0,1-1 0,-1 0 1,0 0-1,12-5 0,-3-7-2082,-2-3-1324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2:25.6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224 154 12147,'-9'-8'915,"5"4"-307,-1 0 0,1 0 0,0 0 0,0-1 0,-4-6 0,7 9-427,0 0 1,0 0-1,1 1 1,-1-1-1,1 0 1,-1 0-1,1 1 1,0-1-1,-1 0 1,1 0-1,0 0 1,0 0-1,0 0 1,1 1-1,-1-1 1,0 0 0,1 0-1,-1 0 1,1 1-1,0-1 1,1-3-1,-2 5-125,0-1-1,0 1 1,0-1-1,1 1 0,-1-1 1,0 1-1,0-1 1,0 1-1,1 0 1,-1-1-1,0 1 1,0-1-1,1 1 1,-1 0-1,0-1 1,1 1-1,-1 0 1,0-1-1,1 1 1,-1 0-1,1 0 0,-1 0 1,0-1-1,1 1 1,-1 0-1,1 0 1,-1 0-1,1 0 1,-1 0-1,1-1 1,-1 1-1,0 0 1,1 0-1,0 0 1,8 15 1141,1 30-251,-10-39-882,0 0 1,0 0-1,0 0 1,-1 0-1,0 0 1,0 0-1,-1 0 1,1 0-1,-1 0 1,-1 0-1,-4 9 0,6-14-47,0 1-1,0-1 0,0 1 1,0-1-1,0 0 0,0 1 1,0-1-1,-1 0 0,1 0 0,0 0 1,-1 0-1,1 0 0,-1 0 1,1 0-1,-1 0 0,1-1 1,-1 1-1,0-1 0,1 1 0,-1-1 1,0 0-1,0 1 0,1-1 1,-1 0-1,0 0 0,0 0 1,1 0-1,-1-1 0,0 1 0,0 0 1,1-1-1,-1 1 0,0-1 1,1 1-1,-1-1 0,1 0 1,-1 0-1,1 0 0,-1 0 0,1 0 1,0 0-1,-1 0 0,1 0 1,-2-3-1,0 1-2,-1 0 0,1 0 1,0 0-1,1 0 0,-1 0 0,0-1 0,1 0 1,0 1-1,0-1 0,0 0 0,0 0 1,0 0-1,1 0 0,0 0 0,0-1 0,0 1 1,0 0-1,1 0 0,0-1 0,0 1 0,0 0 1,0-1-1,1 1 0,-1 0 0,1-1 1,0 1-1,1 0 0,-1 0 0,1 0 0,-1 0 1,4-5-1,-1 3-17,-1 1 1,1-1-1,0 1 1,0 0-1,0 1 1,1-1-1,0 1 0,0-1 1,0 1-1,0 1 1,0-1-1,1 1 1,0 0-1,0 0 1,0 1-1,0 0 1,0 0-1,0 0 0,1 1 1,10-2-1,-15 3 4,0 0 0,0 0 0,0 0-1,0 0 1,0 0 0,0 0 0,0 1-1,0-1 1,-1 0 0,1 1-1,0 0 1,0-1 0,0 1 0,-1 0-1,1 0 1,0 0 0,-1 0 0,1 0-1,-1 1 1,1-1 0,-1 0 0,0 1-1,0-1 1,1 1 0,-1-1 0,0 1-1,0 0 1,0-1 0,-1 1-1,1 0 1,0 0 0,-1 0 0,1-1-1,-1 1 1,0 0 0,1 0 0,-1 0-1,0 0 1,0 0 0,0 0 0,0 0-1,-1 0 1,1-1 0,0 1 0,-1 0-1,1 0 1,-1 0 0,0 0-1,0-1 1,0 1 0,0 0 0,0-1-1,0 1 1,0-1 0,0 1 0,0-1-1,-2 2 1,-11 10 121,-1-1-1,0 0 1,0-1 0,-1 0 0,-1-2-1,1 0 1,-32 12 0,42-19-62,1 0 0,-1 0 0,0-1 1,0 1-1,0-1 0,0-1 0,0 1 0,-12-1 1,16 0-53,0 0 1,0 0-1,1-1 1,-1 1-1,0 0 1,1-1 0,-1 1-1,0-1 1,1 0-1,-1 1 1,1-1-1,-1 0 1,1 0 0,-1 0-1,1 0 1,0 0-1,-1 0 1,1 0-1,0-1 1,0 1-1,0 0 1,0-1 0,0 1-1,0-1 1,0 1-1,0-1 1,1 1-1,-1-1 1,1 0-1,-1 1 1,1-1 0,0 0-1,-1 0 1,1 1-1,0-1 1,0-2-1,0 0-6,1 1 0,-1 0 0,1 0 0,-1 0-1,1 0 1,0 0 0,0 0 0,0 0 0,1 0-1,-1 1 1,1-1 0,-1 0 0,1 1 0,0-1-1,0 1 1,3-3 0,-1 1-3,1 0 1,0 1-1,0-1 1,0 1-1,0 0 1,1 1-1,-1-1 0,7-1 1,3 0-19,1 0 0,0 1-1,0 1 1,0 0 0,24 1 0,-37 1 13,-1 0-1,1 0 1,0 0-1,-1 0 1,1 0 0,0 1-1,-1-1 1,1 1-1,0 0 1,-1 0-1,1 0 1,-1 0 0,0 0-1,1 1 1,-1-1-1,0 1 1,4 3 0,-5-3 5,0 0 0,0 0 0,0 0 1,-1 0-1,1 0 0,-1 0 0,1 0 1,-1 0-1,0 1 0,0-1 0,0 0 1,0 0-1,0 0 0,0 0 0,-1 0 1,1 1-1,-1-1 0,1 0 0,-1 0 1,0 0-1,0 0 0,0 0 0,-2 2 1,-2 6 49,-1-1 0,0 0 0,0 0 0,-1-1 0,-13 14 0,17-18-8,0-1 1,-1 0 0,1-1-1,0 1 1,-1 0-1,0-1 1,1 0 0,-1 0-1,0 0 1,0 0-1,0-1 1,0 1 0,-1-1-1,1 0 1,0 0-1,0-1 1,-5 1 0,8-1-36,1 0 0,-1-1-1,1 1 1,-1 0 0,0 0 0,1 0 0,-1-1 0,1 1 0,0 0 0,-1-1 0,1 1 0,-1 0 0,1-1 0,-1 1 0,1 0 0,0-1 0,-1 1 0,1-1 0,0 1 0,-1-1-1,1 1 1,0-1 0,0 1 0,0-1 0,-1 1 0,1-1 0,0 1 0,0-1 0,0 0 0,0 1 0,0-1 0,0 1 0,0-1 0,0 1 0,0-1 0,0 1 0,0-1 0,0 0-1,1 1 1,-1-1 0,0 1 0,0-1 0,1 1 0,-1-1 0,12-23 0,-7 18-13,1 0 0,0 0 0,0 0 0,0 1 0,1 0 0,0 0 0,0 1 1,0-1-1,0 2 0,1-1 0,-1 1 0,1 0 0,0 1 0,0-1 0,0 2 0,0-1 0,1 1 0,-1 0 0,14 1 0,-22 0 6,0 1-1,1-1 0,-1 0 0,0 0 0,1 0 1,-1 1-1,0-1 0,1 0 0,-1 0 0,0 1 1,0-1-1,1 0 0,-1 1 0,0-1 1,0 0-1,1 1 0,-1-1 0,0 0 0,0 1 1,0-1-1,0 1 0,0-1 0,0 0 0,1 1 1,-1-1-1,0 0 0,0 1 0,0-1 1,0 1-1,0-1 0,-1 0 0,1 1 0,0-1 1,0 1-1,0-1 0,0 0 0,0 1 0,0-1 1,-1 0-1,1 1 0,0-1 0,0 0 1,-1 1-1,1-1 0,0 0 0,0 1 0,-1-1 1,1 0-1,0 0 0,-1 1 0,1-1 0,0 0 1,-1 0-1,1 0 0,-1 1 0,-8 7 25,0-1-1,0 0 1,-1 0 0,0 0-1,-1-1 1,1-1-1,-1 0 1,0 0-1,0-1 1,-1-1 0,1 0-1,-18 2 1,28-4-20,0-1 0,0 0-1,0 0 1,0 0 0,0 0 0,0 0 0,0 0 0,0 0 0,0 0 0,0 0 0,0-1 0,0 1 0,0 0 0,0-1 0,0 1-1,0 0 1,0-1 0,0 1 0,0-1 0,1 0 0,-1 1 0,0-1 0,0 0 0,1 1 0,-1-1 0,0 0 0,1 0-1,-1 0 1,1 1 0,-1-1 0,1 0 0,-1 0 0,1 0 0,0 0 0,-1 0 0,1 0 0,0 0 0,-1-2 0,2 0-6,-1 0 1,0 1 0,1-1 0,-1 0 0,1 1 0,0-1-1,0 0 1,0 1 0,0-1 0,0 1 0,0-1 0,1 1-1,-1 0 1,4-4 0,-1 2 0,0 0 0,0 1 0,1 0 0,-1-1 0,1 1 0,0 1 0,-1-1 0,1 1 0,1 0 0,-1 0 0,0 0 0,0 1 0,1-1 0,-1 1 0,1 1 0,-1-1 1,1 1-1,-1 0 0,1 0 0,9 2 0,-8-1-11,1 1 0,0-1 1,-1 2-1,1-1 1,-1 1-1,0 0 0,1 0 1,-2 1-1,1 0 0,0 0 1,-1 1-1,0 0 1,0 0-1,7 8 0,-7-7-4,-2 0-1,1 1 1,-1 0-1,0 0 1,0 0 0,-1 0-1,3 10 1,-5-16 16,-1 1 1,1 0 0,-1-1 0,0 1-1,1-1 1,-1 1 0,0 0-1,0 0 1,0-1 0,0 1 0,0 0-1,-1-1 1,1 1 0,0-1 0,-1 1-1,1 0 1,-1-1 0,0 1-1,1-1 1,-1 1 0,0-1 0,0 1-1,0-1 1,0 0 0,0 1 0,0-1-1,0 0 1,-1 0 0,1 0-1,0 0 1,-1 0 0,1 0 0,-1 0-1,1-1 1,-1 1 0,1 0-1,-1-1 1,0 1 0,1-1 0,-1 0-1,1 1 1,-1-1 0,0 0 0,-2 0-1,-4 0 11,1 0-1,-1 0 0,0 0 1,0-1-1,1-1 0,-1 1 1,1-1-1,-1 0 1,1-1-1,0 0 0,0 0 1,0 0-1,-11-8 0,15 9-7,0 0 0,0 0 1,1 0-1,-1 0 0,0-1 0,1 1 0,-1-1 0,1 1 0,0-1 0,0 0 0,0 0 0,0 0 0,1 0 1,-1 0-1,1 0 0,0-1 0,0 1 0,0 0 0,0-1 0,0 1 0,1-1 0,-1 1 0,1-1 1,0 1-1,0-1 0,1 1 0,-1-1 0,1 1 0,0 0 0,-1-1 0,1 1 0,3-5 0,-2 4-1,1 0-1,0 0 0,0 1 0,1-1 1,-1 1-1,1-1 0,-1 1 0,1 0 1,0 1-1,0-1 0,1 1 0,-1-1 1,0 1-1,1 1 0,4-2 0,-3 1-5,-1 0 0,0 0-1,0 1 1,1 0-1,-1 0 1,1 1-1,-1-1 1,1 1 0,-1 0-1,1 1 1,-1-1-1,1 1 1,6 2-1,-10-2 5,0 1-1,1-1 1,-1 1 0,0 0-1,0 0 1,0 0-1,0 0 1,-1 0-1,1 0 1,-1 0-1,1 1 1,-1-1 0,2 4-1,-2-4 1,0 0 0,-1-1 0,1 1 0,0 0 0,-1 0-1,1 0 1,-1 0 0,1 0 0,-1-1 0,0 1 0,0 0 0,0 0 0,0 0-1,0 0 1,-1 0 0,1 0 0,0 0 0,-1 0 0,-1 3 0,0-2 1,-1-1 1,1 1-1,-1 0 1,0-1-1,0 0 1,0 0 0,0 1-1,0-2 1,-1 1-1,1 0 1,-4 1-1,-46 14 34,32-12-1,19-4-26,-1 0-1,0 0 1,0-1-1,0 1 1,0-1-1,0 0 1,0 0-1,0 0 1,0-1-1,1 1 1,-1 0-1,0-1 1,0 0-1,0 0 1,0 0-1,1 0 1,-1 0-1,-3-3 1,5 3-8,0 0 1,0 0 0,0 0-1,0 0 1,0 0 0,0 0 0,0 0-1,0 0 1,0-1 0,1 1-1,-1 0 1,1-1 0,-1 1-1,1-1 1,-1 1 0,1 0-1,0-1 1,0 1 0,-1-1 0,1 1-1,0-1 1,0 1 0,1-1-1,-1 1 1,0-1 0,0 1-1,1-1 1,-1 1 0,1 0-1,-1-1 1,1 1 0,0 0 0,0-1-1,-1 1 1,1 0 0,0 0-1,1-2 1,3-2-5,0-1-1,0 1 1,0 0 0,1 0 0,-1 0-1,8-4 1,-11 8 2,1-1-1,-1 0 1,1 1 0,-1-1-1,1 1 1,0 0-1,-1 0 1,1 0 0,0 0-1,0 1 1,-1-1-1,1 1 1,0-1 0,0 1-1,0 0 1,0 0-1,0 0 1,4 2 0,-6-2 2,0 1 0,0-1 0,0 1 0,0 0 0,-1 0 1,1 0-1,0-1 0,0 1 0,-1 0 0,1 0 0,0 0 0,-1 0 1,1 0-1,-1 0 0,0 0 0,1 0 0,-1 1 0,0-1 0,1 0 1,-1 0-1,0 0 0,0 0 0,0 0 0,0 1 0,0-1 0,-1 2 1,-6 35 30,5-29-25,-1 0 1,1-1 0,-1 1 0,-1-1 0,0 0 0,0 0 0,0 0 0,-7 8 0,9-13-5,-1 0 0,1 1-1,-1-1 1,0 0-1,0 0 1,0-1-1,-1 1 1,1-1-1,-1 1 1,1-1-1,-1 0 1,0-1 0,0 1-1,0 0 1,0-1-1,0 0 1,-5 1-1,8-2 2,-1 0-1,1 0 0,0 0 0,0 0 0,0-1 1,0 1-1,-1 0 0,1 0 0,0-1 0,0 1 1,0-1-1,0 1 0,0-1 0,0 0 0,0 1 1,0-1-1,0 0 0,0 1 0,0-1 0,1 0 1,-1 0-1,0 0 0,0 0 0,1 0 0,-1 0 1,0 0-1,1 0 0,-1 0 0,1 0 0,0 0 1,-1 0-1,1-1 0,0 1 0,0 0 1,0 0-1,0 0 0,-1-1 0,2 1 0,-1-2 1,0-5 1,0 1 1,1-1-1,0 1 1,0 0-1,3-8 1,-3 12-5,0 0 0,0 0 0,1 0 0,-1 1 0,1-1 0,-1 0 0,1 1 0,0-1 0,0 1 0,0-1 0,0 1 1,0 0-1,4-3 0,-5 5 0,-1 0 0,1-1 0,0 1 0,-1 0-1,1-1 1,0 1 0,-1 0 0,1 0 0,0-1 0,0 1 0,-1 0 0,1 0 0,0 0 0,0 0 0,-1 0 0,1 0 0,0 0 0,0 1 0,-1-1 0,1 0 0,0 0 0,0 1 0,1 0-2,-1 0 1,0 0 0,0 0 0,0 0-1,0 0 1,0 0 0,0 0 0,0 1-1,0-1 1,0 0 0,-1 1-1,1-1 1,-1 0 0,1 1 0,0 2-1,0-1 11,0 1-1,-1 0 0,1 0 1,-1 0-1,0-1 0,0 1 1,0 0-1,-1 0 0,1 0 1,-1-1-1,0 1 0,0 0 1,0 0-1,0-1 0,-1 1 1,0-1-1,0 0 0,1 1 1,-2-1-1,1 0 0,0 0 1,-1 0-1,1 0 0,-1-1 1,0 1-1,0-1 0,-4 3 1,6-4-2,0-1 0,0 0 1,0 0-1,0 0 0,0 0 1,0 0-1,-1-1 0,1 1 1,0 0-1,0 0 0,0-1 0,1 1 1,-1-1-1,0 1 0,0-1 1,0 1-1,0-1 0,0 1 1,0-1-1,1 0 0,-1 1 1,0-1-1,0 0 0,1 0 1,-1 0-1,1 1 0,-1-1 1,1 0-1,-1 0 0,1 0 0,-1 0 1,1 0-1,0 0 0,-1-2 1,-11-36 41,12 36-46,-1-1 0,1 0 0,0 0-1,0 0 1,1 0 0,-1 0 0,1 0 0,0 1-1,0-1 1,0 0 0,0 0 0,3-5 0,-3 7-7,0 0 1,0 0 0,1 0-1,-1 0 1,1 0-1,-1 0 1,1 1-1,0-1 1,-1 0 0,1 1-1,0-1 1,0 1-1,0 0 1,0 0 0,0-1-1,1 2 1,-1-1-1,0 0 1,0 0 0,1 1-1,3-2 1,-5 3 2,-1-1-1,0 0 1,1 0 0,-1 0 0,1 1 0,-1-1-1,1 0 1,-1 0 0,1 1 0,-1-1 0,0 0-1,1 1 1,-1-1 0,0 0 0,1 1 0,-1-1-1,0 1 1,0-1 0,1 1 0,-1-1 0,0 0 0,0 1-1,0-1 1,1 1 0,-1-1 0,0 1 0,0-1-1,0 1 1,0-1 0,0 1 0,0-1 0,0 1-1,0-1 1,0 1 0,-1 0 0,-2 23-3,0-19 16,0 1 0,0-1 0,-1 0 0,1 0 0,-1 0 0,0 0 0,-1-1 0,1 1 0,-1-1 0,0 0 0,0-1 0,0 1 0,0-1 0,-1 0 0,1 0 0,-1-1 0,0 1 0,0-1 0,0-1 0,0 1 0,0-1 0,0 0 0,-8 0 0,11-1-13,0-1 0,0 0 1,0 1-1,0-1 1,0-1-1,0 1 0,0 0 1,1 0-1,-1-1 0,0 0 1,1 1-1,-1-1 0,1 0 1,0 0-1,0-1 0,0 1 1,0 0-1,0-1 0,0 1 1,0-1-1,1 1 0,0-1 1,-1 0-1,1 0 1,-1-3-1,1 4 0,0-1 0,1 0 0,-1 1 0,1-1 0,-1 0 0,1 0 0,0 1 0,0-1 0,0 0 0,0 0 0,1 0 1,-1 1-1,1-1 0,0 0 0,-1 1 0,1-1 0,0 0 0,1 1 0,-1-1 0,0 1 0,1 0 0,-1-1 0,1 1 0,0 0 0,0 0 0,0 0 0,4-3 0,-2 2 2,1 0 0,1 1 0,-1-1-1,0 1 1,1 0 0,-1 1-1,1-1 1,-1 1 0,1 0 0,0 1-1,-1-1 1,1 1 0,0 0-1,-1 1 1,1-1 0,0 1 0,-1 0-1,1 1 1,0-1 0,-1 1 0,7 3-1,-8-3-4,0 0 0,1 0 0,-1 0 0,0 1 0,0-1 0,-1 1 0,1 0-1,-1 0 1,1 1 0,-1-1 0,0 1 0,0-1 0,0 1 0,-1 0 0,1 0 0,-1 0-1,0 1 1,0-1 0,-1 0 0,1 1 0,-1-1 0,0 1 0,0 0 0,0-1 0,-1 1 0,1 5-1,-2-5 11,0-1-1,0 0 1,0-1-1,0 1 0,-1 0 1,1 0-1,-1 0 0,0-1 1,0 1-1,0-1 0,-1 1 1,1-1-1,-1 0 1,0 0-1,0 0 0,0 0 1,0-1-1,0 1 0,0-1 1,-1 0-1,1 0 1,-7 3-1,5-3 4,0 1 0,-1-1 0,1 0 0,-1-1 0,1 1 0,-1-1 0,0 0 0,0-1 0,1 1 0,-1-1 1,0 0-1,0 0 0,0-1 0,1 0 0,-7-1 0,10 1-8,1 1 0,0-1 1,-1 0-1,1 0 0,0 1 0,0-1 1,-1 0-1,1 0 0,0 0 0,0 0 0,0 0 1,0-1-1,0 1 0,1 0 0,-1 0 1,0-1-1,1 1 0,-1 0 0,0-1 1,1 1-1,0-1 0,-1 1 0,1 0 1,0-1-1,0 1 0,-1-1 0,1 1 1,0-1-1,1 1 0,-1-1 0,0 1 1,0-1-1,1-1 0,0-3-10,1 0-1,0 0 1,0 1 0,0-1-1,1 0 1,4-7 0,0 1 4,1 1 0,0 0 0,0 0 0,1 1 0,0 0 0,1 0 0,21-15 0,-32 25 6,1 0 0,0 0 0,0 1 0,0-1 0,0 0 0,0 0 0,0 0 0,0 1 1,0-1-1,0 0 0,0 0 0,0 1 0,0-1 0,0 0 0,0 0 0,0 1 0,0-1 0,0 0 0,0 0 0,0 0 1,0 1-1,1-1 0,-1 0 0,0 0 0,0 1 0,0-1 0,0 0 0,0 0 0,0 0 0,1 0 0,-1 1 0,0-1 1,0 0-1,0 0 0,1 0 0,-1 0 0,0 0 0,0 0 0,0 0 0,1 1 0,-1-1 0,0 0 0,0 0 0,1 0 1,-1 0-1,0 0 0,0 0 0,1 0 0,-1 0 0,0 0 0,0 0 0,1 0 0,-1 0 0,0 0 0,0-1 0,0 1 1,1 0-1,-11 21 12,5-14-7,-1 0-1,1 0 0,-1 0 1,0-1-1,-1 0 1,1 0-1,-9 6 0,12-10-35,0 0-1,0-1 1,0 1-1,-1 0 1,1-1-1,0 0 1,-1 1-1,1-1 1,0 0-1,-1-1 1,1 1-1,-1-1 1,0 0-1,1 0 1,-1 0-1,1 0 1,-1 0-1,1-1 1,-7-1-1,8 1-77,1 1-1,0-1 1,-1 0-1,1 0 1,0 0-1,0 0 1,0 1-1,-1-2 1,1 1-1,0 0 1,0 0-1,1 0 1,-1 0-1,0-1 1,0 1-1,1 0 1,-1-1-1,0 1 1,1 0-1,-1-1 1,1 1 0,0-1-1,0 1 1,-1-1-1,1 1 1,0-1-1,0 1 1,0-1-1,1-2 1,7-23-3168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2:29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81 388 9770,'-66'43'4225,"53"-31"-2006,12-9-556,1-3-1431,1 0 1,0 0 0,-1-1-1,1 1 1,0 0 0,-1-1-1,1 1 1,0 0 0,-1-1-1,1 1 1,-1-1-1,1 1 1,-1-1 0,1 0-1,-1 1 1,1-1 0,-1 1-1,0-1 1,1 0 0,-1 0-1,10-20 268,1 0 1,24-35-1,-19 32-61,25-48 0,-25 37-20,0 6 265,-2-1 0,-1-1 0,-2 0 1,13-55-1,-25 95-613,1 0 0,0-1 1,1 1-1,0-1 0,0 1 0,1 0 1,5 15-1,27 60 84,-23-60-136,2-1 0,0 0 0,2-1-1,34 39 1,-38-49-562,1 0 1,1-1-1,0-1 0,0 0 0,1 0 0,0-2 0,0 0 0,30 12 1,-46-25-2319,-9-5 755,-24-7-1533,15 11-99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2:30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11987,'-29'40'5137,"45"-49"-2921,17 7-560,9-3-111,-11 0-497,-5 5-328,-8-1-336,-12 1-168,6 0-256,-3 0-256,-2 3-768,-4-5-448,4-7-1049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2:31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168 116 10066,'-15'18'497,"0"0"-1,1 1 0,1 0 1,0 1-1,2 0 0,0 1 1,2 1-1,0-1 0,1 2 1,2-1-1,-5 27 0,9-38-438,0 0 0,1 0-1,1-1 1,0 1 0,0 0-1,1 0 1,0 0 0,1 0-1,1-1 1,-1 1 0,2-1 0,-1 0-1,1 0 1,1 0 0,0 0-1,0-1 1,1 1 0,0-2-1,1 1 1,0-1 0,0 0-1,1 0 1,0 0 0,0-1-1,1-1 1,10 7 0,2-1 116,0-1 1,1-1 0,1 0 0,0-2-1,0-1 1,1-1 0,-1 0-1,1-2 1,0-1 0,1-1 0,-1-1-1,30-2 1,-33-1-79,0 0 0,0-1 0,0-1 0,-1-1 0,0-1 1,0-1-1,0-1 0,-1 0 0,0-2 0,0 0 0,-1-1 0,-1-1 0,0 0 0,21-20 1,-27 19-66,1-1 0,-2 0 1,1-1-1,9-20 0,-7 14-13,-3 2-1,0 0-1,-1 0 0,-1-1 0,-1 0 1,-1 0-1,-1-1 0,0 0 0,2-31 1,-6 42 28,0 0 1,-1 0-1,-1 0 0,1 1 1,-2-1-1,1 0 1,-1 1-1,-1-1 0,1 1 1,-2-1-1,1 1 1,-1 0-1,-1 1 1,0-1-1,0 1 0,0 0 1,-1 0-1,-1 0 1,1 1-1,-14-12 0,6 10 52,-1-1 0,-1 2 0,1 0 0,-1 1 0,-1 0 0,1 1-1,-1 1 1,0 1 0,-1 0 0,1 2 0,-1 0 0,-29 0 0,5 3-20,0 1 0,1 2 0,-1 2 0,-51 15 0,64-13-151,-1 2 1,2 1-1,-1 1 1,-30 18-1,42-19-185,-1 0 0,2 1 0,0 1 0,0 0 0,1 2 0,1-1-1,-14 19 1,20-21-284,-1 2-1,-10 24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2:32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41 228 12531,'19'70'4977,"-19"-78"-2993,-3-8-311,0-17-241,-4-2-304,-4-16-632,-4 1-208,4 8-288,6 6-264,0 21-840,5 4-512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2:32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53 12291,'-2'-1'6461,"9"-5"-4430,9-3-1638,0 1-1,0 1 0,31-9 1,-44 15-364,0 0 1,1 0-1,-1 0 1,1 1-1,0-1 1,-1 1-1,1 0 1,-1 0-1,1 0 0,0 0 1,-1 1-1,1 0 1,-1-1-1,1 1 1,5 3-1,-8-3-24,0 0-1,1 0 1,-1 0-1,0 0 1,0 0-1,0 0 1,0 1-1,-1-1 1,1 0-1,0 0 1,0 1-1,-1-1 1,1 1-1,-1-1 1,1 1-1,-1-1 1,0 1 0,0-1-1,1 1 1,-1-1-1,0 1 1,0-1-1,0 1 1,-1-1-1,1 1 1,0-1-1,-1 1 1,1-1-1,0 1 1,-1-1-1,0 0 1,1 1-1,-1-1 1,-1 3-1,-5 8 58,0 0 1,-1 0-1,0-1 0,0 1 0,-1-2 1,-1 1-1,0-2 0,0 1 0,-1-1 1,0-1-1,-23 14 0,34-22-60,0 0 0,0 0-1,0 0 1,0 0 0,0 0 0,0 0-1,0 0 1,0 0 0,1 0 0,-1 0 0,0 0-1,0 0 1,0 0 0,0 0 0,0 0-1,0 0 1,0 0 0,0 0 0,0 0-1,0 0 1,0 0 0,0 0 0,0 1 0,0-1-1,0 0 1,0 0 0,0 0 0,0 0-1,0 0 1,0 0 0,0 0 0,0 0-1,0 0 1,0 0 0,0 0 0,0 0 0,0 0-1,0 0 1,0 0 0,0 0 0,0 0-1,0 0 1,0 1 0,0-1 0,0 0-1,-1 0 1,1 0 0,0 0 0,10 0 59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2:33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56 9770,'-13'-4'812,"-5"-4"3636,19 6-4151,1 1-1,-1 0 1,1 0 0,-1 0 0,1 0 0,-1 0 0,1 1 0,0-1 0,0 0 0,-1 1 0,1-1 0,0 1 0,2-1 0,31-8 1371,60-10 1,-82 17-1590,0 1 1,1 0-1,-1 1 1,1 1-1,-1 0 1,0 0-1,24 7 1,-34-7-66,-1-1 0,1 1 0,0 0 0,-1 0 1,1 0-1,-1 0 0,1 1 0,-1-1 0,0 1 1,1-1-1,-1 1 0,0 0 0,0 0 0,0 0 1,0 0-1,0 0 0,-1 0 0,1 0 0,-1 1 1,1-1-1,-1 1 0,0-1 0,0 1 0,0-1 1,0 1-1,-1 0 0,1-1 0,-1 1 0,1 0 1,-1-1-1,0 1 0,0 0 0,0 0 0,0-1 1,-1 1-1,1 0 0,-3 5 0,1-1 76,-1 1 1,-1-1-1,1 0 0,-1 0 1,-1 0-1,1-1 0,-1 1 1,0-1-1,-1 0 0,1 0 1,-1-1-1,-8 6 0,-6 2-102,-2-1 1,1-2-1,-2 0 0,1-1 0,-35 8 0,13-3-2181,34-10-1324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2:33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61 266 9266,'-13'31'1861,"0"-1"0,-11 47 0,21-64-1762,0 0-1,1 0 0,1 1 1,0-1-1,0 0 1,2 1-1,-1-1 1,6 24-1,-4-29-63,1 0-1,0-1 0,1 0 1,0 0-1,0 0 0,0 0 1,1-1-1,0 1 0,0-1 1,1 0-1,0-1 0,0 1 1,0-1-1,11 6 0,-1 0 7,1-2-1,0 0 1,0-1-1,35 11 1,-23-11 156,0-1 1,1-1-1,0-2 0,0-2 1,0 0-1,0-2 1,0-1-1,1-1 0,-2-2 1,1-1-1,0-2 0,55-19 1,-66 19-159,-1-1 0,0-1 1,0 0-1,-1-1 0,0-1 0,-1-1 0,0 0 1,-1-1-1,-1-1 0,0-1 0,0 1 1,-2-2-1,0 0 0,0-1 0,-2 0 1,0 0-1,-1-1 0,-1 0 0,-1-1 1,8-25-1,-12 29 61,-1-1-1,0 1 1,-1 0 0,-1-1-1,0 1 1,-1 0 0,-1-1-1,0 1 1,-1 0 0,-8-24-1,7 27 11,0 1 1,-1-1-1,0 1 0,-1-1 0,-1 2 0,0-1 1,0 1-1,-1 0 0,0 0 0,0 1 1,-1 0-1,-1 0 0,-10-6 0,13 10-45,-2 1-1,1 0 1,0 1-1,-1-1 1,1 2-1,-1-1 1,0 1-1,0 1 1,0 0-1,0 0 1,0 0-1,0 1 1,0 1-1,-14 2 1,-9 2 15,0 3 0,-52 18 0,14-1-1021,0 4-1,-98 55 1,86-34-841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4:19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257 486 11955,'34'65'4403,"-26"-49"-1484,-9-21-991,-4-10-1042,-7-209 2351,-6-65-1943,15 262-1090,3 26-200,0 1 0,0 0 0,0 0 1,0 0-1,0 0 0,0-1 0,0 1 1,0 0-1,0 0 0,0 0 0,0 0 1,0-1-1,0 1 0,0 0 0,0 0 0,0 0 1,0 0-1,0-1 0,0 1 0,0 0 1,0 0-1,0 0 0,0 0 0,0 0 1,0-1-1,0 1 0,0 0 0,0 0 1,-1 0-1,1 0 0,0 0 0,0 0 0,0-1 1,0 1-1,0 0 0,0 0 0,-1 0 1,1 0-1,0 0 0,0 0 0,0 0 1,0 0-1,-1 0 0,1 0 0,0 0 1,0 0-1,0 0 0,0 0 0,-1 0 0,1 0 1,0 0-1,0 0 0,0 0 0,0 0 1,-1 0-1,1 0 0,0 0 0,0 0 1,0 0-1,-1 0 0,-6 9 79,5-4-47,0 1 0,0 0-1,1 0 1,-1 0 0,1 9-1,-5 16 57,-1 0-43,1 0-31,-2-1 0,-1 1 0,-23 50 0,13-47-205,-1-1-1,-2 0 1,-2-1 0,-33 35 0,55-65-32,1-1 82,1 1 0,-1-1-1,0 0 1,0 0 0,0 0 0,0 0-1,0 0 1,-1 0 0,1 0 0,0 0 0,0 0-1,-1-1 1,1 1 0,0 0 0,-1-1-1,1 1 1,0-1 0,-3 1 0,5-4 142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4:20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31 113 13595,'-30'49'5729,"47"-53"-3408,19-5-273,11-6-128,33-9-455,8-2-345,1-7-592,-4 5-200,-35 12-224,-6 10-88,-25 14-648,-10 2-568,-16 1-1673,-21-5-1152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3:05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8 12715,'3'-3'5097,"15"1"-3017,2 2-279,12-3-345,7 3-360,-1 0-664,1 0-360,-8 3-728,-9 2-536,-15 0-1081</inkml:trace>
  <inkml:trace contextRef="#ctx0" brushRef="#br0" timeOffset="1">0 202 13355,'8'0'5121,"17"0"-3441,6 0-631,6-4-361,2-1-208,0 1-560,2 2-488,-9 2-977,1 2-319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4:20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204 417 10162,'-41'54'1969,"3"2"-1,-33 64 1,62-103-1748,1 0 1,1 0 0,1 0-1,0 1 1,1 0 0,1 0-1,1 0 1,0 0 0,2 1-1,0-1 1,1 1 0,3 30-1,-1-38-59,1 0-1,0 0 1,1 0-1,0-1 0,1 1 1,0-1-1,1 0 1,-1 0-1,2-1 0,12 15 1,-7-12 19,0 0-1,1-1 1,0 0 0,1-1 0,0-1 0,24 13 0,-9-9 22,1-1 0,0-1 0,1-2 0,0-1 0,1-1 1,-1-2-1,37 2 0,-12-5-37,-1-2 1,1-2 0,0-3 0,-1-2-1,0-2 1,-1-3 0,88-31-1,-118 33-148,-1-2 0,0 0 1,-1-1-1,-1-2 0,0 0 0,-1-1 0,0-1 0,-2 0 0,0-2 0,0 0 0,-2-1 0,-1-1 0,14-24 0,-13 16-15,0-1 0,-2 0 1,-2-1-1,-1-1 0,-1 0 0,-1 0 0,-2-1 0,-2 0 0,3-53 0,-8 66-7,-1 0 0,-1 1 0,-1-1-1,-1 0 1,0 1 0,-1-1 0,-2 1 0,0 1-1,-1-1 1,0 1 0,-2 0 0,0 1-1,-1 0 1,0 1 0,-2 0 0,0 1-1,0 1 1,-17-14 0,11 11-6,-1 2 0,0 0-1,-1 1 1,0 1 0,-1 1 0,-1 1 0,1 1-1,-2 1 1,1 2 0,-2 0 0,1 1 0,0 1-1,-1 1 1,-26 0 0,17 5-22,0 1 0,0 2 0,0 1 1,1 2-1,-1 2 0,1 0 0,1 2 0,0 2 0,1 1 0,-49 29 0,33-14-615,3 2 0,0 2 0,2 2-1,2 2 1,-71 82 0,41-22-4268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4:22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72 9994,'-4'-9'1124,"0"0"1,1 0-1,-4-17 0,6 25-1034,2 1 0,-1-1 0,0 0 0,0 0-1,0 0 1,0 1 0,0-1 0,1 0 0,-1 0 0,0 1 0,1-1 0,-1 0-1,0 1 1,1-1 0,-1 0 0,1 1 0,-1-1 0,1 1 0,0-1 0,-1 0-1,1 1 1,-1 0 0,1-1 0,0 1 0,-1-1 0,1 1 0,0 0-1,0-1 1,-1 1 0,1 0 0,0 0 0,0 0 0,-1-1 0,1 1 0,0 0-1,0 0 1,0 0 0,-1 0 0,1 1 0,0-1 0,0 0 0,0 0 0,-1 0-1,1 0 1,0 1 0,0 0 0,3-1 47,-1 1-1,1 0 1,-1 0 0,0 0-1,1 1 1,-1-1 0,0 1-1,0 0 1,4 3 0,-3 0-51,0 1 0,0-1 0,-1 1 0,0 0 1,0 0-1,0 0 0,-1 0 0,0 1 0,0-1 0,-1 0 1,0 1-1,0 0 0,0-1 0,-1 1 0,0-1 0,0 1 1,-1 0-1,0-1 0,-2 11 0,-3 7 58,0 0-1,-1-1 1,-2 0 0,-11 22-1,8-21 226,-25 40 0,32-56-174,0-1-1,-1 0 0,0-1 0,0 1 1,0-1-1,-1 0 0,0 0 0,0-1 1,-9 5-1,12-10 637,11-7-501,17-11-125,-17 14-188,0 1 1,1-1-1,-1 2 1,1-1 0,0 1-1,-1 0 1,1 0-1,0 1 1,0 0-1,1 1 1,9 0 0,-4 1-11,0 1 0,0 1 1,0 0-1,0 1 0,20 9 0,-14-5-92,1 0-1,0-1 1,0-1-1,25 4 1,-41-10-41,0 1 0,0-1 1,-1 1-1,1-1 1,0-1-1,0 1 0,0-1 1,0 0-1,0 0 0,-1 0 1,1-1-1,0 1 0,-1-1 1,1 0-1,-1-1 0,0 1 1,0-1-1,0 0 1,0 0-1,0 0 0,0 0 1,-1-1-1,0 1 0,4-6 1,9-25-2509,-16 25 984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4:24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47 9562,'-8'-3'368,"0"1"1,0 0-1,0 1 1,0-1-1,0 2 0,0-1 1,0 1-1,0 1 1,-10 0-1,11 2-154,0-1 0,0 1 0,1 0 1,-1 0-1,1 1 0,-1-1 0,1 2 0,1-1 1,-1 1-1,-7 7 0,-18 17 365,2 1-1,1 2 1,-44 66-1,56-72-323,1-1 0,2 2-1,1 0 1,1 0 0,1 1-1,-8 37 1,16-54-195,0 1 0,1-1 0,0 0 1,1 1-1,0-1 0,1 1 0,1-1 0,-1 0 1,2 1-1,0-1 0,0 0 0,1 0 0,0-1 1,1 1-1,0-1 0,0 0 0,13 16 0,-5-10-13,1 0-1,0-1 1,1-1-1,1-1 1,0 0-1,0-1 1,2 0-1,-1-2 1,21 9-1,-5-4-20,0-1 0,0-2 0,2-2 0,-1-1-1,1-1 1,1-2 0,-1-2 0,1-1 0,0-2 0,66-6 0,-79 2-3,0-1 0,0-1 0,-1-2 0,1 0 1,-2-1-1,1-1 0,32-19 0,-38 17-3,0 0 0,-1 0-1,-1-2 1,0 1 0,0-2 0,-1 0-1,-1-1 1,-1 0 0,0 0-1,10-21 1,-11 16-5,0 0 0,-2-1 0,0 0 0,-2 0 0,0-1 0,-1 0 0,-2 0 0,0 0 0,-1-1 0,-1 1-1,-1 0 1,-7-45 0,4 50 19,0 0-1,-2 0 0,0 0 0,-1 0 0,-1 1 0,0 0 0,-1 0 0,-1 0 1,0 1-1,-1 1 0,-1 0 0,0 0 0,-1 1 0,-1 0 0,0 1 0,-29-20 1,21 19 16,0 2 1,-2 0 0,1 1 0,-1 1 0,0 2-1,-1 0 1,0 1 0,-30-3 0,15 5-85,-1 1 0,0 2 0,0 2 0,-50 8 1,67-6-194,0 2 0,-45 15 0,38-7-356,-32 18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5:27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99 248 8114,'29'38'3438,"-28"-36"-3082,-1 0 1,0 0 0,1 0-1,-1 0 1,0 0 0,0 0-1,0 0 1,0 0-1,-1 0 1,1 0 0,-1 3-1,-1-1 1879,4-20 359,6-23-2204,2-11 204,4-58 0,-13 87-380,2-23 290,-3 42-487,0 0 1,1-1 0,-1 1-1,1 0 1,-1 0 0,1 0-1,0 0 1,0 0 0,0 0 0,0 0-1,1 0 1,-1 0 0,0 0-1,3-2 1,-4 4-17,0 0 0,0-1-1,1 1 1,-1 0 0,0-1 0,0 1-1,1 0 1,-1-1 0,0 1 0,0 0 0,1 0-1,-1-1 1,0 1 0,1 0 0,-1 0 0,0 0-1,1 0 1,-1-1 0,0 1 0,1 0-1,-1 0 1,1 0 0,-1 0 0,0 0 0,1 0-1,-1 0 1,1 0 0,-1 0 0,0 0 0,1 0-1,-1 0 1,0 0 0,1 0 0,-1 1-1,1-1 1,-1 0 0,0 0 0,1 0 0,-1 0-1,0 1 1,1-1 0,-1 0 0,0 0 0,0 1-1,1-1 1,-1 0 0,0 1 0,0-1-1,1 0 1,-1 1 0,0-1 0,0 0 0,0 1-1,0-1 1,1 0 0,-1 1 0,0-1 0,0 1-1,0 1 8,0-1-1,0 1 1,0 0-1,0 0 1,0-1-1,0 1 0,-1 0 1,1 0-1,0-1 1,-1 1-1,0-1 1,1 1-1,-2 1 1,-8 12 75,-1-2 0,-1 0 1,-22 20-1,2-3-23,18-15-81,7-7-196,0 0 0,-1 0 0,0-1-1,0 0 1,-14 8 0,4-7-1524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5:29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34 274 6825,'-4'16'1785,"0"0"0,0 0-1,0 23 1,2-22-1234,2 1 0,0-1-1,1 0 1,1 0 0,7 32 0,-7-43-410,0-1 1,0 1-1,1 0 0,0-1 1,0 0-1,1 0 0,0 0 1,-1 0-1,2 0 0,-1-1 1,0 0-1,1 0 0,0 0 1,9 5-1,5 2 380,0-1 1,36 13-1,-51-21-468,6 1 73,0 0 0,1 0 0,-1-1 0,0-1 0,0 1 1,1-2-1,-1 1 0,1-2 0,-1 1 0,1-1 0,-1-1 0,0 0 1,0 0-1,13-5 0,2-3-68,0-1 0,0-2 0,-1 0 1,26-19-1,-12 9-54,-32 20 7,1 0 0,-1-1 0,0 1 0,0-2 0,0 1 0,0 0 0,-1-1 0,0 0 0,0 0 0,0-1 0,0 0 0,-1 1 0,0-1 0,4-9 0,1-8-14,-2-1 0,0-1 0,5-45 0,-5 29 47,1 14 115,-7 25-119,0-1 0,0 0 0,0 1 0,0-1 0,0 0 0,-1 0 0,0 1 0,1-1 0,-1 0 0,0 0 0,0 0 0,0 1 0,-1-1 0,1 0 0,0 0 0,-1 1 0,0-1 0,0 0 0,0 1 0,-2-4 0,-5-7 26,-2 2 1,1-1-1,-2 1 0,1 1 0,-2 0 0,-20-15 0,16 13-53,7 4-37,-1 1 1,1 1-1,-1 0 0,-1 0 0,1 1 0,-1 0 0,0 1 0,0 0 1,0 0-1,0 1 0,-1 1 0,0 0 0,1 1 0,-1 0 0,0 1 0,1 0 1,-1 0-1,-22 5 0,16-1-136,1 0 1,-1 1-1,1 0 0,0 2 1,1 0-1,-1 1 0,1 0 1,1 2-1,0-1 0,0 2 1,1 0-1,0 1 1,1 0-1,0 1 0,1 1 1,-15 22-1,-7 23-1207,5 3-304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5:31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72 9930,'0'-1'382,"-1"0"0,1 1 1,-1-1-1,1 0 0,-1 0 0,1 1 0,-1-1 0,1 0 0,0 0 0,-1 0 1,1 1-1,0-1 0,0 0 0,0 0 0,0 0 0,0 0 0,0 0 0,0 1 1,0-1-1,0 0 0,0-1 0,10-20 1562,14-4-1814,-24 26-105,1-1 0,0 1 1,0-1-1,-1 1 0,1-1 0,0 1 1,0-1-1,0 1 0,-1 0 0,1 0 0,0-1 1,0 1-1,0 0 0,0 0 0,0 0 0,0 0 1,0 0-1,-1 0 0,1 0 0,0 0 1,0 1-1,0-1 0,0 0 0,0 0 0,-1 1 1,1-1-1,0 0 0,0 1 0,0-1 0,-1 1 1,1-1-1,0 1 0,-1 0 0,1-1 1,0 1-1,-1-1 0,1 1 0,-1 0 0,1 0 1,-1-1-1,1 1 0,0 1 0,1 2 20,0 0 0,-1 0 0,1 0 0,-1 0 0,0 0 0,0 0 0,1 6 0,-2 1-33,0 0 0,-1-1-1,-1 1 1,1 0 0,-2 0 0,1-1-1,-2 0 1,1 1 0,-1-1-1,-1 0 1,-7 12 0,6-11 149,0-1 1,-1 0-1,0-1 1,-1 0-1,0 0 1,0 0-1,-1-1 0,0-1 1,0 1-1,-14 7 1,15-13 645,7-7-199,10-10-119,-7 12-471,1-1-1,-1 1 1,1 0-1,0 0 1,0 1-1,0-1 1,0 1-1,1-1 0,-1 1 1,1 0-1,0 0 1,-1 1-1,1-1 1,0 1-1,0 0 1,0 0-1,0 0 1,0 0-1,0 1 1,0-1-1,0 1 1,7 1-1,2 1-274,-1 1 0,1 0-1,-1 1 1,0 1 0,23 11 0,-28-13-104,0 0 1,0-1 0,1 1 0,-1-1 0,0-1-1,11 2 1,-15-3 135,0 0 0,1 0 0,-1 0-1,0 0 1,1 0 0,-1-1-1,0 1 1,0-1 0,0 0 0,0 0-1,1 0 1,-1 0 0,0-1 0,-1 1-1,1-1 1,0 0 0,2-2 0,7-10-1274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5:33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27 8642,'-1'-2'188,"0"0"0,0 1 0,0-1 1,0 1-1,0-1 0,0 1 0,0-1 0,0 1 0,-1 0 1,1-1-1,-1 1 0,1 0 0,-1 0 0,1 0 1,-1 0-1,0 0 0,1 0 0,-1 1 0,0-1 1,0 1-1,1-1 0,-1 1 0,0 0 0,-3-1 0,0 2 26,1 1 0,0-1 0,-1 1 0,1 0 0,0 0 0,0 1 0,0-1 0,1 1 0,-1-1-1,-5 6 1,0 1 10,-1 1 1,1 0-1,0 0 0,1 1 0,0 0 0,1 0 0,0 1 0,-8 19 0,4-2 245,1-1 0,-11 54 0,19-72-334,0 1 1,1 0 0,1-1-1,0 1 1,1 0 0,-1 0-1,2-1 1,0 1 0,0 0-1,1-1 1,0 0 0,1 0-1,0 0 1,1 0 0,5 9 0,-5-11-88,0 0 0,0-1 1,1 0-1,0 0 1,1 0-1,-1-1 0,1 0 1,0 0-1,0-1 1,1 0-1,0 0 0,0-1 1,0 1-1,0-2 1,1 1-1,0-2 0,15 5 1,3-4 8,1-1-1,0-2 1,0 0 0,-1-2 0,1-1 0,0-1-1,-1-1 1,0-2 0,37-13 0,-53 15-15,0 0 0,-1-1 1,0 0-1,19-15 0,-25 17-28,1 0-1,-1 0 1,0-1-1,0 1 1,0-1-1,-1 0 1,1 0-1,-1 0 1,0 0-1,-1-1 1,4-8-1,2-15-10,-4 21 4,-2-1-1,1 1 0,-2-1 0,1 0 0,0-16 0,0-6 103,-2 26-50,1 0 1,-1 0 0,0 0-1,0 0 1,0 0 0,-1 0-1,0 0 1,0 0 0,0 0-1,0 0 1,-4-8-1,-3 0 88,-1 1 1,0 0-1,0 1 0,-1 0 0,0 0 0,-1 1 0,-1 0 0,1 1 0,-17-10 0,4 5-140,0 0 1,-1 2-1,0 1 0,-27-9 0,40 17-167,1 0 0,-1 0 0,0 1 0,0 0 0,0 1 0,0 1 0,-1 0-1,1 0 1,0 1 0,0 1 0,0 0 0,0 1 0,1 0 0,-13 5 0,-29 18-1519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5:49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40 11690,'6'-6'6385,"15"-5"-6039,-11 6 329,33-12-7,-42 17-655,-1 0 0,1 0 0,0 0 0,0 0 0,-1 0 0,1 0 0,0 0 1,-1 0-1,1 0 0,0 0 0,-1 0 0,1 0 0,0 1 0,-1-1 0,1 0 0,0 1 0,-1-1 0,1 0 0,0 1 0,-1-1 0,1 1 0,-1-1 0,1 1 0,-1-1 0,1 1 0,-1-1 0,0 1 0,1 0 0,-1-1 0,0 1 0,1-1 0,-1 1 0,0 0 0,0-1 1,1 1-1,-1 1 0,1 22 184,-3-12-59,-1 0 0,0-1-1,-1 1 1,0 0 0,-1-1-1,-1 0 1,1 0 0,-2-1-1,1 0 1,-1 0-1,-1 0 1,0-1 0,0 0-1,-1 0 1,0-1 0,-1 0-1,0-1 1,-12 8 0,31-10 327,10-1-368,-7-2-74,1 1-1,-1 0 0,-1 1 1,17 7-1,-18-6-21,0-1-1,0-1 1,1 1 0,-1-2 0,19 3-1,-26-5-70,0 0-1,0 0 0,0 0 0,-1-1 0,1 0 1,0 1-1,0-1 0,0 0 0,-1-1 0,1 1 1,0 0-1,-1-1 0,1 1 0,-1-1 0,0 0 1,5-4-1,-6 5-235,1-1 1,-1 0-1,1 0 1,-1 0-1,0 0 0,1 0 1,-1 0-1,0 0 1,0 0-1,-1-1 1,2-3-1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5:50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143 163 7906,'-12'8'817,"0"0"1,1 0-1,0 1 1,0 0-1,1 1 1,-13 16-1,17-19-487,0 1-1,0 0 1,1 0-1,0 1 1,0 0-1,1-1 1,0 1-1,1 1 1,0-1-1,-2 15 1,5-19-260,0-1-1,0 1 1,1 0 0,0-1-1,0 1 1,0-1-1,1 1 1,-1-1 0,1 0-1,0 1 1,0-1 0,1 0-1,-1 0 1,1-1 0,4 6-1,3 3 100,1 0 0,0-1 0,14 11 0,-3-7-61,1 0 0,0-2 1,1 0-1,0-2 0,1-1 1,0-1-1,0-1 0,50 9 1,-65-15-93,-1-1 1,0 0-1,1 0 1,-1-1-1,1-1 1,-1 1 0,1-1-1,-1-1 1,0 0-1,0 0 1,0-1 0,0 0-1,0-1 1,0 0-1,-1 0 1,0-1-1,0 0 1,0 0 0,0-1-1,10-10 1,1 1-13,-1-1 0,0-1-1,-1-1 1,-1-1 0,25-36 0,-38 48 13,1 1 1,-1-1-1,0 1 0,-1-1 0,1 0 0,-1 0 0,-1 0 0,0 0 1,1-1-1,-2 1 0,1 0 0,-1-1 0,-1 1 0,1 0 0,-1 0 0,0-1 1,-1 1-1,0 0 0,0 0 0,0 0 0,-1 1 0,0-1 0,0 1 1,-6-9-1,-3-2 124,-1 0 1,0 1-1,-1 1 0,-1 0 1,0 1-1,-1 1 1,0 1-1,-1 0 0,-1 1 1,1 0-1,-2 2 1,-37-15-1,41 19-232,1 0 0,-1 1 1,0 0-1,0 1 0,0 1 0,0 1 0,-1 0 0,1 1 0,0 0 1,-1 1-1,1 1 0,0 1 0,0 0 0,0 0 0,0 2 0,1 0 1,0 1-1,-19 10 0,-20 18-1307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6:13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288 324 10730,'2'18'2794,"-1"-16"-1699,-1-4-174,-2-34 1400,-1-26-874,3 44-1130,3-95 856,-2 97-970,1 0 1,1 0 0,0 0 0,9-26 0,-8 35-1,-4 10-53,-3 11 2,-12 12 94,0-2 0,-2 0 0,-35 39 0,-68 55 33,113-112-465,1 0 1,-1 0-1,0 0 0,0-1 1,-1 0-1,1-1 1,-1 1-1,0-2 0,-9 4 1,7-7-1548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3:06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4 176 13547,'62'-31'5105,"-83"56"-3761,-1 9-239,9-2-105,4 1-128,12-5-272,5-7-128,8-8-240,5 0-64,14-2-64,10-1-32,4 0-16,-4-2-160,4-3-360,-13-5-248,1 0-768,-7-2-265,-11-9-1399</inkml:trace>
  <inkml:trace contextRef="#ctx0" brushRef="#br0" timeOffset="1">111 1 11779,'13'3'5177,"13"2"-2689,10 0-863,3-4-161,5 4-680,-2-5-312,-9 2-544,-4 1-336,-13-3-1008,-9 3-937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6:13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27 11690,'-28'22'2862,"-40"40"-1,50-43-2293,1 1-1,-27 41 0,35-46-517,1-1 0,0 1 0,1 0 0,1 1 0,0 0 0,1 0 0,1 0 0,1 1 0,0-1 0,1 1 0,1 0 0,0-1 0,3 20 0,-1-28 3,0 0 1,0-1 0,1 1-1,1 0 1,-1-1-1,1 0 1,0 1-1,1-1 1,0 0 0,0-1-1,0 1 1,7 7-1,-2-5 80,0 0 1,1 0-1,0-1 0,0 0 0,1 0 0,21 10 0,-4-6 104,-1 0 1,2-2-1,-1-1 1,2-2-1,49 7 1,-53-12-162,1-1 1,-1-1-1,1-1 1,-1-1-1,1-2 1,-1-1-1,0-1 1,-1-1-1,0-1 1,0-1-1,0-1 1,-1-1-1,-1-2 1,0 0-1,29-23 1,-44 30-57,-1-2 0,0 1 0,0-1 0,0 0 0,-1-1 0,0 0 0,-1 0 0,0 0 0,0 0 0,-1-1 1,0 0-1,4-18 0,-2 1 85,-2 1 1,-1-1 0,-1-46 0,-2 63-47,-1 1 1,0-1-1,0 1 1,-1 0-1,0 0 1,0 0-1,-1 0 1,-1 0-1,1 0 1,-1 1-1,-1 0 1,-9-14-1,6 12-16,0 0-1,-1 0 1,-1 1 0,0 1-1,0-1 1,0 2-1,-1-1 1,-16-7 0,0 3-34,1 1 0,-2 1 1,1 2-1,-1 1 0,0 1 0,-1 1 1,-49-2-1,48 7-258,-1 1 1,0 1-1,1 2 0,0 1 1,0 1-1,0 2 1,1 1-1,0 1 0,1 1 1,0 2-1,-46 28 1,0 13-1667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6:27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68 8938,'12'-48'3401,"-12"47"-3329,1 0 1,-1 0 0,0 0-1,1 1 1,-1-1 0,0 0 0,1 0-1,-1 0 1,1 0 0,0 0-1,-1 0 1,1 1 0,0-1 0,-1 0-1,1 0 1,0 1 0,0-1-1,-1 1 1,1-1 0,0 1 0,0-1-1,0 1 1,0-1 0,0 1-1,0 0 1,0-1 0,0 1 0,0 0-1,0 0 1,0 0 0,0 0-1,0 0 1,0 0 0,0 0 0,0 0-1,0 0 1,0 0 0,0 1-1,0-1 1,0 0 0,0 1 0,0-1-1,0 1 1,-1-1 0,1 1-1,0-1 1,0 1 0,0-1 0,0 1-1,-1 0 1,1 0 0,0-1-1,-1 1 1,1 0 0,-1 0 0,1 0-1,-1 0 1,1 0 0,-1 0-1,0-1 1,1 1 0,-1 0 0,0 0-1,1 2 1,-1 5 60,0 1 1,0 0-1,-1 0 0,0-1 0,0 1 1,-1-1-1,-1 1 0,1-1 1,-1 0-1,-6 11 0,-4 10 322,-27 39-1,5-21 223,15-20 15,16-19 748,9-10-1440,0 0 0,0 1 0,-1-1 0,1 1 0,0 0 0,0 1 0,0-1 0,0 1 0,0 0 0,0 0 1,0 0-1,0 1 0,0 0 0,0 0 0,0 0 0,0 0 0,0 1 0,0 0 0,4 2 0,11 7-11,0 1 0,0 0-1,18 17 1,25 14-9,-53-37-24,1-2 1,-1 1 0,1-1 0,20 4-1,-29-7-40,0 0-1,1-1 0,-1 1 0,0-1 1,0 0-1,1 1 0,-1-1 0,0 0 1,0 0-1,1-1 0,-1 1 0,0 0 1,0-1-1,1 0 0,-1 1 0,0-1 1,0 0-1,0 0 0,0 0 1,0 0-1,0 0 0,0-1 0,0 1 1,-1-1-1,1 1 0,0-1 0,-1 0 1,1 1-1,-1-1 0,3-4 0,-4 6 83,0-6-419,-12-6 19,-63-34-278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6:28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116 116 11026,'-15'26'1874,"-4"3"-575,2 2 1,1-1 0,-21 62-1,34-82-1267,0 0 0,1-1 0,1 1 0,0 0 0,0 0 0,0 0 0,2 0-1,-1 0 1,1 0 0,0 0 0,1 0 0,1 0 0,-1 0 0,1-1 0,1 1-1,0-1 1,0 0 0,7 9 0,-4-7 28,1-1 1,0-1-1,1 0 1,0 0-1,1 0 1,0-1-1,0-1 0,0 1 1,1-2-1,0 0 1,14 6-1,-2-2 11,1-1-1,1-1 1,0-1-1,37 5 1,-35-8-52,0-2 1,0-1 0,0-1 0,0-1 0,0-1 0,53-12 0,-69 12-27,0-1 0,0-1 1,0 0-1,0 0 1,-1-1-1,0-1 0,0 1 1,0-2-1,-1 1 0,0-1 1,0-1-1,-1 0 1,0 0-1,0 0 0,-1-1 1,0 0-1,0-1 0,-1 1 1,6-14-1,-9 15 32,-1 0 0,0-1 1,0 1-1,-1 0 0,0-1 0,0 1 0,-1-1 0,-1-13 0,-2-4 176,-9-40 0,7 44-121,-1-1-1,-1 1 0,-1 0 0,-1 1 1,-1 0-1,-24-38 0,26 48-71,0 0 1,-1 1-1,0 1 1,-1 0-1,0 0 0,0 0 1,-1 1-1,0 1 1,0 0-1,-1 1 0,0 0 1,0 0-1,-21-6 1,8 6-94,0 1 1,0 0-1,-1 2 1,1 1 0,-1 1-1,1 1 1,-1 2 0,1 0-1,-1 2 1,1 0 0,0 2-1,0 1 1,1 1 0,0 1-1,-33 17 1,48-20-428,-1 1 0,1 0 1,-10 10-1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6:29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120 112 7618,'2'-19'1110,"2"-1"1,5-21-1,-8 39-995,0 0 0,-1 0 0,1 1 0,0-1 1,0 0-1,0 1 0,0-1 0,1 1 0,-1-1 0,0 1 0,1 0 0,-1-1 1,0 1-1,1 0 0,0 0 0,-1 0 0,1 0 0,0 0 0,-1 0 0,1 1 1,0-1-1,0 0 0,0 1 0,-1 0 0,1-1 0,0 1 0,0 0 0,0 0 1,2 0-1,-2 0-63,-1 1 0,0-1 0,1 0 1,-1 1-1,1-1 0,-1 1 0,0-1 1,1 1-1,-1-1 0,0 1 0,0 0 1,0 0-1,1 0 0,-1 0 0,0 0 1,0 0-1,0 0 0,-1 0 0,1 0 1,0 0-1,0 0 0,0 1 0,-1-1 1,1 0-1,-1 1 0,1-1 0,-1 0 1,1 1-1,-1-1 0,0 1 0,0-1 1,0 0-1,0 1 0,0-1 0,0 2 0,-3 15 271,0-1 0,-1 1 0,-1-1-1,-1 0 1,-12 27 0,-48 78 952,50-99-595,0 1 0,-2-2 0,-28 29 0,37-40-24,9-6-22,25-9-219,77-9-294,-92 13-111,1 0 1,0 1-1,0 0 0,0 0 0,0 2 0,-1-1 1,17 7-1,-14-5-144,0 0 1,0-1-1,23 3 0,-30-6-63,-1 0 0,0 0 0,0-1 0,0 0 0,0 0 0,0 0 0,0 0 0,0-1 0,0 1 0,0-1 0,0-1 0,-1 1 0,8-6 0,3-2-1157,-9 4-630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6:29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255 135 11578,'-7'-4'505,"-1"-1"-1,0 1 1,0 0-1,0 1 1,0 0-1,-14-3 1,19 6-399,-1 0 0,1 0 1,0 0-1,0 1 1,0-1-1,0 1 0,0 0 1,0 0-1,0 0 1,0 0-1,0 0 0,1 1 1,-1-1-1,0 1 1,1 0-1,-1-1 0,1 1 1,-1 1-1,1-1 1,0 0-1,-3 4 0,-9 11 239,0 1-1,2 0 0,0 1 0,1 0 1,1 1-1,0 0 0,2 0 0,-11 40 1,16-47-246,0-1 1,1 1-1,0 0 1,1 0 0,0 0-1,1 0 1,1-1-1,0 1 1,1 0 0,0 0-1,1 0 1,0-1 0,1 0-1,0 0 1,1 0-1,9 16 1,-7-18-8,1-1 0,-1-1 0,1 1 0,1-1 0,-1 0 1,2-1-1,-1 0 0,1-1 0,0 0 0,13 6 0,-2-2-13,0-1 0,1-2-1,-1 0 1,32 6 0,1-6-2,1-2 1,-1-3-1,65-5 0,-103 2-68,-1 0 0,1-1-1,-1-1 1,0 0 0,0-1-1,0-1 1,0 0-1,-1-1 1,0-1 0,0 0-1,-1-1 1,0 0-1,0-1 1,-1-1 0,0 0-1,0 0 1,-1-1-1,-1-1 1,0 0 0,0 0-1,-1-1 1,-1 0 0,9-20-1,-12 23 3,-1 0-1,0 0 1,-1-1-1,0 1 1,-1-1 0,0 0-1,-1 0 1,0 0-1,0 0 1,-1 0-1,-2-14 1,-1 11 35,0-1 0,0 1 0,-2-1 0,0 1 1,0 0-1,-1 1 0,-14-23 0,8 18-23,0 0 0,-2 1 0,0 1 0,-1 0 0,0 1 0,-1 0 0,-1 2 0,0 0 0,-1 0 0,-1 2 0,-29-14 0,22 14-54,-1 2 0,0 1 1,0 1-1,0 1 0,-1 1 0,0 2 0,-48 0 0,60 3-148,-1 1 0,1 1 0,0 0 0,0 1 0,0 1 0,0 0 0,0 1 0,1 1 0,0 0 0,0 1 0,1 1 0,0 0 0,0 1 0,-20 17 0,-13 23-1534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6:55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14059,'6'0'5177,"27"3"-4121,4-3-151,12-2-153,11 1-216,7-2-424,2 3-72,-10 0-392,-5 0-288,-27 0-425,-9 0-151,-20 0-104,-7 0 56,-17 8-689,-8 0-1312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6:55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11274,'2'4'4609,"2"-4"-2968,3 1-217,-7-2-200,0-1-135,34-3-185,49-9-128,-29 2-384,-2 1-184,0 3-392,-7 3-304,-9 3-808,-5 2-433,-18 0-1984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6:55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13443,'-1'1'6333,"3"3"-3819,13 5-420,249 81-84,-207-73-1860,-46-14-131,5 1 37,0 1 0,24 12 0,-38-17-53,0 1 0,0 0 1,0 0-1,-1 0 1,1 0-1,0 0 1,0 0-1,0 0 0,-1 1 1,1-1-1,-1 1 1,1-1-1,-1 1 0,1 0 1,-1-1-1,0 1 1,0 0-1,0 0 1,0 0-1,0 0 0,0 0 1,-1 0-1,1 0 1,-1 0-1,1 0 0,-1 0 1,0 1-1,0 3 1,-3 2 16,0 1 0,0-1 1,-1 0-1,-1 0 0,1 0 0,-1-1 1,0 1-1,-1-1 0,0 0 1,-11 10-1,2-4 33,1 0-1,-2-2 1,-32 20-1,-15 1-44,39-21-670,-1 1 0,2 2-1,0 0 1,-30 25 0,39-25-1461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6:59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101 172 11322,'0'-156'7535,"0"155"-7420,0 0 0,0 1 0,0-1 0,-1 1 0,2-1 0,-1 0 0,0 1 0,0-1 0,0 0 0,0 1-1,0-1 1,0 1 0,1-1 0,-1 1 0,0-1 0,0 0 0,1 1 0,-1-1 0,0 1 0,1-1 0,-1 1 0,1-1-1,-1 1 1,0 0 0,1-1 0,0 0 0,0 2-51,-1-1 1,0 1-1,1-1 1,-1 1-1,0-1 0,1 1 1,-1-1-1,0 1 0,0-1 1,1 1-1,-1 0 0,0-1 1,0 1-1,0-1 0,0 1 1,0 0-1,0-1 1,0 1-1,0-1 0,0 1 1,0 0-1,0-1 0,0 1 1,0-1-1,-1 1 0,1-1 1,0 1-1,-1 0 0,-10 45 344,-2-1-1,-32 77 0,43-118-399,0 1-1,0-1 1,-1 0 0,1 0-1,-1 0 1,0 0-1,0 0 1,0-1 0,0 1-1,-8 4 1,9-8 17,4-5-49,13-6-16,-2 6 31,0 0-1,1 2 0,0 0 0,0 0 0,22-1 1,-23 4-91,0 1 1,0 1-1,-1 0 1,1 1 0,22 7-1,-21-5-182,-1-1-1,1-1 0,23 2 1,-34-4 143,1-1-1,0 0 1,-1-1 0,1 1 0,0-1 0,-1 1 0,1-1 0,-1 0-1,1-1 1,-1 1 0,0 0 0,1-1 0,-1 0 0,0 0 0,0 0-1,0 0 1,5-5 0,1 4-2031,-4 4 45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6:59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11634,'0'3'8906,"-3"8"-7865,-2 9-337,-4 9-648,-1 0-408,0 2-1257,5 0-2704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3:06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13563,'16'-1'5345,"28"2"-3489,10-7-671,7-1-473,9 6-280,-13-1-1456,-5 7-497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7:00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12955,'34'-63'4937,"-39"71"-3505,3 6-360,-7 6-327,10 9-137,-2-8-184,1 2-152,13-3-208,-2-9-8,12-1-104,1 1-88,2-9-432,-3-2-361,-12 0-1367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7:00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18 13723,'17'-3'5385,"0"-7"-3913,4 5-159,0 5-601,-14 0-320,12 5-392,-3 1-328,-1 4-1104,3 3-1105</inkml:trace>
  <inkml:trace contextRef="#ctx0" brushRef="#br0" timeOffset="1">0 226 10242,'12'0'5161,"14"-3"-816,0-1-3032,13 0-817,-7-1-200,-2 5-976,0 1-649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7:01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29 226 11707,'-8'17'816,"4"-10"-421,1 0 1,0 0-1,0 0 0,0 1 1,-1 8-1,4-15-356,0 0-1,0-1 1,0 1-1,0 0 1,0 0 0,0-1-1,0 1 1,0 0-1,0-1 1,0 1 0,0 0-1,1-1 1,-1 1 0,0 0-1,1-1 1,-1 1-1,0-1 1,1 1 0,-1-1-1,1 1 1,-1 0-1,1-1 1,0 1 0,0 0 4,1-1 0,-1 1 0,1-1 0,-1 1-1,1-1 1,-1 0 0,1 0 0,-1 1 0,1-1 0,-1 0 0,1 0 0,0-1 0,-1 1 0,3-1 0,20-3 63,0-2-1,-1-1 0,0 0 1,0-2-1,-1-1 0,39-22 1,-56 28-40,0 1-1,-1 0 1,1-1 0,-1 0 0,0 0 0,5-5 0,-8 7 6,0 1 0,0-1 0,0 0 0,0 1 0,0-1 0,-1 0 0,1 0 0,0 0 0,-1 1 0,1-1 0,-1 0 0,0 0 0,0 0 0,0 0 0,0 0 0,0 0 0,0 0 0,0 0 0,0 1 0,-1-1 0,1 0 0,-1 0 0,-1-3 0,-1-1 208,-1-1-1,0 1 0,-1 0 0,0 0 0,0 0 0,0 1 0,0-1 0,-1 1 0,0 1 0,0-1 0,-1 1 0,-10-6 0,-11-4 802,-51-17-1,57 22-733,20 9-323,1 0-1,0-1 1,0 1-1,0-1 0,-1 1 1,1-1-1,0 0 1,0 1-1,0-1 0,0 0 1,0 0-1,0 0 1,0 1-1,-1-3 0,2 3-19,0 0-1,0-1 1,0 1-1,0 0 1,0-1-1,0 1 0,0 0 1,0-1-1,1 1 1,-1 0-1,0-1 0,0 1 1,0 0-1,0 0 1,0-1-1,1 1 0,-1 0 1,0-1-1,0 1 1,1 0-1,-1 0 1,0 0-1,0-1 0,1 1 1,-1 0-1,0 0 1,0 0-1,1 0 0,-1-1 1,0 1-1,1 0 1,-1 0-1,1 0 0,42-9-419,-13 7-985,49 4-1,-23 6-739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7:0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14419,'57'63'5577,"-64"-66"-3968,1-5-505,-1-5-536,1-8-248,1-5-552,2-5-320,-5-5-672,-1 2-601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7:01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21 144 11955,'-6'-19'1699,"0"-1"0,-2-28 0,8 46-1546,0 0 0,1 1 1,-1-1-1,1 0 1,-1 1-1,1-1 0,0 1 1,-1-1-1,1 1 1,0-1-1,0 1 0,0-1 1,0 1-1,1 0 1,-1-1-1,0 1 1,1 0-1,-1 0 0,0 0 1,1 0-1,-1 0 1,1 0-1,0 1 0,-1-1 1,1 0-1,0 1 1,-1-1-1,1 1 0,0 0 1,-1 0-1,1-1 1,2 1-1,6-2 389,2-2-140,0 0 0,0 1 1,1 0-1,-1 1 1,1 1-1,21 0 1,-30 1-380,0 0 0,0 0 0,0 1 0,-1 0 0,1 0 0,0 0 0,-1 0-1,1 1 1,-1-1 0,1 1 0,-1 0 0,0 0 0,1 0 0,-1 1 0,0-1 0,-1 1 0,1-1 0,0 1 0,-1 0 0,1 0 0,-1 0 0,0 1 0,0-1 0,0 0 0,2 8 0,-3-8-18,0 1 1,-1 0-1,1-1 1,-1 1 0,0 0-1,0 0 1,0-1-1,0 1 1,-1 0 0,0-1-1,0 1 1,0 0 0,0-1-1,0 1 1,0-1-1,-1 0 1,0 1 0,0-1-1,0 0 1,0 0-1,-4 4 1,3-3-47,0 0 1,-1 0-1,0 0 1,0 0-1,0-1 0,0 1 1,-1-1-1,1 0 1,-1-1-1,0 1 1,0-1-1,0 0 0,0 0 1,-5 1-1,8-3-53,0 0 0,0 0 0,0 0-1,0-1 1,0 1 0,1 0 0,-1-1 0,0 1 0,0-1-1,1 0 1,-1 0 0,-2-1 0,3 1 45,1 1 1,-1 0-1,1 0 1,0 0-1,-1-1 1,1 1-1,0 0 1,0 0-1,-1-1 1,1 1-1,0 0 1,-1-1-1,1 1 1,0 0-1,0-1 1,0 1-1,-1-1 1,1 1-1,0 0 1,0-1-1,0 1 1,0-1-1,0 1 1,0 0-1,0-1 0,0 1 1,0-1-1,0 1 1,0 0-1,0-1 1,0 1-1,0-1 1,0 1-1,0-1 1,1 1-1,-1 0 1,0-1-1,0 1 1,0 0-1,1-1 1,-1 1-1,0 0 1,0-1-1,1 1 1,-1 0-1,0-1 1,1 1-1,-1 0 1,0 0-1,1 0 1,-1-1-1,0 1 1,1 0-1,-1 0 1,1 0-1,-1 0 1,0 0-1,1-1 1,-1 1-1,1 0 1,12-4-616,1 1-1,-1 0 1,1 1 0,-1 0 0,1 1 0,19 1 0,-11-1 197,7 0 720,-1 1 1,1 1 0,0 1-1,-1 2 1,42 10-1,-68-13-156,0 0-1,0-1 0,0 1 0,0 0 1,-1 0-1,1 0 0,0 0 0,0 1 0,0-1 1,-1 0-1,1 1 0,-1-1 0,1 1 0,-1-1 1,0 1-1,0 0 0,1 0 0,-1 0 0,0-1 1,-1 1-1,1 0 0,0 0 0,0 0 1,-1 0-1,1 1 0,-1-1 0,0 0 0,0 0 1,0 0-1,0 0 0,0 0 0,0 0 0,0 0 1,-1 1-1,1-1 0,-1 0 0,1 0 1,-1 0-1,0 0 0,0 0 0,-1 2 0,-2 2 164,0 1-1,-1 0 0,1-1 1,-1 0-1,-1 0 0,1-1 1,-1 1-1,0-1 0,-12 8 0,14-10-187,0-1-1,-1 0 0,1-1 1,0 1-1,-1-1 0,1 0 0,0 0 1,-1 0-1,1 0 0,-1-1 1,0 0-1,1 0 0,-1 0 0,1 0 1,-1-1-1,1 0 0,-1 0 1,-6-2-1,9 2-85,0 1 0,0-1 0,1 1 1,-1-1-1,0 0 0,1 0 0,-1 0 1,0 0-1,1 0 0,-1 0 0,1-1 0,0 1 1,-1 0-1,1-1 0,0 1 0,0-1 0,0 1 1,0-1-1,0 1 0,0-1 0,0 0 0,1 0 1,-1 1-1,1-1 0,-1 0 0,1 0 0,-1 0 1,1 0-1,0 0 0,0 1 0,0-1 0,0 0 1,1 0-1,-1 0 0,0 0 0,1-2 0,1-2-300,1 0 0,-1 1 0,1-1-1,0 1 1,0-1 0,0 1-1,1 0 1,-1 1 0,1-1 0,5-4-1,17-12-3324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7:02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26 158 11955,'-26'54'7124,"36"-83"-4069,-4 7-1852,3-2-376,9-17-88,-15 34-678,10-14-25,-13 21-37,0-1 0,1 1 0,-1 0 0,1-1 1,-1 1-1,1 0 0,-1 0 0,1-1 0,-1 1 0,1 0 1,-1 0-1,1 0 0,0 0 0,-1 0 0,1 0 0,-1 0 1,1 0-1,-1 0 0,1 0 0,-1 0 0,1 0 0,-1 0 1,1 0-1,0 0 0,-1 1 0,1-1 0,-1 0 0,1 0 1,-1 1-1,1-1 0,-1 0 0,0 1 0,1-1 0,-1 0 1,1 1-1,-1-1 0,0 0 0,1 1 0,-1-1 0,0 1 1,1-1-1,-1 2 0,25 37-16,-23-33 19,1 0-1,0 0 0,1-1 0,-1 1 1,1-1-1,1 0 0,-1 0 1,0 0-1,1 0 0,7 5 0,-9-58 769,-3 45-768,0-6 24,0 0 0,1 0 0,1 0 0,0 0 0,3-10 1,-4 15-32,1 1 0,-1 0 1,1 0-1,0 0 0,-1 0 1,1 1-1,1-1 0,-1 0 1,0 1-1,1-1 0,-1 1 1,1 0-1,0 0 0,0 0 1,0 0-1,0 1 0,0-1 1,0 1-1,5-2 0,-1 0-46,0 1 0,0 0 0,1 0-1,-1 1 1,0 0 0,0 0 0,1 1 0,-1 0 0,1 0-1,-1 1 1,0 0 0,0 0 0,1 1 0,-1 0 0,8 3-1,-12-3 35,-1 1-1,1 0 1,-1-1-1,1 1 0,-1 0 1,0 0-1,0 1 1,0-1-1,0 0 1,-1 1-1,1-1 0,1 6 1,11 21 156,-7-23-113,-1 1 1,1-1-1,0-1 1,1 1-1,0-1 1,0-1-1,0 1 1,1-1-1,-1-1 1,1 0-1,0 0 1,0-1-1,1 0 0,-1 0 1,1-1-1,0 0 1,-1-1-1,19 0 1,-9 0-20,-16 0-211,0-1 0,-1 1 0,1-1-1,0 0 1,-1 0 0,1 0 0,0 0 0,-1 0 0,1-1 0,0 1 0,-1-1-1,1 0 1,0 0 0,-1 0 0,0 0 0,1 0 0,-1-1 0,1 1 0,-1-1-1,0 1 1,0-1 0,3-3 0,6-10-1983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7:02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13363,'11'-2'5657,"12"-6"-3616,1 3-609,14 7-176,-9-2-744,-10 0-160,6 9-544,-17-4-400,2 8-1024,-1 0-1009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7:03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14283,'-58'39'5401,"95"-39"-4049,17 0-1007,2-7-601,9 7-1113,-1-8-3368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7:03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36 158 11987,'-32'49'4587,"32"-49"-4509,0 1-1,-1-1 1,1 0-1,0 0 1,0 0-1,-1 1 1,1-1-1,0 0 1,0 1-1,0-1 1,0 0-1,-1 0 1,1 1-1,0-1 1,0 0-1,0 1 1,0-1-1,0 0 1,0 1-1,0-1 1,0 0-1,0 1 1,0-1-1,0 0 1,0 1-1,0-1 1,0 0-1,0 1 1,0-1-1,0 0 1,0 1-1,0-1 1,1 0-1,-1 0 1,0 1-1,0-1 1,0 0-1,0 1 1,1-1-1,-1 0 1,0 0-1,0 0 1,1 1-1,-1-1 1,0 0-1,1 0 1,-1 0-1,0 1 1,0-1-1,1 0 1,-1 0-1,0 0 1,1 0-1,-1 0 1,0 0-1,1 0 1,-1 0-1,16-1 965,-13 0-896,0 0 0,0 0-1,0-1 1,0 1-1,0-1 1,0 0-1,-1 0 1,1 0 0,0 0-1,-1 0 1,0-1-1,0 1 1,0-1-1,0 0 1,3-4 0,19-48 728,-19 42-569,-5 13-292,0-1 0,1 1 0,-1-1 0,0 1 1,0-1-1,0 1 0,0 0 0,1-1 0,-1 1 0,0-1 0,0 1 0,1 0 0,-1-1 0,0 1 0,1 0 0,-1-1 0,0 1 1,1 0-1,-1-1 0,0 1 0,1 0 0,-1 0 0,1 0 0,-1-1 0,1 1 0,-1 0 0,0 0 0,1 0 0,-1 0 1,1 0-1,0 0 0,11 10 295,10 29 62,-19-32-305,0-1-23,1 0 0,0 0 0,0-1-1,1 1 1,0-1 0,0 0 0,6 5 0,-10-9-33,0 0-1,0 0 1,0-1-1,0 1 1,0-1-1,1 1 1,-1-1-1,0 1 0,0-1 1,0 1-1,0-1 1,1 0-1,-1 0 1,0 0-1,0 1 1,1-1-1,-1 0 1,0-1-1,2 1 1,-2-1 4,0 1 0,0-1 0,0 0 1,0 0-1,0 0 0,0 0 0,0 0 0,0 0 0,0 0 1,-1 0-1,1 0 0,0 0 0,-1-1 0,1 1 0,0 0 1,-1 0-1,0-1 0,1 1 0,-1 0 0,0-1 1,0 1-1,1-2 0,2-58 259,-4 52-368,1 1 0,-1-1 1,2 1-1,-1-1 0,2 1 0,-1 0 0,1-1 0,0 1 0,0 0 0,1 0 0,6-12 0,-8 19-73,0-1-1,1 1 1,-1 0 0,0-1 0,1 1-1,-1 0 1,1 0 0,-1 0-1,1 0 1,-1 0 0,1 0-1,0 1 1,-1-1 0,1 0 0,0 1-1,0-1 1,2 1 0,16-1-2002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7:04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62 11747,'3'-49'3994,"-3"48"-3924,0 1 0,0-1 0,0 0 0,1 1 0,-1-1 0,0 1 0,1-1 0,-1 0 0,1 1 0,-1-1 1,1 1-1,-1-1 0,1 1 0,-1-1 0,1 1 0,-1 0 0,1-1 0,0 1 0,-1-1 0,1 1 0,-1 0 0,1 0 0,0-1 1,-1 1-1,1 0 0,0 0 0,0 0 0,-1 0 0,1 0 0,0 0 0,-1 0 0,1 0 0,0 0 0,0 0 0,-1 0 0,1 1 1,0-1-1,0 0 0,20 10 1335,-19-9-1316,-1 0 1,0 0-1,0 0 1,0 1-1,0-1 0,-1 0 1,1 1-1,0-1 1,-1 0-1,1 1 0,0-1 1,-1 1-1,0-1 1,1 1-1,-1-1 0,0 1 1,0-1-1,0 1 1,0 0-1,0-1 0,0 2 1,-13 30 728,4-15-445,3-7-198,0 0 1,0-1-1,-1 1 0,-1-1 1,0-1-1,0 1 0,-1-1 0,0-1 1,0 0-1,-1 0 0,0-1 1,-12 7-1,16-11-93,-10 9 345,18-6-255,12 1-107,160 62-258,-115-45-680,-58-23 818,6 2-442,-1 0-1,1-1 1,0 0 0,0 0-1,0 0 1,0-1-1,0 0 1,0 0-1,8 0 1,3-4-2314</inkml:trace>
  <inkml:trace contextRef="#ctx0" brushRef="#br0" timeOffset="1">93 212 13795,'-86'-43'6025,"97"42"-2728,12 2-2505,-7 1-216,18 8-416,-6 0-392,3-2-1256,1 0-713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7:59:56.5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30 270 9186,'-20'33'2439,"11"-19"2386,11-18-4425,1 0 0,-1 0 0,0-1 0,0 1 0,0-1-1,-1 0 1,0 0 0,0 1 0,0-1 0,0 0 0,-1 0 0,0 0 0,0 0 0,0-6-1,-1 4-28,1 0-1,1 0 0,0 0 1,3-14-1,10-29 1546,-11 52-1836,-1 0 0,0 0 0,1-1 0,-1 1 0,0 0 0,0 1 0,0-1 0,3 5 0,8 9 31,0-1 0,1-1 0,20 17 0,-28-27-110,-1 0 1,1 0-1,-1-1 1,1 0 0,1 0-1,-1 0 1,0-1-1,0 0 1,1 0-1,-1 0 1,1-1 0,0 0-1,12 0 1,-17-1 3,0 0 0,0 0 1,0 0-1,0 0 0,0 0 0,1 0 0,-1-1 1,0 1-1,0-1 0,0 0 0,0 1 0,0-1 1,0 0-1,0 0 0,0 0 0,-1 0 1,1-1-1,0 1 0,-1 0 0,1-1 0,-1 1 1,1-1-1,-1 0 0,0 1 0,1-1 1,-1 0-1,0 0 0,0 0 0,0 0 0,-1 0 1,1 0-1,0 0 0,-1 0 0,1 0 1,-1 0-1,0 0 0,0 0 0,0-4 0,-1-7 67,0 1-1,-1 0 0,-1 0 0,0 0 1,-6-16-1,5 15-3,-6-11 48,7 18-143,1 1 0,0-1 0,-1 0 0,2 0 0,-1 0 0,1 0 0,0 0 0,0 0 0,0 0 0,1-1 0,1-10 0,-1 16-78,1 0 0,0 0 1,-1 0-1,1 0 1,0 0-1,0 0 0,0 0 1,-1 1-1,1-1 0,0 0 1,0 1-1,0-1 1,0 0-1,0 1 0,0-1 1,0 1-1,0 0 0,1-1 1,-1 1-1,0 0 1,0 0-1,0 0 0,0 0 1,0 0-1,1 0 1,-1 0-1,0 0 0,2 0 1,29 3-2630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3:07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21 226 11090,'7'25'3105,"-7"-25"-3054,0 0 0,1 0-1,-1 0 1,0 0-1,0 0 1,0 1 0,0-1-1,0 0 1,0 0-1,0 0 1,0 0 0,0 0-1,1 0 1,-1 0 0,0 1-1,0-1 1,0 0-1,0 0 1,0 0 0,0 0-1,1 0 1,-1 0 0,0 0-1,0 0 1,0 0-1,0 0 1,1 0 0,-1 0-1,0 0 1,0 0-1,0 0 1,0 0 0,0 0-1,1 0 1,-1 0 0,0 0-1,0 0 1,0 0-1,0 0 1,0 0 0,1 0-1,-1-1 1,0 1-1,0 0 1,0 0 0,0 0-1,0 0 1,0 0 0,0 0-1,0 0 1,1 0-1,-1-1 1,0 1 0,0 0-1,0 0 1,0 0 0,0 0-1,0 0 1,0-1-1,11-45 3360,-9 32-2811,0-1 1,-2 1-1,1-1 1,-2 1-1,0-1 1,-1 1-1,0 0 1,-1-1-1,-1 1 1,0 0-1,-1 1 1,-8-17-1,16 28 189,7 5-500,12 5-83,31 16 57,-29-14-227,0 1 0,0 1 0,26 19 0,-50-31-35,62 50-32,-57-45 26,0 0 0,0 0 0,0 1 0,-1 0 0,0 0 0,0 0 0,0 0 0,-1 1 0,3 6 0,-6-11 3,1-1-1,-1 1 0,0-1 0,1 0 0,-1 1 0,0-1 0,0 1 1,0-1-1,0 1 0,-1-1 0,1 1 0,0-1 0,-1 1 1,1-1-1,-1 0 0,1 1 0,-1-1 0,1 0 0,-1 1 0,0-1 1,-1 2-1,-1 0-7,0 0 1,0 0-1,0 0 1,-1-1 0,1 1-1,0-1 1,-7 3-1,-6 3-23,-1-2 0,-29 8 0,45-14 34,-31 8 27,-35 5 1,58-12-118,0 0 0,0 0 1,0-1-1,0 0 1,0-1-1,0 0 1,0-1-1,-17-4 1,25 6 13,1 0-1,-1 0 1,0 0-1,0 0 1,1-1 0,-1 1-1,0 0 1,1 0 0,-1-1-1,0 1 1,0 0 0,1-1-1,-1 1 1,1-1 0,-1 1-1,0-1 1,1 1-1,-1-1 1,1 1 0,-1-1-1,1 1 1,-1-1 0,1 0-1,0 1 1,-1-1 0,1 0-1,0 1 1,-1-1 0,1 0-1,0 0 1,0 1-1,0-1 1,0 0 0,0 0-1,-1 1 1,1-1 0,1 0-1,-1 0 1,0 0 0,0 1-1,0-1 1,0 0 0,0 1-1,1-1 1,-1 0-1,1 0 1,10-17-1255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7:04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33 106 10210,'-33'-89'5409,"33"80"-280,3 6-2920,2-2 1176,23 12-2953,42 19-720,-36-18-424,-8 2-1113,5-1-743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7:05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7 155 12771,'3'63'5193,"-3"-76"-2985,-2-5-175,-3-12-497,2-6-240,3 0-720,3-1-223,-1 16-610,-2 3-455,0 10-1144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7:05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1 296 12619,'2'-9'2255,"1"1"0,0-1 1,8-13-1,33-45-891,-37 57-788,91-113 313,-89 103-798,-8 18-73,-1 0 0,1 0 0,-1 0 0,1 0 0,0 1 0,0-1 0,0 0-1,0 0 1,0 1 0,0-1 0,1 1 0,-1-1 0,0 1 0,3-3 0,-3 5-16,-1-1 0,1 0 0,-1 0 0,0 1 0,1-1 0,-1 0 0,0 1 0,1-1 0,-1 1 0,0-1 0,1 1 0,-1-1 0,0 0-1,0 1 1,1-1 0,-1 1 0,0-1 0,0 1 0,0-1 0,0 1 0,0-1 0,0 1 0,0-1 0,0 1 0,0 0 0,0 0-1,1 8-47,-2 1 0,1 0 0,-1 0 0,-2 10 0,-2 22-532,2 49-2366,0-49 947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7:05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13939,'11'-4'5017,"19"-4"-4057,7 2-616,10 4-168,-1 0-368,2 6-952,-10-4-1136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7:06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11707,'95'-76'4590,"-74"65"-1835,-20 11-2727,-1 0 0,0 0 0,0 0 0,0 0 1,1 0-1,-1 0 0,0 0 0,0 1 0,0-1 1,1 0-1,-1 0 0,0 0 0,0 0 1,0 0-1,0 0 0,1 0 0,-1 1 0,0-1 1,0 0-1,0 0 0,0 0 0,1 0 0,-1 0 1,0 1-1,0-1 0,0 0 0,0 0 1,0 0-1,0 1 0,0-1 0,0 0 0,0 0 1,0 0-1,0 1 0,0-1 0,0 0 0,0 0 1,0 0-1,0 1 0,0-1 0,0 0 0,-5 19 982,-10 11-100,0 0 0,-2-1 0,-32 44 1,48-73-914,1 0 0,0 1 0,0-1 1,0 1-1,-1-1 0,1 0 0,0 1 0,0-1 1,0 1-1,0-1 0,0 1 0,0-1 0,0 1 1,0-1-1,0 1 0,0-1 0,0 1 1,0-1-1,0 0 0,0 1 0,0-1 0,0 1 1,1-1-1,-1 1 0,0-1 0,0 0 1,1 1-1,-1-1 0,0 1 0,0-1 0,1 0 1,-1 1-1,0-1 0,1 0 0,-1 0 0,1 1 1,-1-1-1,0 0 0,1 0 0,-1 1 1,1-1-1,-1 0 0,0 0 0,1 0 0,-1 0 1,1 0-1,-1 0 0,1 0 0,-1 0 0,1 0 1,33 6-624,-25-5 492,1 1 63,-1-1-1,1-1 0,-1 0 1,1 0-1,-1-1 1,1 0-1,-1 0 0,0-1 1,1 0-1,-1-1 1,0 0-1,-1-1 0,1 0 1,0 0-1,9-7 1,-15 9 105,1 0 0,-1 1 0,0-1 1,0 1-1,1-1 0,-1 1 1,1 0-1,-1 1 0,1-1 0,0 0 1,-1 1-1,1 0 0,0 0 1,5 1-1,0 1 230,-1 0-1,0 0 1,0 1-1,13 7 1,0 0-39,-12-7-230,0 1-1,0-1 1,1 0-1,-1-1 1,1 0-1,0 0 1,-1-1-1,1-1 0,0 0 1,0 0-1,0-1 1,16-2-1,-24 2-279,1 0 0,-1-1 0,0 1-1,0 0 1,0 0 0,0-1 0,0 0-1,0 1 1,0-1 0,-1 0 0,1 0-1,0 0 1,-1 0 0,1 0 0,-1 0-1,0 0 1,2-4 0,-1-5-4347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7:06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45 124 9690,'-25'-115'5297,"40"110"-552,16 3-3705,-2 1-207,-8 1-633,12 5-168,-20 3-792,-10-5-665</inkml:trace>
  <inkml:trace contextRef="#ctx0" brushRef="#br0" timeOffset="1">22 85 13475,'-21'42'5369,"70"-37"-3433,-1 0-1159,-4-3-1105,0-1-689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7:07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8 11202,'-2'-1'417,"0"0"0,0 0 0,0 0-1,1 0 1,-1 1 0,0-1 0,0 1 0,0-1-1,0 1 1,0 0 0,0 0 0,-2 0-1,-26 6 1493,19-2-1537,0 1 0,-19 12 1,19-10-188,1 1 1,0 0 0,0 0 0,1 1 0,0 0-1,0 1 1,-14 21 0,19-25-156,0 0 0,1 0 0,0 1 0,0-1 0,0 1 0,1 0 0,0 0 0,0 0 0,1 0 0,0 1 0,0-1 0,0 0 1,1 0-1,1 1 0,0 9 0,0-16-37,-1 1 0,1-1 1,-1 1-1,1-1 0,-1 1 0,1-1 1,0 0-1,0 1 0,0-1 1,0 0-1,0 1 0,0-1 1,0 0-1,0 0 0,0 0 0,1 0 1,-1 0-1,0-1 0,1 1 1,-1 0-1,1 0 0,-1-1 1,3 1-1,39 6-118,-37-7 105,41 1-77,0-2-1,0-1 1,0-3-1,-1-2 1,1-2-1,-2-2 1,75-28-1,-118 38 122,-1 1 1,0 0-1,1 0 1,-1-1-1,0 1 0,1 0 1,-1 0-1,0 0 1,1 0-1,-1 1 0,1-1 1,-1 0-1,0 0 1,1 1-1,-1-1 0,0 1 1,2 0-1,-3-1-4,0 0-1,1 0 0,-1 1 1,0-1-1,1 0 0,-1 0 1,0 0-1,0 1 0,1-1 1,-1 0-1,0 0 0,0 0 1,1 1-1,-1-1 1,0 0-1,0 1 0,0-1 1,1 0-1,-1 1 0,0-1 1,0 0-1,0 0 0,0 1 1,0-1-1,0 0 0,0 1 1,0-1-1,1 1 0,-1-1 1,0 0-1,-1 1 1,1-1-1,0 0 0,0 1 1,0-1-1,0 0 0,0 1 1,0-1-1,0 0 0,0 1 1,-1-1-1,1 0 0,0 0 1,0 1-1,0-1 1,-1 0-1,1 0 0,0 1 1,0-1-1,-1 0 0,1 0 1,0 1-1,-1-1 0,1 0 1,0 0-1,0 0 0,-1 0 1,-10 5 152,-1-1 1,1-1 0,-1 0 0,0-1-1,0 0 1,0 0 0,0-2-1,0 1 1,0-2 0,0 1-1,-17-4 1,28 3-167,0 1 0,-1 0-1,1 0 1,0-1 0,0 1 0,-1-1 0,1 0-1,0 1 1,0-1 0,0 0 0,0 1-1,0-1 1,0 0 0,0 0 0,0 0 0,0 0-1,0 0 1,1 0 0,-1 0 0,0 0-1,0 0 1,0-2 0,0 0-22,1 0 1,-1 1-1,0-1 0,1 0 1,0 0-1,0 0 0,0 0 1,0 0-1,0-5 0,2 0-88,0-1 1,0 1-1,0 0 0,1 0 0,1 0 0,3-8 0,-5 13 65,-1 1-1,1-1 0,-1 1 0,1-1 1,0 1-1,0 0 0,0 0 0,0 0 0,1 0 1,-1 0-1,0 0 0,1 0 0,-1 1 1,1-1-1,5-1 0,-6 2 21,1 1 0,-1 0-1,1-1 1,-1 1 0,1 0-1,-1 1 1,1-1 0,-1 0 0,1 1-1,-1-1 1,0 1 0,1-1-1,-1 1 1,1 0 0,2 2 0,6 4 32,1 2 1,-1-1-1,-1 1 1,1 1-1,13 16 1,0-1 173,3-4 855,-13-17-101,-13-4-920,-1 0 1,1-1-1,-1 1 0,0-1 1,1 1-1,-1 0 0,0-1 1,1 1-1,-1-1 0,0 1 1,0-1-1,0 1 0,1-1 1,-1 1-1,0-1 1,0 1-1,0-1 0,0 1 1,0-1-1,0 1 0,0-1 1,0 0-1,0 1 0,0-1 1,0 1-1,-1-1 0,1 1 1,0-1-1,0 1 0,-1-1 1,-2-12 162,-4-20 8,7 31-185,0 1-1,-1-1 1,1 1 0,0-1 0,0 1-1,0 0 1,1-1 0,-1 1 0,0-1-1,1 1 1,-1-1 0,0 1 0,1-1-1,0 1 1,-1 0 0,1-1-1,1-1 1,22 37-88,-15-22 108,1-1 0,0 0 0,1 0 0,21 15 0,-32-26-23,0 1 0,1-1 0,-1 0 0,0 0 0,1 0 0,-1 1 0,1-1 0,-1 0 0,0 0 0,1 0 0,-1 0 0,1 0 0,-1 0 0,1 0 0,-1 1 0,0-1 0,1-1 0,-1 1 1,1 0-1,-1 0 0,0 0 0,1 0 0,-1 0 0,1 0 0,-1 0 0,0 0 0,1-1 0,-1 1 0,1 0 0,-1 0 0,1-1 0,5-14 246,-5-22 303,-1 34-503,-1-2-12,2 0 0,-1-1 0,1 1 0,0-1 0,0 1-1,0 0 1,1 0 0,-1 0 0,1 0 0,1 0 0,-1 0-1,6-8 1,-6 10-85,0 1-1,0-1 0,1 0 0,-1 1 1,1-1-1,-1 1 0,1 0 0,0 0 1,0 0-1,0 0 0,0 0 0,0 1 1,0 0-1,1-1 0,-1 1 0,0 0 1,1 0-1,-1 1 0,1-1 0,4 1 1,28-4-3406,-14 0 988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7:10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28 12267,'4'-8'5081,"4"-2"-2993,-8 1-135,-2 12-337,-1 7-336,-7 17-576,5 12-184,-3 12-376,2 4-144,6-11-384,1-7-328,14-16-512,1-6-240,7-10-169,3-5-47,-3-16-929,4-2-1535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7:10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30 9042,'5'-8'4625,"5"-10"-1432,-4 15-881,2 3 3865,-8 19-5640,2 64-393,-2-40-160,1-1-681,1-6-567,5-7-1448</inkml:trace>
  <inkml:trace contextRef="#ctx0" brushRef="#br0" timeOffset="1">0 191 11162,'10'-8'5410,"9"-10"-1130,7 3-2319,10 4-961,1 6-128,4 10-736,3 3-552,3 7-1200,-5 3-1049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7:11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0 161 13003,'51'36'10898,"-51"-52"-9210,-7-7-367,-1-18-793,11-2-296,-6 8-856,0 9-504,9 18-1137,-7 3-648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3:07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33 286 14555,'-32'-19'5345,"40"-11"-4481,3-4-335,-4-15-377,-7-3-264,0-1-705,0 4-447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7:11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32 9826,'43'-30'4186,"-44"28"-2985,-5 3-104,-29 12 443,17-7-1273,2 2-1,-1 0 0,1 1 0,1 0 0,-1 2 0,1 0 0,1 0 0,0 1 0,1 1 0,1 0 0,-18 24 0,28-35-252,1 0 0,0 0 1,0-1-1,0 1 0,0 0 0,0 0 0,0 0 0,0 1 0,0-1 0,1 0 0,0 0 1,-1 0-1,1 1 0,0-1 0,0 0 0,0 0 0,0 0 0,0 1 0,0-1 1,1 0-1,-1 0 0,1 0 0,1 3 0,-1-3-7,1-1 0,-1 0 0,0 0 0,1 1 0,-1-1 0,1 0 0,0 0 0,-1 0 0,1-1 0,0 1 0,0 0 0,0-1 0,-1 1 0,1-1 0,0 1 0,0-1 0,0 0 0,0 0 0,0 0 0,0 0 0,0 0 0,0 0 0,0-1 0,-1 1 0,1 0 0,2-2 0,8-1 107,-1-1 0,0-1 0,0 0 1,0 0-1,-1-1 0,0 0 0,0-1 0,-1 0 0,0-1 0,0 0 0,0 0 0,-1-1 0,0 0 0,9-14 0,-19 32-271,1 0-1,-1 0 1,2 0-1,-1 17 1,1-24 20,2 21-1537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7:12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12155,'0'2'9114,"-13"9"-7570,0 10-312,-7 12-432,6 7-224,2 2-288,9-1-167,3-8-794,-3-9-463,8-8-832,0-9-425</inkml:trace>
  <inkml:trace contextRef="#ctx0" brushRef="#br0" timeOffset="1">292 7 9218,'-3'-4'10802,"-4"5"-8921,5-1-881,-1 5-296,-11 36-392,-16 43-104,19-42-624,4 4-544,4-17-1401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7:12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14963,'14'0'6250,"7"-3"-3762,7 0-1288,6-4-223,4 4-681,7 6-392,-11-3-841,0 7-591,-4-4-1345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7:12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78 11819,'27'-71'3578,"-25"64"569,-75 130-743,65-110-3290,0 0 1,0 0 0,-1-1 0,-1-1 0,0 1 0,-21 17-1,25-24-98,0 0 0,-1 0 0,0-1 0,0 0 0,0 0 0,-1-1-1,1 0 1,-1 0 0,0-1 0,1 0 0,-1 0 0,0-1-1,0 0 1,-12 0 0,18-1-48,0 0-1,1 0 1,-1 0-1,0 0 1,0 0-1,0-1 1,0 1-1,0-1 1,0 1-1,0-1 1,1 0-1,-1 0 1,0 0-1,1 0 1,-1 0-1,0 0 1,1 0-1,-1 0 1,1-1-1,0 1 1,-1 0-1,1-1 1,0 1-1,0-1 1,0 0-1,0 1 1,0-1-1,0 0 1,0 0 0,1 1-1,-1-1 1,1 0-1,-1 0 1,1 0-1,0 0 1,0 0-1,0 0 1,0 0-1,0 0 1,0 0-1,0 0 1,1 1-1,-1-1 1,1 0-1,-1 0 1,2-3-1,-1 2-42,0-1 0,0 1 0,1-1 1,-1 1-1,1-1 0,0 1 0,0 0 0,0 0 0,0 0 0,1 0 0,-1 0 0,1 1 0,-1-1 0,1 1 1,0-1-1,0 1 0,0 0 0,1 0 0,-1 0 0,0 1 0,1-1 0,-1 1 0,8-2 0,-7 3 70,-1 0 0,1 0-1,-1 1 1,1-1 0,-1 1-1,1 0 1,-1 0 0,1 0-1,-1 0 1,0 1 0,1-1-1,-1 1 1,0 0 0,0 0-1,3 3 1,4 4 169,-1 0 0,17 20 1,-20-21-1,0 0 0,1 0 1,0-1-1,1 0 1,14 11-1,-16-15-141,-1 0 0,0 0 0,1-1 0,-1 0 0,1 0 0,-1 0 0,1-1 0,0 1 0,0-2 0,0 1 0,0 0 0,0-1 0,0 0 0,0-1 0,0 1 0,-1-1 0,1 0 0,0-1 0,0 1 0,-1-1 0,1 0 0,0-1 0,-1 1 0,0-1 0,0 0 0,0 0 0,8-8 0,22-12-2642,-31 19 12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7:15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23 12499,'-3'-22'3109,"3"22"-3069,0 0-1,0 0 1,0 0-1,0 0 1,0 0-1,0 0 1,0 0-1,0 0 1,0 0-1,0 1 0,-1-1 1,1 0-1,0 0 1,0 0-1,0 0 1,0 0-1,0 0 1,0 0-1,0 0 1,0 0-1,0 0 1,0 0-1,0 0 1,0 0-1,-1 1 0,1-1 1,0 0-1,0 0 1,0 0-1,0 0 1,0 0-1,0 0 1,0 0-1,0 0 1,-1 0-1,1 0 1,0 0-1,0 0 0,0 0 1,0 0-1,0 0 1,0 0-1,0 0 1,0-1-1,0 1 1,-1 0-1,1 0 1,0 0-1,0 0 1,0 0-1,0 0 1,0 0-1,0 0 0,0 0 1,0 0-1,0 0 1,0 0-1,0 0 1,0 0-1,-1-1 1,1 1-1,0 0 1,0 0-1,0 0 1,0 0-1,0 0 1,0 0-1,-10 39 2893,8-30-2890,0 0 102,1-1 0,0 1 1,0-1-1,1 1 0,0-1 1,0 1-1,1-1 0,0 1 0,1-1 1,0 0-1,4 11 0,-4-14-133,-1-1-1,2 1 0,-1-1 1,1 0-1,-1 1 0,1-1 1,0 0-1,0-1 0,1 1 1,-1-1-1,1 1 0,0-1 1,0 0-1,0 0 0,0-1 1,1 1-1,-1-1 0,1 0 1,-1 0-1,7 2 0,-6-3-110,-1 0-1,1-1 0,-1 1 1,1-1-1,-1 1 0,1-1 1,-1-1-1,1 1 1,0-1-1,-1 0 0,0 0 1,6-2-1,-5 1-431,0 0 0,0 0 1,0-1-1,-1 0 0,0 0 1,6-5-1,2-4-2617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7:16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11674,'2'5'4850,"6"-1"-2842,8 1-560,7 3-520,6-3-391,5-1-417,-3 2-248,0 1-761,-2 1-551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7:16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12923,'5'0'5577,"10"0"-3217,6 0-1215,6 2-361,9 1-528,-7 0-184,4-1-752,-4-2-480,-4-2-3601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7:16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13811,'2'2'5505,"4"0"-3136,4 6-345,8 1-336,6 4-263,10 7-665,0-5-464,0-1-816,1-1-416,-14-8-1241,-7-3-863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7:17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0 229 7786,'0'0'8884,"2"-9"-4755,5-28-3745,-1 0 0,-2 0-1,-2-71 1,-3 119-322,0-1-20,0-1 1,0 0-1,1 0 1,0 1-1,3 16 1,-3-24-39,1 0 0,-1 0-1,1 0 1,0 0 0,-1 0 0,1 0 0,0 0 0,0 0-1,0-1 1,1 1 0,-1 0 0,0-1 0,0 1 0,1-1 0,-1 1-1,1-1 1,0 0 0,-1 0 0,1 0 0,0 0 0,0 0-1,-1 0 1,1 0 0,0 0 0,0-1 0,0 1 0,0-1-1,0 1 1,0-1 0,0 0 0,0 0 0,0 0 0,0 0 0,0 0-1,0 0 1,0-1 0,4 0 0,2-1 8,1-1 0,0 0 0,-1-1 0,0 0 0,0 0 0,0 0 0,0-1 0,-1 0 0,0-1 0,0 0 0,0 0 0,10-13 0,21-17 36,-38 36-45,0 0 1,1-1-1,-1 1 0,0 0 0,1 0 1,-1-1-1,0 1 0,1 0 1,-1 0-1,1 0 0,-1-1 0,0 1 1,1 0-1,-1 0 0,1 0 1,-1 0-1,1 0 0,-1 0 1,1 0-1,-1 0 0,0 0 0,1 0 1,-1 0-1,1 0 0,-1 0 1,1 0-1,-1 1 0,0-1 1,1 0-1,-1 0 0,1 0 0,-1 1 1,0-1-1,1 0 0,-1 0 1,0 1-1,1-1 0,-1 0 0,0 1 1,1-1-1,-1 1 0,9 18 180,-8-16-137,12 34 265,-9-24-404,0 0 0,1-1-1,0 0 1,1 0 0,0 0-1,1 0 1,14 17 0,-19-27-104,-1 0 0,1-1 0,0 1 0,-1-1 0,1 0 0,0 1 0,0-1 0,0 0 0,0 0 0,0 0 0,1 0 0,-1-1 0,0 1 0,0 0 0,0-1 0,1 0-1,-1 1 1,3-1 0,11-6-4701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7:17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12419,'40'-24'5225,"-45"50"-3009,2-2-735,3 4-201,2-14-416,12-2-280,8-1-416,8-11-64,9-3-128,-1-7-112,-1-3-384,-4-2-176,-10 9-416,-6-5-209,-5 1-351,-2 0-456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3:07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36 11410,'-3'-6'9337,"6"1"-6232,16-2-3600,-12 4 1339,4 0-643,1-1-1,0 2 0,0 0 1,1 0-1,-1 1 0,15 0 1,-25 1-202,0 0 1,1 0-1,-1 0 1,1 1-1,-1-1 1,1 0-1,-1 1 1,0 0-1,1-1 1,-1 1-1,0 0 0,0 0 1,1 0-1,-1 1 1,0-1-1,0 1 1,0-1-1,-1 1 1,1-1-1,0 1 1,0 0-1,-1 0 1,1 0-1,-1 0 1,0 0-1,0 0 0,0 0 1,0 0-1,0 1 1,0-1-1,0 0 1,-1 1-1,1-1 1,-1 0-1,1 1 1,-1-1-1,0 1 1,0-1-1,0 1 1,-1-1-1,0 5 0,-2 6-135,0 1 0,-2-1 0,1-1 0,-2 1 0,1-1-1,-2 0 1,0 0 0,0 0 0,-9 10 0,14-20 119,2-2 8,0 1 1,-1 0 0,1-1-1,-1 1 1,1 0 0,0-1 0,0 1-1,-1 0 1,1-1 0,0 1-1,0 0 1,0-1 0,0 1-1,0 0 1,0 0 0,0-1 0,0 1-1,0 0 1,0-1 0,0 1-1,0 0 1,1-1 0,-1 1 0,0 0-1,0-1 1,1 1 0,-1 0-1,1-1 1,-1 1 0,0 0 0,1-1-1,-1 1 1,1-1 0,-1 1-1,1-1 1,0 0 0,-1 1 0,1-1-1,-1 1 1,1-1 0,0 0-1,-1 1 1,1-1 0,0 0 0,-1 0-1,2 1 1,45 10-158,-26-7 96,-19-4 69,0 1-1,0-1 1,0 1-1,0 0 1,-1-1-1,1 1 1,0 0-1,0 0 1,-1 0-1,1 1 1,-1-1-1,1 0 1,-1 0-1,0 1 1,1-1 0,-1 1-1,0 0 1,2 1-1,-3-1 2,0-1 1,0 0-1,0 1 0,1-1 1,-1 0-1,0 1 0,0-1 1,-1 0-1,1 1 0,0-1 1,0 0-1,-1 0 0,1 1 1,-1-1-1,1 0 0,-1 0 1,1 0-1,-1 1 0,0-1 1,0 1-1,-4 4 8,-1 0 0,1-1 0,-1 0 0,0 0 0,0 0 0,0-1 0,-10 6 0,-9 5-66,17-10-183,-1 0 0,0 0-1,0 0 1,0-1 0,0-1 0,-20 6 0,25-11-1589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7:18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0 12131,'9'0'4977,"16"4"-2969,1-3-808,3 2-512,-3 1-303,0-1-441,-3-1-321,-4 6-991,-1 0-1680</inkml:trace>
  <inkml:trace contextRef="#ctx0" brushRef="#br0" timeOffset="1">1 241 9210,'16'-5'4537,"18"-5"-824,12 2-2929,6 2-600,-4-1-152,1 1-464,0 1-304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7:18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0 9986,'-15'1'1721,"0"0"0,0 0 0,1 2 0,-17 4 0,14-2-1094,0 1-1,1 0 1,-22 12-1,26-11-481,0 1 0,0-1 0,1 2 0,0 0 0,0 0 1,1 1-1,0 0 0,0 0 0,1 1 0,1 1 0,-8 12 0,15-22-140,0-1 0,0 1 0,0 0-1,1 0 1,-1 0 0,0 0 0,1 0-1,-1 0 1,1-1 0,0 1 0,-1 0 0,1 0-1,0 0 1,0 0 0,0 0 0,1 0-1,-1 0 1,0 0 0,1 0 0,-1 0 0,1 0-1,0 0 1,-1 0 0,1 0 0,0-1-1,0 1 1,0 0 0,1-1 0,-1 1 0,0 0-1,1-1 1,1 2 0,0-1-2,0 0 0,0-1-1,0 1 1,0-1 0,0 1 0,0-1-1,0 0 1,0 0 0,1 0 0,-1-1 0,1 1-1,-1-1 1,0 0 0,1 0 0,-1 0 0,1 0-1,-1-1 1,6-1 0,11-5-23,1-1 1,-1-1 0,-1-1-1,1-1 1,-2 0-1,1-2 1,28-25-1,-8 8 12,-39 30 3,1 0 0,-1 0 0,0 0-1,0-1 1,0 1 0,1 0 0,-1 0 0,0 0 0,0 0 0,0 0 0,1 1 0,-1-1 0,0 0-1,0 0 1,0 0 0,1 0 0,-1 0 0,0 0 0,0 0 0,0 0 0,0 0 0,1 0 0,-1 0-1,0 1 1,0-1 0,0 0 0,0 0 0,0 0 0,0 0 0,1 1 0,-1-1 0,0 0-1,0 0 1,0 0 0,0 0 0,0 1 0,0-1 0,0 0 0,0 0 0,0 0 0,0 1 0,0-1-1,0 0 1,0 0 0,0 0 0,0 0 0,0 1 0,0-1 0,0 0 0,0 0 0,0 0 0,0 1-1,2 23-504,4 29-2874,11-16-1109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6:07:19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8 9834,'-5'-7'13068,"-6"21"-12375,0 1-363,-75 77 110,83-88-444,-1 1-1,1 0 1,0 0-1,0 0 1,1 1-1,0-1 1,0 1-1,0-1 1,0 1-1,1 0 1,0-1-1,0 1 1,0 10 0,1-16-20,0-1 0,1 0 0,-1 1 0,0-1 1,1 0-1,-1 1 0,1-1 0,-1 0 0,1 1 1,-1-1-1,1 1 0,-1-1 0,1 1 0,0-1 1,-1 1-1,1-1 0,0 1 0,-1 0 1,1-1-1,0 1 0,0 0 0,-1 0 0,3-1 1,19-4-297,-2 4-243,0 1 1,-1 0 0,1 1 0,28 6 0,-30-3 184,1-1 1,0-2-1,-1 0 1,1-1-1,22-2 1,-39 2 409,0 0 1,0-1 0,0 1-1,0-1 1,0 1-1,0-1 1,-1 0-1,1 1 1,0-1-1,0 0 1,-1 0-1,1 0 1,0-1-1,-1 1 1,1 0-1,-1 0 1,0-1-1,1 1 1,-1-1 0,0 0-1,0 1 1,0-1-1,0 0 1,1-2-1,-1 0 133,-1 0-1,1 1 1,-1-1 0,0 0-1,0 1 1,0-1-1,-1 0 1,1 1 0,-1-1-1,0 0 1,0 1 0,-2-5-1,-3-6 430,0-1 1,-2 2-1,0-1 0,0 1 0,-12-13 1,11 15-840,15 20-604,17 18-1171,-17-22 1529,1-1 0,0 0 0,1 0 0,-1-1 0,1 0 0,-1 0 0,1-1 0,0 0 0,13 2 0,74 4-3074,-87-8 3282,4 0-526,31 3 389,-31-3 1119,-1 2-1,1 0 0,-1 0 0,12 5 0,-21-7-500,1 1-1,-1 0 0,1-1 1,-1 1-1,0 0 1,1 1-1,-1-1 0,0 0 1,0 1-1,0-1 1,0 1-1,0 0 0,-1-1 1,1 1-1,0 0 1,-1 0-1,1 0 0,-1 0 1,0 1-1,0-1 1,1 0-1,-1 1 0,-1-1 1,1 0-1,0 1 0,-1-1 1,1 1-1,-1-1 1,0 1-1,0-1 0,0 1 1,0-1-1,0 1 1,0-1-1,-1 1 0,1-1 1,-1 1-1,0-1 1,-1 4-1,0-2-19,1-1-1,-1 0 1,1 0 0,-1 0-1,0 0 1,0 0 0,-1-1-1,1 1 1,0-1 0,-1 1-1,0-1 1,1 0 0,-1 0-1,0 0 1,0 0 0,0 0-1,0-1 1,-1 0 0,1 1-1,0-1 1,-1 0 0,1 0-1,-1-1 1,1 1 0,-1-1-1,-5 0 1,5 0-106,0 0 1,1 0-1,-1 0 0,0-1 1,0 0-1,0 0 0,1 0 1,-1 0-1,0 0 0,1-1 1,-1 1-1,1-1 1,0 0-1,-1 0 0,1-1 1,0 1-1,0-1 0,0 1 1,1-1-1,-1 0 0,1 0 1,-1 0-1,-2-6 0,4 6-67,0 0 0,0 0 0,1 0-1,-1 0 1,1 0 0,-1 0-1,1 0 1,0 0 0,1 0 0,-1 0-1,0 0 1,1 0 0,0 0 0,-1 0-1,1 1 1,0-1 0,1 0 0,-1 0-1,0 1 1,1-1 0,-1 0 0,1 1-1,0 0 1,0-1 0,0 1-1,4-3 1,-1-1-79,1 2-1,-1-1 1,1 0 0,0 1-1,0 0 1,1 1-1,-1-1 1,1 1 0,12-3-1,-19 5 17,1 1 0,0 0-1,-1-1 1,1 1 0,0 0-1,-1 0 1,1 0 0,0-1-1,-1 1 1,1 0-1,0 0 1,-1 0 0,1 0-1,0 0 1,0 0 0,-1 1-1,1-1 1,0 0 0,-1 0-1,1 0 1,0 1 0,-1-1-1,1 0 1,-1 1 0,1-1-1,0 0 1,-1 1 0,1-1-1,-1 1 1,1-1 0,-1 1-1,1-1 1,-1 1 0,0-1-1,1 1 1,-1 0 0,0-1-1,1 1 1,-1-1 0,0 1-1,0 0 1,1 1 0,11 20-2271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4:16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47 132 12043,'-5'1'469,"-32"11"3183,37-12-3618,-1 0 1,1 0 0,0 0 0,0 0-1,0 0 1,0 0 0,-1 0 0,1 0-1,0 0 1,0 0 0,0 0 0,0 0-1,0 0 1,-1 0 0,1 1-1,0-1 1,0 0 0,0 0 0,0 0-1,0 0 1,0 0 0,-1 0 0,1 0-1,0 1 1,0-1 0,0 0 0,0 0-1,0 0 1,0 0 0,0 0 0,0 1-1,0-1 1,0 0 0,0 0 0,0 0-1,0 0 1,0 1 0,0-1 0,0 0-1,0 0 1,0 0 0,0 0-1,0 0 1,0 1 0,0-1 0,0 0-1,0 0 1,0 0 0,0 0 0,0 1-1,0-1 1,1 0 0,20 5 1367,-13-5-1260,0-1 0,0 1 0,0-1 1,-1 0-1,1-1 0,0 0 0,-1 0 0,1-1 0,-1 0 1,0 0-1,0-1 0,9-5 0,-6 3-85,-1 0 1,-1-1-1,1 0 1,-1 0-1,0-1 0,0 0 1,-1-1-1,8-11 0,-14 19-39,-1 0 0,1 0 0,0 0 0,0 0 0,-1 0-1,1 0 1,-1 0 0,1 0 0,-1 0 0,1 0 0,-1 0-1,0-1 1,0 1 0,1 0 0,-1 0 0,0 0 0,0 0-1,0-1 1,0 1 0,0 0 0,0 0 0,-1 0 0,1 0-1,0-1 1,-1 1 0,1 0 0,-1 0 0,1 0 0,-1 0-1,1 0 1,-1 0 0,0 0 0,1 0 0,-1 0 0,-1-1-1,-1 1 31,1 0 0,0 0 0,0 0 0,0 0 0,-1 1 0,1-1 0,0 1 0,-1 0 0,1-1-1,0 1 1,-1 0 0,1 0 0,0 1 0,-1-1 0,1 0 0,0 1 0,-5 1 0,1 1 17,-1 0 0,0 1 0,1 0 0,0 0 1,0 0-1,0 1 0,0 0 0,1 0 1,-1 0-1,2 1 0,-1 0 0,-7 10 0,-3 8 31,-23 51 0,33-66-90,1 1 0,1-1 0,0 1 1,0 0-1,1 0 0,0 0 0,1 0 1,0 13-1,1-20-13,0-1 0,0 1 0,0 0 0,1 0 1,-1 0-1,1-1 0,0 1 0,-1 0 0,2-1 0,-1 1 0,0-1 0,0 1 1,1-1-1,-1 0 0,1 1 0,0-1 0,0 0 0,-1 0 0,2 0 1,-1 0-1,0-1 0,0 1 0,0 0 0,1-1 0,-1 0 0,1 1 0,-1-1 1,1 0-1,0 0 0,-1-1 0,1 1 0,0 0 0,0-1 0,2 0 0,0 1-127,0 0 0,0-1 0,0 0 0,1 0 0,-1 0 0,0-1 0,0 1-1,0-1 1,0 0 0,0-1 0,-1 1 0,1-1 0,0 0 0,-1 0-1,1-1 1,-1 1 0,1-1 0,-1 0 0,0 0 0,0-1 0,-1 1-1,1-1 1,3-4 0,6-19-1877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4:17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122 160 10306,'-4'3'203,"-1"0"270,0 0-1,0 1 1,0-1 0,0 1-1,1 0 1,-4 5 0,7-9-442,1 0 0,0 0 0,0 1 0,0-1 1,0 0-1,0 0 0,0 1 0,0-1 0,0 0 0,0 0 0,0 1 0,0-1 0,0 0 1,0 0-1,1 0 0,-1 1 0,0-1 0,0 0 0,0 0 0,0 0 0,0 1 1,0-1-1,1 0 0,-1 0 0,0 0 0,0 1 0,0-1 0,0 0 0,1 0 1,-1 0-1,0 0 0,0 0 0,0 0 0,1 1 0,-1-1 0,0 0 0,0 0 0,0 0 1,1 0-1,-1 0 0,0 0 0,0 0 0,1 0 0,-1 0 0,0 0 0,0 0 1,1 0-1,32 0 866,-20-2-609,10 1 2,-1-1 0,1-2 0,-1 0 1,22-8-1,-31 4-18,-16 0 117,-22-3 315,-205-75 3265,228 86-3948,1-1-1,0 1 1,-1-1-1,1 0 1,0 1-1,0-1 1,0 0-1,-1 0 1,1 0-1,0 0 1,0 0 0,0 0-1,0 0 1,0 0-1,1 0 1,-1 0-1,-1-3 1,2 4-15,0-1 0,0 0 0,0 0 0,0 1 0,0-1 0,0 0 0,0 1 0,1-1 0,-1 0 1,0 1-1,0-1 0,1 0 0,-1 1 0,1-1 0,-1 1 0,0-1 0,1 1 0,-1-1 0,1 1 1,-1-1-1,1 1 0,-1-1 0,1 1 0,0-1 0,5-3-19,0 1 0,1 0 0,-1 0-1,0 1 1,11-3 0,-5 2-278,-1 1 1,1 1-1,0-1 1,0 2-1,0 0 0,0 0 1,0 1-1,-1 0 1,15 4-1,6 2-1372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4:18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126 405 10666,'-10'16'865,"1"0"1,1 1-1,1-1 0,0 2 0,2-1 1,-7 27-1,11-34-779,-1 1 0,1-1 0,1 0 0,0 1 0,0-1 0,1 0 0,0 1 0,1-1 0,0 0 0,1 0 0,0 0 0,9 18 0,-1-8-73,1-1 0,1 0 0,1-1 1,0 0-1,2-1 0,0-1 0,0 0 0,2-1 0,0-1 0,37 22 0,-37-28-19,0-1 0,0-1 0,0 0 0,1-1 0,0-1 0,0-1 0,32 1 0,-7-3 12,0-3 1,54-8-1,-64 5 4,1-2 1,-1-1-1,0-2 1,-1-1-1,0-2 0,-1-1 1,-1-2-1,39-25 1,-52 29 2,0-1 1,-1-1 0,0-1-1,-1 0 1,-1-1-1,0-1 1,-2 0-1,1-1 1,-2 0-1,-1-1 1,0-1 0,-1 0-1,-2 0 1,9-28-1,-13 32 85,0-1-1,-2 0 0,0 0 0,-1 0 1,-1 0-1,0 0 0,-2 0 1,0 0-1,0 1 0,-2-1 1,0 0-1,-1 1 0,0 0 0,-2 0 1,0 1-1,0-1 0,-2 1 1,1 1-1,-17-20 0,12 18 47,-1 0 0,0 1-1,-1 0 1,-1 1 0,0 1-1,-1 0 1,0 2 0,-1 0-1,-1 1 1,1 0 0,-2 2-1,1 0 1,-1 1 0,0 1-1,-31-5 1,21 8-62,0 1-1,0 2 1,0 1-1,1 2 1,-1 0-1,1 2 1,-1 1-1,2 2 1,-1 1-1,-38 17 1,28-9-59,1 3 0,1 1 0,1 2 0,0 1 0,2 2 0,-53 52 0,70-62-189,1 2 1,0 0 0,2 1 0,0 0 0,1 2-1,1-1 1,-15 38 0,1 26-1393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7:50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0 333 14363,'0'0'8129,"2"-13"-7481,-1 2-552,1 0 1,0 1 0,0-1-1,1 1 1,1-1-1,0 1 1,0 0 0,1 1-1,7-11 1,0-2 85,5-14 205,-15 30-261,0-1 0,1 1 0,0 0 0,0 0 0,1 1 1,-1-1-1,1 1 0,1-1 0,-1 1 0,1 1 0,8-8 0,-12 11-101,0 1 0,0 0 0,0 0-1,0 0 1,0 0 0,0 0 0,0 0 0,-1 0-1,1 0 1,0 0 0,0 0 0,0 0-1,0 1 1,0-1 0,0 0 0,0 1 0,0-1-1,-1 0 1,1 1 0,0-1 0,0 1-1,0-1 1,-1 1 0,1 0 0,0-1 0,-1 1-1,1 0 1,-1 0 0,1-1 0,-1 1 0,1 0-1,0 1 1,20 34 129,-17-28-90,25 48 27,-19-33-135,2 0 0,0 0 1,2-2-1,0 1 0,22 23 0,-35-44 44,-1 0 0,1-1-1,-1 1 1,1-1 0,-1 1-1,1 0 1,0-1 0,-1 1-1,1-1 1,0 0 0,0 1 0,-1-1-1,1 1 1,0-1 0,0 0-1,0 0 1,-1 1 0,1-1-1,0 0 1,0 0 0,0 0-1,0 0 1,0 0 13,0-1-1,-1 1 1,1-1-1,-1 1 1,1-1 0,-1 1-1,1-1 1,-1 1 0,0-1-1,1 1 1,-1-1 0,0 1-1,1-1 1,-1 0-1,0 1 1,0-1 0,1 1-1,-1-1 1,0 0 0,0-1-1,1-40 720,-16-50 695,11 72-1175,0 0 0,1 0 0,1 0 0,0 0 0,2 0 0,2-21 0,-2 39-270,1 0 0,-1-1 1,1 1-1,-1 0 0,1 0 0,0 0 0,0 0 0,0 0 0,0 0 0,0 1 0,0-1 0,0 0 0,1 0 0,-1 1 0,1-1 0,-1 1 0,1-1 0,0 1 0,0 0 0,-1 0 0,1-1 0,0 1 1,0 0-1,0 1 0,0-1 0,0 0 0,0 1 0,0-1 0,1 1 0,-1-1 0,0 1 0,0 0 0,0 0 0,0 0 0,1 0 0,-1 1 0,0-1 0,0 0 0,3 2 0,8 1-780,0 1 0,-1 0-1,0 1 1,0 0 0,13 8-1,9 6-2329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7:50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264 174 12219,'1'0'336,"0"0"0,0 0 1,0 0-1,-1 0 0,1 0 0,0 0 1,0 0-1,0 0 0,-1 0 1,1 0-1,0 1 0,0-1 1,0 0-1,-1 1 0,1-1 1,0 0-1,-1 1 0,1-1 0,0 1 1,0 0-1,-1-1-232,0 1 0,0-1 1,0 1-1,0-1 0,0 1 0,0-1 1,0 1-1,0-1 0,0 0 0,0 1 0,-1-1 1,1 1-1,0-1 0,0 1 0,0-1 1,-1 0-1,1 1 0,0-1 0,0 1 0,-1-1 1,1 0-1,0 1 0,-1-1 0,0 0 1,-30 23 1768,16-14-1202,0-1-1,-1-1 1,1-1 0,-1 0 0,-33 6 0,43-11-512,1 0 0,-1 0 0,0-1 0,1 0 0,-1 0 0,0-1 0,1 0 0,-1 0 0,-9-3 0,12 3-90,0 0 0,0-1 0,0 1 1,1-1-1,-1 0 0,0 0 0,1 0 1,-1 0-1,1 0 0,0-1 0,0 1 1,0-1-1,0 1 0,0-1 1,1 0-1,-1 0 0,1 0 0,-2-4 1,1 1-42,0-1 0,1 0 0,-1 0 0,2 0 0,-1 1 0,1-1 1,0 0-1,0 0 0,1 0 0,-1 0 0,2 0 0,-1 0 0,1 1 1,0-1-1,0 1 0,1-1 0,0 1 0,0 0 0,1 0 0,-1 0 1,1 0-1,8-8 0,-8 10-224,0-1 0,1 1 0,-1 0-1,1 0 1,0 0 0,0 1 0,0 0 0,0 0 0,1 0 0,-1 0 0,1 1 0,0 0-1,-1 0 1,1 1 0,0 0 0,0 0 0,0 0 0,1 0 0,-1 1 0,0 0 0,0 1-1,0-1 1,0 1 0,0 0 0,0 1 0,6 1 0,37 19-3274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7:51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144 243 13363,'57'91'5841,"-54"-107"-2736,5-7-1249,-13-13-824,-1-4-391,-4-7-713,3 1-409,4 2-1023,-7 0-528,-3 13-1337</inkml:trace>
  <inkml:trace contextRef="#ctx0" brushRef="#br0" timeOffset="1">85 1 13587,'-84'11'5593,"118"1"-3488,15-3-265,12 3-680,3-6-448,3-6-608,-4-1-432,5-1-1320,-3 2-633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7:51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1 340 14483,'11'-16'5633,"17"-23"-3992,8-7-9,3-4-344,-2-5-191,-3 6-209,-11 7-80,-7 14-216,0 13-24,-12 20-176,-1 12-112,-5 22-232,-7 11-232,12 10-632,10 5-280,10-10-849,4-6-551</inkml:trace>
  <inkml:trace contextRef="#ctx0" brushRef="#br0" timeOffset="1">82 282 14939,'2'3'6202,"14"3"-3514,21 6-1208,27-7-727,11-1-417,3-5-984,-5-11-489,-10 1-1383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3:08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8610,'102'-4'4346,"-99"4"-4124,0-1 0,-1 1-1,1-1 1,0 1 0,0-1 0,-1 0 0,1 0-1,0-1 1,-1 1 0,1 0 0,-1-1-1,0 0 1,1 1 0,-1-1 0,0 0-1,0 0 1,0 0 0,0-1 0,-1 1 0,1 0-1,2-5 1,3-3 239,146-226 5939,-149 229-6239,3-4 252,-2-1-1,0 1 0,7-23 1,-7 18 191,7 34-94,0 10-576,12 44 0,-18-50-585,2 1 1,0-1 0,18 34 0,0-17-1752,-3-5-504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7:52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66 13427,'-74'7'6079,"-24"3"-1943,208-15-1052,1187-37-1636,-1078 42-1838,100-1-3672,-314 1 3826,27-2-2157,-32 1 2332,1 1 0,-1 0 0,0 0 0,1 0 0,-1 0 0,0 0 0,1 0 0,-1-1 0,0 1 0,1 0 1,-1 0-1,0-1 0,1 1 0,-1 0 0,0 0 0,0-1 0,1 1 0,-1 0 0,0-1 0,0 1 0,1 0 0,-1-1 0,0 1 0,0 0 0,0-1 0,0 1 1,0 0-1,0-1 0,0 1 0,0-1 0,0 1 0,0 0 0,0-1 0,0 1 0,0-1 0,0 1 0,0 0 0,0-1 0,0 1 0,0 0 0,0-1 0,0 1 1,-1-1-1,1 1 0,0 0 0,0-1 0,0 1 0,-1 0 0,1 0 0,0-1 0,0 1 0,-1 0 0,1-1 0,0 1 0,-1 0 0,1 0 0,-1-1 0,-15-13-2254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7:55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75 132 10746,'11'0'7119,"21"-10"-4815,13-11-2850,-42 19 594,0-1 0,0 1-1,-1-1 1,1 1 0,-1-1 0,0 0 0,1 0 0,-1 0 0,0 0-1,-1-1 1,1 1 0,-1 0 0,1-1 0,-1 1 0,0-1 0,0 1 0,0-1-1,0-6 1,-1 9-8,0-1-1,0 1 0,0 0 0,0-1 1,0 1-1,0 0 0,-1-1 0,1 1 1,0 0-1,-1-1 0,1 1 1,-1 0-1,1 0 0,-1-1 0,0 1 1,0 0-1,1 0 0,-1 0 1,0 0-1,0 0 0,0 0 0,0 0 1,0 0-1,0 1 0,0-1 0,0 0 1,0 1-1,-1-1 0,1 0 1,0 1-1,0-1 0,-1 1 0,1 0 1,0-1-1,-1 1 0,1 0 0,0 0 1,-1 0-1,1 0 0,0 0 1,-1 0-1,1 0 0,0 1 0,0-1 1,-1 0-1,1 1 0,0-1 1,-2 1-1,-4 2 62,1-1 0,-1 1 0,1 1 0,0-1 0,-1 1 0,1 0 0,1 0 1,-1 1-1,1-1 0,0 1 0,-8 9 0,-1 4 103,1-1-1,-16 30 1,26-42-168,1 0 0,-1 0 1,1 0-1,0 0 0,0 1 0,-2 9 0,4-13-31,0-1 0,0 1 0,0-1 0,0 1 0,0-1 0,0 1 0,0-1 0,1 1 0,-1-1 1,1 1-1,-1-1 0,1 1 0,-1-1 0,1 0 0,0 1 0,0-1 0,0 0 0,0 1 0,0-1 0,0 0 0,0 0 0,0 0 0,0 0 0,0 0 0,1 0 0,-1 0 0,0-1 0,1 1 0,2 1 0,2 0-10,1 0 0,0 0-1,-1 0 1,1-1-1,0 0 1,0-1 0,0 1-1,0-1 1,0 0 0,13-3-1,7-2-219,36-11-1,-49 12 61,52-22-2159,-49 19 378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7:56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17 183 10394,'-12'22'6121,"11"-18"-5993,0 0 0,0 0 0,1 0 1,-1 0-1,1 0 0,0-1 0,0 1 1,0 0-1,1 0 0,0 5 0,0-8-87,0 0 0,0 0 0,0 1 0,0-1 0,0 0 1,0 0-1,1-1 0,-1 1 0,0 0 0,0 0 0,1-1 0,-1 1 0,0 0 0,1-1 0,-1 0 0,1 1 0,-1-1 0,1 0 0,-1 1 0,2-1 0,35 2 455,-34-2-442,8-1 5,-1 1 0,1-1 0,0-1-1,-1 0 1,1 0 0,-1-1 0,14-6-1,-22 8-43,-1 0 0,0-1 0,1 1-1,-1 0 1,0-1 0,0 0 0,0 1-1,0-1 1,0 0 0,-1 0 0,1 0-1,0 0 1,-1 0 0,0 0 0,1 0-1,0-3 1,-1 2 17,-1 1 0,0-1 0,1 1 0,-1-1 0,0 0 0,0 1-1,-1-1 1,1 0 0,0 1 0,-1-1 0,0 1 0,1-1 0,-1 1 0,0-1 0,0 1 0,-1 0 0,1-1 0,0 1-1,-3-2 1,-7-12 396,-1 2-1,-1-1 0,-24-20 0,-10-12 612,46 46-1022,0 1 0,0-1 0,0 0 0,0 0 1,0 0-1,0 0 0,1 0 0,-1-1 0,0 1 0,0 0 1,1 0-1,-1 0 0,1-1 0,-1 1 0,1 0 0,0-1 1,0 1-1,-1 0 0,1-1 0,0 1 0,0 0 0,0-3 1,1 3-19,0 1 0,-1-1 0,1 0 0,0 0 0,0 1 0,0-1 0,-1 1 0,1-1 0,0 0 0,0 1 0,0-1 0,0 1 0,0 0 0,0-1 0,0 1 0,0 0 0,0 0 0,0 0 0,0-1 0,0 1 0,2 1 0,4-2-149,1 2 0,-1-1 0,0 1 0,0 0 0,0 1 0,13 4 1,15 13-1172,-11 3-698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7:56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454 205 8410,'-32'-17'1343,"-1"1"0,-44-15 0,71 30-1119,1 0 0,-1 1 1,0-1-1,0 2 0,0-1 0,0 0 1,1 1-1,-1 0 0,0 0 1,0 1-1,1 0 0,-1 0 0,1 0 1,0 0-1,-1 1 0,1 0 1,0 0-1,1 1 0,-9 6 1,-3 1 63,-2 2 35,0 0 0,1 1 0,0 1 0,1 0 0,1 1 0,0 1 0,-14 23-1,24-33-226,1 0 0,0 0 0,1 1 0,-1-1-1,2 1 1,-1 0 0,1 0 0,0 0-1,-1 17 1,3-20-72,0 0 0,0 1 0,1-1-1,0 1 1,0-1 0,0 0 0,1 0 0,0 1 0,0-1-1,0 0 1,1-1 0,0 1 0,-1 0 0,2-1 0,-1 1-1,6 5 1,3 3-25,1-1 0,1-1 0,0 0 0,0-1 0,1 0 0,0-1 0,1-1 0,18 7 0,-10-6-22,1-1 0,0-1 1,0-2-1,0 0 0,28 1 1,-9-5 12,0-1 1,0-2 0,0-3-1,0-1 1,0-2 0,49-16-1,-72 17-5,1 0 0,-1-2 0,0-1-1,-1 0 1,0-2 0,0 0-1,-2-1 1,1-1 0,-2-1-1,18-19 1,-28 27 15,0-1-1,-1 1 1,0-2-1,0 1 0,-1 0 1,0-1-1,-1 0 1,0-1-1,0 1 1,-1 0-1,0-1 1,-1 0-1,0 0 0,0 0 1,-1 0-1,0 0 1,-1 0-1,0 0 1,-1 0-1,0 0 1,-1 0-1,0 0 0,0 1 1,-1-1-1,-5-11 1,3 9 72,0 1-1,-1-1 1,-1 1 0,0 1 0,-1-1 0,0 1-1,0 0 1,-1 1 0,0 0 0,-20-15 0,13 14 1,1 1 1,-1 0-1,-1 1 1,0 1-1,0 1 1,-35-9-1,11 8-20,1 1 0,-1 3-1,0 1 1,0 2 0,0 2 0,-45 7-1,41-2-87,-75 20 0,101-21-122,0 1 0,1 1 0,0 0-1,1 1 1,0 1 0,-24 17 0,-6 20-1604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7:58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12987,'50'31'4721,"-58"3"-3873,8 5-160,10-9-232,10-8-200,4-5-288,5-11-144,5-6-360,-4-3-280,2-12-536,-9 1-729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7:58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10810,'7'0'4873,"12"3"-1472,7-3-1569,12-2-367,6 7-297,4-3-720,-5-1-216,-12-1-776,-17-3-448,-17 3-977,-8 3-687</inkml:trace>
  <inkml:trace contextRef="#ctx0" brushRef="#br0" timeOffset="1">1 184 13027,'6'5'5161,"22"6"-3577,6-1-376,25-10-543,6-1-353,-5-9-696,0-2-393,-13-4-1007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7:58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23 15107,'-6'-22'5849,"32"64"-4344,6-10-385,12-6-704,-3-3-440,1-16-848,3-3-544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7:53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13171,'60'8'4969,"-57"24"-3833,10 1-216,10-4-392,6-5-224,12-11-215,-7-6-33,0-7-32,0-7-56,-16-1-401,2-3-367,-7-1-824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7:54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10746,'7'-2'5337,"12"2"-1456,17 0-2432,-5 4-185,8 2-736,-12-3-320,-9 2-608,-5 5-352,-9 5-865,-6 3-743</inkml:trace>
  <inkml:trace contextRef="#ctx0" brushRef="#br0" timeOffset="1">18 184 11234,'18'3'4209,"19"1"-3281,-4 1-831,2-1-674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7:54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1 215 9618,'0'0'3922,"7"3"-1491,7 3-2291,1-1 0,0 0 0,1-1 0,-1 0 0,1-1-1,-1-1 1,1 0 0,0-1 0,0-1 0,0-1 0,0 0-1,-1-1 1,21-5 0,-32 6-96,1 0-1,-1-1 0,0 1 1,0-1-1,0 0 1,0 0-1,0 0 1,0-1-1,0 1 1,-1-1-1,6-5 0,-8 7 1,-1-1 0,1 1 0,0-1 0,0 1 0,-1-1 0,1 0 0,0 0 0,-1 1-1,0-1 1,1 0 0,-1 1 0,0-1 0,0 0 0,0 0 0,0 0 0,0 1 0,-1-1-1,1 0 1,0 0 0,-1 1 0,1-1 0,-1 0 0,0 1 0,1-1 0,-1 1 0,0-1-1,0 1 1,0-1 0,0 1 0,0 0 0,-2-2 0,-8-9 432,1 2 0,-1-1 1,-1 2-1,-20-14 0,17 12 29,0 0 0,-13-14-1,27 24-471,-1 0 0,1 0 0,0 0 0,0 0 0,0 0 0,0-1 0,1 1 0,-1 0-1,0-1 1,0 1 0,1 0 0,-1-1 0,1 1 0,-1-1 0,1 1 0,-1-4 0,2 4-24,-1 1-1,0-1 1,0 0 0,1 0 0,-1 1 0,0-1 0,1 0 0,-1 1 0,0-1 0,1 0 0,-1 1-1,1-1 1,-1 1 0,1-1 0,0 1 0,-1-1 0,1 1 0,0-1 0,-1 1 0,1 0 0,0-1-1,-1 1 1,2-1 0,4 0-57,-1-1 1,1 1-1,0 0 0,-1 1 0,1 0 1,0-1-1,6 2 0,37 4-1103,-1 0-570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3:08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1 197 13851,'14'4'6976,"23"-2"-7357,-25-2 922,17 1-811,-1-1 0,1-1 0,-1-2 0,1-1 0,-1-1 0,0-1 0,0-2 0,-1 0 0,34-17 0,-53 21 153,0-1 1,-1 0-1,1 0 1,-1-1-1,11-10 1,-15 13 187,0 1 1,-1-1 0,0 0 0,1 0 0,-1 0-1,0 0 1,0-1 0,-1 1 0,1 0-1,-1-1 1,0 1 0,0-1 0,0 0 0,0 1-1,0-1 1,-1-4 0,1 7-2,-1 0 1,0 0-1,0 0 1,-1 0-1,1 0 1,0 0-1,0 0 1,0 0-1,-1 0 1,1 0-1,0 0 0,-1 0 1,1 0-1,-1 0 1,1 1-1,-1-1 1,1 0-1,-1 0 1,0 0-1,1 1 1,-1-1-1,0 0 0,0 1 1,0-1-1,1 1 1,-1-1-1,-1 0 1,0 1 35,0 0 0,0-1 1,0 1-1,0 0 0,0 0 1,0 0-1,0 0 1,0 1-1,0-1 0,0 1 1,0-1-1,-3 2 0,-3 1 160,1 1 0,-1-1 0,1 2 1,0-1-1,-11 10 0,12-8-127,-1 1-1,1 0 1,0 0 0,1 0 0,-1 1 0,2 0-1,-1 0 1,1 0 0,0 1 0,1-1 0,0 1-1,-2 10 1,4-16-122,0 1 1,1 0-1,0-1 0,-1 1 0,1 0 1,1-1-1,-1 1 0,1-1 0,-1 1 1,1 0-1,0-1 0,0 1 1,0-1-1,1 1 0,-1-1 0,1 0 1,0 0-1,0 0 0,0 0 0,0 0 1,1 0-1,-1 0 0,1-1 0,0 1 1,0-1-1,0 0 0,0 0 0,0 0 1,0 0-1,0 0 0,0-1 0,8 3 1,1 0-99,1 0 1,0-1 0,-1 0-1,25 1 1,-29-3-192,-1-1-1,0 0 1,0 0 0,1-1 0,-1 0-1,0 0 1,0-1 0,0 0-1,0 0 1,10-5 0,125-88-11072,-138 92 11095,0 0 0,-1 0 1,1-1-1,-1 1 0,0-1 0,3-4 0,8-24 1799,-12 20 977,0 0 0,-1-1 0,-1-22 0,0 29-1327,0 37 2892,-1-9-3871,2 0-1,5 42 0,-3-52-186,0 0 0,0 1 0,1-1 0,10 19 1,-13-37 108,0 0 0,1 1 1,0-1-1,0 0 1,0 1-1,1 0 1,-1-1-1,6-5 0,10-20-133,33-40-1,-42 60-91,0 1 0,0 0 1,1 0-1,0 1 1,1 0-1,0 1 0,22-13 1,-30 19-45,0 1 1,0 0 0,0 0 0,0 0-1,0 0 1,0 1 0,1-1 0,-1 1-1,0 0 1,0 0 0,4 0-1,-6 1 59,1-1-1,-1 0 1,0 1-1,1-1 1,-1 1-1,0-1 1,1 1-1,-1 0 1,0-1-1,0 1 1,0 0-1,1 0 1,-1 0-1,0 0 1,0 0-1,0 0 1,-1 0-1,1 0 1,0 0-1,0 1 1,-1-1-1,1 0 1,0 1-1,-1-1 1,1 0-1,-1 3 1,-1 0 21,-1 0 0,1-1 1,-1 1-1,0 0 0,0-1 1,-1 1-1,1-1 0,-1 0 1,0 0-1,0 0 0,-3 3 1,-8 9 70,9-8 89,1 0 1,-1 0-1,1 0 1,0 1-1,1-1 1,0 1-1,0 0 1,1 0-1,-3 12 1,5-16-51,-1-1 0,1 1-1,0 0 1,0-1 0,0 1 0,1 0 0,-1-1 0,1 1 0,0-1 0,0 1 0,0-1 0,0 1 0,1-1 0,-1 0 0,1 1 0,0-1 0,0 0 0,0 0-1,0 0 1,1-1 0,-1 1 0,1 0 0,0-1 0,3 3 0,2 0 23,1 1 0,0-1 0,0-1 0,0 0 0,1 0 0,-1-1 0,1 0 0,12 2 0,8-1-404,42 1 0,-13-2-2138,-46-1 375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7:54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26 210 10810,'86'93'4799,"-72"-83"-1049,-7-12-2060,-4-15-961,-3 14-342,3-13-349,0 1 1,-1-1-1,0 0 1,-2 0-1,0 0 1,0 0 0,-1 0-1,-1 0 1,-5-17-1,6 27-154,-1 0 0,0 0 0,0 0-1,0 1 1,-1-1 0,1 1 0,-1-1-1,-1 1 1,1 0 0,-1 0 0,0 1 0,0-1-1,0 1 1,0 0 0,-1 0 0,0 0 0,0 0-1,0 1 1,0 0 0,0 0 0,-1 1-1,1-1 1,-1 1 0,0 0 0,0 1 0,0-1-1,-7 0 1,13 2 118,-1 0 0,1-1 0,-1 1 0,1 0 0,-1 0 0,1 0 0,0 0 0,-1 0 0,1 0 0,-1 0 0,1 0 0,-1 0 0,1 0 0,-1 0 0,1 0 0,-1 0 0,1 0 0,0 0 0,-1 0 0,1 0 0,-1 0 0,1 1 0,-1-1 0,1 0 0,0 0 0,-1 1 0,1-1 0,0 0 0,-1 1 0,12 8 247,24 7 97,-3-6-444,0-1-1,1-1 1,46 4 0,100-1-958,-126-10 1011,0 2 0,1 2-1,94 23 1,-142-26 135,1 0 0,0 1 0,-1 0 0,1 0-1,11 7 1,-17-9-41,1 0 0,-1 1 0,1-1-1,-1 0 1,0 0 0,0 1 0,0-1-1,0 0 1,0 1 0,0-1 0,0 1-1,0 0 1,0-1 0,-1 1 0,1-1-1,-1 1 1,1 0 0,-1 0 0,0-1 0,0 1-1,1 0 1,-1 0 0,0-1 0,-1 1-1,1 0 1,0 0 0,-1 3 0,-1-1 94,0 1 1,0-1 0,0 0-1,-1 0 1,1 0 0,-1 0-1,0 0 1,0-1 0,-1 1-1,1-1 1,-1 0 0,1 0-1,-1 0 1,0 0 0,0-1-1,0 0 1,-1 0 0,1 0-1,0 0 1,-1 0 0,1-1-1,-1 0 1,-6 1 0,-2 0 269,-1 0 1,1-1-1,-1 0 1,1-1-1,-1-1 1,-25-4-1,28 2-73,0 0 0,0 0-1,0-1 1,1 0-1,-20-12 1,27 14-251,0 0-1,0 0 1,0-1 0,0 1-1,0-1 1,0 0 0,1 0 0,-1 0-1,-2-5 1,4 7-59,1-1-1,-1 0 1,0 1-1,1-1 0,-1 0 1,1 0-1,0 1 1,-1-1-1,1 0 1,0 0-1,0 0 1,0 0-1,0 0 1,1 1-1,-1-1 0,0 0 1,1 0-1,-1 0 1,1 1-1,1-3 1,0 1-28,0-1 1,0 1 0,1 0-1,-1 0 1,1 0 0,0 1 0,0-1-1,0 1 1,0-1 0,0 1-1,1 0 1,-1 0 0,1 1-1,-1-1 1,1 1 0,0 0-1,6-2 1,8-1-265,1 0 0,24 0 0,-41 4 224,76-2-1479,0 8-609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8:00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274 128 8306,'6'4'1383,"0"1"1,-1 0-1,1 0 1,-1 0-1,7 11 1,-8-11-915,-1 0 0,0 0 0,0 0 0,0 1 0,-1 0 0,4 11 0,-5-13-379,-1 0 0,1 1 0,-1-1 0,1 0 0,-1 1 0,0-1 0,-1 0 0,1 1 0,-1-1 1,0 0-1,0 0 0,0 0 0,-1 1 0,1-1 0,-1-1 0,0 1 0,0 0 0,0 0 0,-1-1 0,0 1 0,1-1 0,-1 0 0,-5 5 0,1-2 72,0 0-1,0-1 0,-1 0 0,1-1 1,-1 1-1,0-1 0,0-1 1,0 0-1,-1 0 0,1 0 0,-1-1 1,-16 2-1,19-4-58,0 1 0,0-2 0,0 1 0,0 0 0,0-1 0,0 0 0,0-1-1,0 1 1,0-1 0,1 0 0,-1-1 0,1 1 0,-1-1 0,1 0 0,0-1 0,0 1 0,1-1 0,-1 0 0,1 0 0,-5-5 0,1-2-43,0-1 0,0 0 1,2 0-1,-1-1 0,2 0 0,0 0 1,0 0-1,1-1 0,1 1 1,0-1-1,1 0 0,0 0 1,1 0-1,1 0 0,0 0 1,1 0-1,4-21 0,-5 32-84,1 0-1,0-1 1,-1 1-1,1 0 0,0 0 1,1 0-1,-1 1 1,1-1-1,-1 0 1,1 0-1,0 1 0,0-1 1,0 1-1,0 0 1,0-1-1,1 1 1,-1 0-1,1 0 1,-1 0-1,1 1 0,0-1 1,0 1-1,-1-1 1,5 0-1,-3 1-147,1 1 0,-1 0 0,1-1 0,-1 2 1,1-1-1,-1 0 0,0 1 0,1 0 0,-1 0 0,0 0 0,1 1 0,-1-1 0,0 1 0,0 0 0,0 0 0,5 5 0,30 22-2738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8:00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70 11955,'-1'9'893,"-2"24"1838,-3-8 1910,7-22-4441,0-1-1,0 0 0,0 1 1,0-1-1,0 0 1,1 0-1,-1 0 0,1 0 1,-1 0-1,1 0 0,0-1 1,0 1-1,-1 0 1,4 1-1,-5-3-174,12 10 152,0-1 0,1-1 1,0 0-1,0-1 0,1 0 0,0-1 1,0 0-1,0-1 0,1-1 1,0 0-1,27 3 0,-19-5-121,0-1-1,1 0 1,-1-2-1,1 0 0,-1-2 1,0-1-1,25-7 1,-44 10-232,-1 0 0,1 0 0,-1-1 1,0 0-1,0 1 0,1-1 0,-1 0 0,0 0 1,-1-1-1,1 1 0,0-1 0,-1 1 0,1-1 0,-1 0 1,0 0-1,0 0 0,0 0 0,0 0 0,2-5 1,-2 1-652,0 0 1,0 1-1,-1-1 1,0 0-1,0 0 1,0 0-1,-1 0 1,0-1-1,-2-9 1,1 0-370,1 10 1172,0 1 1,0 0 0,-1 0-1,0 0 1,0 0 0,0 0-1,-1 0 1,0 0-1,-3-7 1,-1 36 3554,5-13-2822,-2 10 150,1 1 1,0-1-1,2 0 0,3 33 0,-2-48-755,0-1 0,0 0 0,0 0 0,0 0 0,1 0 0,0 0 0,-1 0 0,2 0-1,-1 0 1,0-1 0,1 1 0,2 3 0,-2-5-17,-1 0 0,1 0 0,0-1 0,-1 1-1,1 0 1,0-1 0,0 0 0,0 0 0,0 1 0,0-2-1,0 1 1,0 0 0,1-1 0,-1 1 0,0-1 0,0 0-1,0 0 1,5-1 0,-1 0 67,0 0 0,0 0 0,0-1 0,0 0 0,-1 0 0,1 0 0,-1-1 0,1 0 0,-1-1 0,0 1 0,0-1 0,0 0 0,-1 0 0,1-1 0,-1 0 0,0 0 0,-1 0 0,8-11 0,-7 9-89,-1-1-1,0 0 0,0 0 1,0 0-1,-1 0 1,-1-1-1,1 1 1,-1-1-1,-1 0 1,0 1-1,0-1 1,0 0-1,-1 0 1,-2-14-1,-8-23-364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8:02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112 235 10986,'-91'42'4325,"89"-42"-4159,1 1 1,-1 0-1,1 0 0,-1 0 0,1 0 0,0 0 1,-1 0-1,1 0 0,0 0 0,-1 0 0,1 1 0,0-1 1,0 0-1,-1 2 0,2-3-110,1 0 1,-1 0-1,0 0 1,0 0-1,0 0 0,0 0 1,0-1-1,0 1 0,0 0 1,0 0-1,0 0 1,0 0-1,0 0 0,0 0 1,0 0-1,0 0 1,1 0-1,-1-1 0,0 1 1,0 0-1,0 0 1,0 0-1,0 0 0,0 0 1,0 0-1,1 0 0,-1 0 1,0 0-1,0 0 1,0 0-1,0 0 0,0 0 1,0 0-1,1 0 1,-1 0-1,0 0 0,0 0 1,0 0-1,0 0 0,0 0 1,0 0-1,1 0 1,-1 0-1,0 0 0,0 0 1,0 0-1,0 0 1,0 0-1,0 1 0,0-1 1,0 0-1,1 0 1,-1 0-1,0 0 0,0 0 1,0 0-1,0 0 0,0 0 1,0 1-1,8-17 496,0-1-1,-1 0 0,-1 0 1,0 0-1,-2-1 0,0 1 1,-1-1-1,1-19 1,1 6-139,8-34 0,-13 64-410,0 1 0,0 0 0,0-1-1,0 1 1,0 0 0,0-1-1,0 1 1,1 0 0,-1-1-1,0 1 1,0 0 0,0 0 0,0-1-1,0 1 1,0 0 0,1-1-1,-1 1 1,0 0 0,0 0 0,0-1-1,1 1 1,-1 0 0,0 0-1,0 0 1,1-1 0,-1 1-1,0 0 1,1 0 0,-1 0 0,0 0-1,0-1 1,1 1 0,-1 0-1,0 0 1,1 0 0,-1 0 0,0 0-1,1 0 1,-1 0 0,0 0-1,1 0 1,-1 0 0,0 0-1,1 0 1,-1 0 0,0 1 0,1-1-1,-1 0 1,0 0 0,0 0-1,1 0 1,-1 0 0,0 1-1,0-1 1,1 0 0,-1 0 0,0 0-1,0 1 1,1-1 0,-1 1-1,15 19-7,-13-16 12,18 27-70,2 0-1,0-2 1,28 28-1,-42-49 14,0-1 1,0 1-1,1-2 0,0 1 0,0-1 1,0 0-1,1-1 0,0 0 0,0-1 1,0 0-1,1 0 0,-1-1 0,1-1 1,19 3-1,-28-5 50,0 0 1,0 0-1,0 0 1,0 0-1,-1 0 0,1 0 1,0 0-1,0-1 1,0 1-1,0-1 1,-1 0-1,1 1 0,0-1 1,0 0-1,-1 0 1,3-1-1,-4 1 19,1 0 0,0 0 1,0 0-1,0 0 0,-1-1 0,1 1 0,0 0 0,-1 0 0,1-1 1,-1 1-1,0 0 0,1 0 0,-1-1 0,0 1 0,0 0 0,0-1 1,0-1-1,-1-6 154,0 1 1,-1 0 0,0-1 0,-1 1-1,-5-13 1,5 13-45,-30-57 805,-2-6-270,35 71-666,0-1 1,0 1 0,0 0-1,0-1 1,-1 1 0,1 0 0,0-1-1,0 1 1,0-1 0,0 1 0,0 0-1,0-1 1,0 1 0,0 0-1,0-1 1,0 1 0,0-1 0,0 1-1,1 0 1,-1-1 0,0 1 0,0 0-1,0-1 1,0 1 0,1 0-1,-1-1 1,0 1 0,0 0 0,0 0-1,1-1 1,-1 1 0,0 0 0,1-1-1,16-1-196,28 11-622,-34-6 432,31 7-3473,0 2 0,76 32-1,-37 1 2686,-80-45 1300,0 1 0,-1-1 0,1 1 0,0 0 0,-1-1 0,1 1 0,-1 0 0,1 0 0,-1 0 0,1-1 0,-1 1 0,1 0 0,-1 0 0,0 0 0,1 0 0,-1 0 0,0 0 0,0 0 0,0-1 0,0 1 0,0 0 0,0 0 0,0 0 0,0 0 0,0 0 0,0 0 0,0 0 0,-1 0 0,1 0 0,0 0 0,-1-1 0,1 1 0,0 0-1,-1 0 1,1 0 0,-1-1 0,0 1 0,1 0 0,-1 0 0,0-1 0,1 1 0,-1-1 0,-1 2 0,-34 26 2887,33-25-2884,0-1 0,0-1 0,0 1 0,-1 0 1,1-1-1,-1 0 0,1 1 0,-1-1 0,1-1 1,-1 1-1,0 0 0,1-1 0,-1 0 0,0 0 1,0 0-1,1 0 0,-1-1 0,0 1 0,1-1 1,-1 0-1,1 0 0,-1-1 0,1 1 0,-1 0 1,1-1-1,0 0 0,0 0 0,0 0 0,0 0 1,0-1-1,0 1 0,0-1 0,1 0 0,-1 1 1,1-1-1,0 0 0,0-1 0,0 1 0,0 0 1,1 0-1,-1-1 0,1 1 0,0-1 0,-1-6 1,0 3-130,2-1 0,-1 1 1,1-1-1,0 0 0,1 1 1,0 0-1,0-1 1,0 1-1,1-1 0,0 1 1,1 0-1,-1 0 0,1 0 1,1 0-1,-1 1 0,1-1 1,9-10-1,-12 16-89,1 0-1,0 0 1,-1 0-1,1 0 1,0 0-1,-1 0 1,1 0 0,0 1-1,0-1 1,0 1-1,0-1 1,0 1-1,0 0 1,-1 0-1,1 0 1,0 0-1,0 0 1,0 0-1,0 1 1,0-1-1,0 0 1,0 1 0,-1 0-1,1-1 1,0 1-1,2 2 1,4 1-600,0 1 0,0 0 1,-1 1-1,7 7 0,-11-11 428,25 26-2713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8:02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0 166 13219,'32'54'4705,"-25"-72"393,16-31-3344,-20 44-1411,4-9 94,-5 7-259,1 0 1,1 0-1,-1 1 0,1-1 1,0 1-1,10-11 0,-14 17-169,1 0-1,0-1 1,-1 1-1,1 0 0,0 0 1,0-1-1,-1 1 1,1 0-1,0 0 1,-1 0-1,1 0 0,0 0 1,0 0-1,-1 0 1,1 0-1,0 1 0,0-1 1,-1 0-1,1 0 1,0 0-1,-1 1 0,1-1 1,0 0-1,-1 1 1,1-1-1,0 1 1,-1-1-1,1 1 0,-1-1 1,1 1-1,-1-1 1,1 1-1,-1-1 0,1 2 1,18 25 50,-15-21-42,5 7-11,0-1-1,1 0 0,1-1 1,0 0-1,0 0 0,15 10 1,-21-17-8,1 0 0,0-1 0,0 1 0,0-1 0,0 0 0,1-1 0,-1 0 0,1 0 0,0 0 0,0 0 0,-1-1 0,1 0 0,0-1 0,0 0 0,0 0 0,7-1 0,-12 1 26,1-1 0,-1 0-1,1 1 1,-1-1 0,0 0-1,0 0 1,0 0 0,1-1 0,-1 1-1,0 0 1,0-1 0,-1 1-1,1-1 1,0 0 0,0 0-1,-1 0 1,1 0 0,-1 0 0,0 0-1,1 0 1,-1 0 0,0 0-1,0 0 1,-1-1 0,1 1 0,0-1-1,-1 1 1,1 0 0,-1-1-1,0 1 1,0-1 0,0-3-1,-1-10 252,0 0-1,-1 0 0,0 0 1,-6-16-1,2 1 130,5 30-416,-1-33 325,1 34-334,1-1-1,0 1 1,0-1-1,0 1 1,0-1-1,0 1 1,0-1-1,0 1 1,0-1-1,0 1 1,0-1-1,0 1 1,0-1-1,0 1 1,0-1-1,0 1 1,0-1-1,1 1 1,-1-1-1,0 1 1,0-1-1,1 1 1,-1-1 0,0 1-1,1-1 1,-1 1-1,0 0 1,1-1-1,-1 1 1,1 0-1,-1-1 1,0 1-1,1 0 1,-1 0-1,1-1 1,-1 1-1,1 0 1,-1 0-1,1 0 1,-1 0-1,1 0 1,-1 0-1,1 0 1,-1-1-1,1 1 1,-1 1-1,1-1 1,-1 0-1,1 0 1,-1 0 0,1 0-1,0 0 1,47 29-3580,-16-10 755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8:03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21 13523,'-5'-5'8946,"5"4"-7658,10-4-152,32-2-456,53 4-191,-42 10-249,3-7-96,-6 8-48,-8-2-248,-21-4-1033,-4 3-663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8:03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55 275 15283,'-54'49'6338,"57"-72"-4018,5-4-439,-4-12-785,-9-15-496,3 2-632,-1 5-320,3 10-920,8 11-665,-2 8-831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8:03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52 14331,'0'-2'2166,"0"2"-2061,0 0 0,0 0-1,0 0 1,0-1-1,0 1 1,0 0-1,0 0 1,0-1-1,0 1 1,0 0-1,0 0 1,0 0-1,0-1 1,0 1 0,0 0-1,1 0 1,-1 0-1,0 0 1,0-1-1,0 1 1,0 0-1,0 0 1,0 0-1,1 0 1,-1-1 0,0 1-1,0 0 1,0 0-1,0 0 1,1 0-1,-1 0 1,0 0-1,0 0 1,0 0-1,1-1 1,-1 1 0,0 0-1,0 0 1,0 0-1,1 0 1,-1 0-1,0 0 1,0 0-1,1 0 1,-1 0-1,0 0 1,0 1 0,0-1-1,1 0 1,18-5 603,-1 0 0,20-9 0,2-1-106,-34 14-484,0-1-1,0 1 1,0 0 0,1 1 0,-1 0 0,0 0 0,0 0 0,1 0 0,11 4 0,-15-4-87,0 1 0,0 0-1,-1 0 1,1 0 0,0 0 0,-1 0-1,1 0 1,-1 1 0,1 0 0,-1-1-1,0 1 1,1 0 0,-1 0 0,0 0 0,0 0-1,-1 1 1,1-1 0,0 0 0,-1 1-1,1-1 1,0 4 0,-1-4-23,-1 0 1,0 1-1,0-1 1,0 0-1,-1 0 1,1 0-1,0 1 1,-1-1-1,0 0 1,1 0-1,-1 0 1,0 0-1,0 0 1,0 0-1,0 0 1,0 0-1,-1 0 1,1-1-1,0 1 1,-1 0-1,0-1 1,1 1-1,-1-1 1,0 0-1,0 1 1,-3 1-1,-7 4 33,1 0 1,-1 0-1,-17 5 1,15-6-30,0 0 0,-1-2 1,0 0-1,0 0 0,-1-2 1,1 0-1,0-1 0,-27 0 0,39-3-522,10 0-111,18 1-859,17 4-951,3 2-895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8:04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4 309 11707,'3'29'3432,"-5"-34"28,0-5-2687,0 0 1,2 1-1,-1-1 1,1-11-1,2 6-477,0 0 1,0-1-1,2 1 1,0 0-1,0 0 0,1 1 1,1-1-1,1 1 0,0 0 1,1 1-1,0 0 0,1 0 1,0 1-1,1 0 1,0 0-1,1 1 0,21-16 1,-31 26-291,0 0 1,0 0 0,0 0 0,0 0 0,1 0-1,-1 0 1,0 1 0,0-1 0,1 0-1,-1 1 1,1-1 0,-1 1 0,1-1 0,-1 1-1,0 0 1,1 0 0,-1 0 0,1 0-1,-1 0 1,1 0 0,-1 0 0,1 0 0,-1 0-1,1 1 1,-1-1 0,1 1 0,-1-1-1,1 1 1,-1-1 0,0 1 0,1 0 0,-1 0-1,0-1 1,0 1 0,0 0 0,0 0 0,0 0-1,0 1 1,0-1 0,0 0 0,0 0-1,0 0 1,0 1 0,-1-1 0,2 2 0,0 2-29,-1 0 1,1-1 0,-1 1 0,0 0-1,0 0 1,0 0 0,-1 0 0,0 0-1,0 1 1,0-1 0,0 0 0,-1 0 0,-1 6-1,-1 0-82,-1 0 0,0 0 0,-1-1 0,1 0 0,-2 1 0,0-2 0,0 1 0,-1-1 0,0 0 0,0 0 0,-1-1 0,0 0 0,-10 7 0,18-15 109,0 1-1,-1-1 1,1 0-1,0 0 1,-1 0 0,1 0-1,0 0 1,-1 0-1,1 1 1,0-1 0,0 0-1,-1 0 1,1 0 0,0 1-1,0-1 1,0 0-1,-1 0 1,1 1 0,0-1-1,0 0 1,0 1-1,-1-1 1,1 0 0,0 0-1,0 1 1,0-1 0,0 0-1,0 1 1,0-1-1,0 0 1,0 1 0,0-1-1,0 0 1,0 1-1,0-1 1,0 1 0,14 8 230,-2-3-292,191 85 433,-193-87-362,0 0 0,0 0 0,1-1-1,-1 0 1,1-1 0,-1 0-1,1-1 1,0 0 0,0-1 0,-1 0-1,1-1 1,0 0 0,11-2-1,10-1 40,-30 4-79,-1 0 9,0-1 0,0 1 0,0 0 0,0 0 0,0 0 0,0-1 0,0 1 0,0 0-1,0 0 1,0 0 0,0 1 0,0-1 0,0 0 0,0 0 0,0 0 0,0 1 0,0-1 0,0 1 0,0-1 0,0 0-1,0 1 1,0 0 0,-1-1 0,1 1 0,1 1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8:04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11498,'3'-2'4673,"10"4"-2600,8-1-297,21 3 17,2-3-305,2-1-712,4 0-248,-24 0-456,0 2-272,-13-4-728,-6 2-488,-1 4-1257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3:10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77 388 13355,'-53'29'4689,"53"-29"-4637,0 0-1,-1 0 1,1 0 0,-1 0-1,1 0 1,0 0 0,-1 0-1,1 0 1,-1 0 0,1 0-1,0 0 1,-1 0 0,1 0-1,0 0 1,-1 0 0,1-1 0,0 1-1,-1 0 1,1 0 0,0 0-1,-1-1 1,1 1 0,0 0-1,-1 0 1,1-1 0,0 1-1,0 0 1,-1-1 0,1 1-1,0 0 1,0-1 0,0 1 0,0 0-1,0-1 1,-1 1 0,1-1-1,0 1 1,0 0 0,0-1-1,-2-22 971,2 14-618,2-138 1404,0 110-1575,-1 0 0,-1 0 0,-10-68 0,6 91-59,3 18 18,3 28 52,-1-27-228,3 35 43,13 52 0,-14-81-70,0 0 0,0-1 0,1 0-1,0 0 1,1 0 0,0-1 0,1 1 0,0-1 0,0 0 0,10 10 0,-14-17 1,0 0 1,-1-1 0,2 1-1,-1-1 1,0 1-1,0-1 1,0 0 0,1 1-1,-1-1 1,1 0-1,-1-1 1,1 1 0,-1 0-1,1-1 1,-1 1 0,1-1-1,-1 0 1,5 0-1,-3-1-9,1 0 0,-1 0 0,-1 0-1,1 0 1,0-1 0,0 0 0,0 1-1,-1-1 1,1-1 0,5-4 0,0-1-16,0 0 1,-1 0 0,-1-1 0,1-1 0,-1 1 0,-1-1 0,9-16 0,-8 7 200,0 0 0,-1-1 0,-1 1 0,-1-1 0,2-33 0,-8 81 333,1 0-1,1 0 1,4 31-1,-3-49-894,1 1 0,0-1-1,0 1 1,1-1 0,0 1-1,1-1 1,0-1 0,1 1-1,0 0 1,1-1 0,0 0 0,0 0-1,8 8 1,9 1-2182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8:0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0 14187,'-67'41'5633,"85"-41"-4136,6 3-249,14-3-712,2 2-320,-4-2-896,0 0-600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8:05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30 163 10850,'3'-32'4953,"-11"46"-1552,-1 3-2297,0 0-55,3 3-297,9 1-200,10 0-288,3 0-48,12-3-144,5-3-72,-1-7-88,7-3-104,-6-4-352,-7-2-256,-4-7-489,-7-2-231,-7-6-744</inkml:trace>
  <inkml:trace contextRef="#ctx0" brushRef="#br0" timeOffset="1">66 23 9914,'13'-4'4641,"8"-1"-1584,10-2-1929,6 4-136,6 1-512,-4 1-200,-4 6-456,-5 1-424,-19 4-1840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8:05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12891,'8'2'4961,"18"-1"-3705,13 1-448,12-2-296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8:06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35 198 11859,'-32'32'4535,"30"-31"-2401,5-8-729,9-13 194,-6 11-801,7-13-121,-1-1 1,-2 0-1,0-1 0,-1 0 0,7-34 1,-11 41-498,1 14 110,7 23 110,-9-14-420,12 39 171,-15-38-145,1-1 0,0 1 1,0 0-1,1-1 0,0 0 0,0 1 1,1-1-1,5 8 0,-7-13-5,-1 0 1,0 1-1,0-1 0,1 0 1,-1 0-1,0-1 0,1 1 1,-1 0-1,1 0 0,-1-1 0,1 1 1,-1-1-1,1 1 0,0-1 1,-1 0-1,1 1 0,0-1 1,-1 0-1,1 0 0,-1 0 0,1 0 1,0-1-1,-1 1 0,1 0 1,0-1-1,-1 1 0,1-1 0,-1 1 1,1-1-1,-1 0 0,1 0 1,-1 0-1,0 0 0,1 0 1,-1 0-1,0 0 0,2-2 0,5-4 20,-1-1-1,0-1 1,0 1-1,7-13 1,-10 16-9,4-9-10,-6 10 33,0 0 0,1 0-1,-1 1 1,1-1-1,0 1 1,0-1-1,4-2 1,-7 6-24,0-1 1,1 1-1,-1 0 0,1 0 0,-1 0 1,1-1-1,-1 1 0,0 0 1,1 0-1,-1 0 0,1 0 0,-1 0 1,1 0-1,-1 0 0,1 0 0,-1 0 1,1 0-1,-1 0 0,0 0 1,1 0-1,-1 0 0,1 0 0,-1 1 1,1-1-1,-1 0 0,1 0 1,0 1-1,0 0 30,0 1 1,0-1-1,1 0 1,-1 1-1,0 0 1,0-1-1,0 1 1,-1 0-1,1-1 1,1 5-1,9 28 336,-6-17-451,1 0 0,9 21 0,-13-34-128,1 1-1,-1-1 1,1 0-1,0 0 1,0 0-1,0 0 1,1-1-1,-1 1 0,1-1 1,0 0-1,0 0 1,0 0-1,5 2 1,31 5-2803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8:08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40 215 11947,'-39'78'4905,"40"-91"-2921,-1-2-672,0-14-480,5-4-271,-2-7-321,4-6-80,-1 2-328,-6 0-464,0 15-857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8:09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80 14339,'-2'-6'649,"1"3"-148,0 0 0,0-1 0,0 1 0,1-1 0,-1 1 0,1-1 0,0 1 0,0-6 0,1 7-368,-1 1-1,1 0 1,-1-1-1,1 1 1,0 0 0,0-1-1,-1 1 1,1 0-1,0 0 1,0 0 0,0 0-1,0 0 1,1 0-1,-1 0 1,0 0-1,0 0 1,1 1 0,-1-1-1,0 0 1,1 1-1,-1-1 1,0 1 0,1-1-1,-1 1 1,1 0-1,1 0 1,20-5 580,0 1 1,1 2-1,28 0 1,-44 2-660,0 0 0,0 0 1,0 1-1,0 0 0,0 1 0,0 0 1,0 0-1,0 1 0,-1-1 1,1 2-1,-1-1 0,13 9 0,-19-11-52,0 0 0,0 0 0,0 0-1,0 0 1,0 1 0,0-1 0,-1 0 0,1 0-1,0 1 1,0-1 0,-1 1 0,1-1-1,-1 1 1,0-1 0,1 1 0,-1-1 0,0 1-1,0-1 1,0 1 0,0-1 0,0 1 0,0-1-1,0 1 1,-1-1 0,0 2 0,1 0 0,-1 0 0,0 0 0,-1 0 0,1-1 0,0 1 0,-1-1 1,0 1-1,0-1 0,1 1 0,-1-1 0,-3 3 0,-10 5-62,1 0-1,-1-1 1,-1-1-1,0 0 1,0-1-1,0 0 1,-1-2-1,0 0 0,0-1 1,0 0-1,0-2 1,-1 0-1,0-1 1,-18-1-1,23-1-462,10 0-206,18 1-4367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8:09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113 251 12355,'8'34'4977,"-8"-49"-2937,1-2-848,4-11-431,5 0-273,2-4-616,-8-4-312,0 2-625,-3 1-399,-4 4-1009</inkml:trace>
  <inkml:trace contextRef="#ctx0" brushRef="#br0" timeOffset="1">87 12 10330,'-86'-11'4345,"105"22"-2104,10-1-497,20 6-184,2-3-351,7-10-673,4 2-376,-5-10-1289,0-1-519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8:10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1 272 15923,'8'-11'6506,"3"-22"-4290,1-6-335,-1-6-897,-6-6-424,8 14-616,-3 4-448,3 17-1361,6 10-807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8:10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90 12819,'-3'-16'4399,"9"38"-2514,16 62-548,-21-82-1298,-1 0 0,1 0 0,-1 0 0,1 0 0,0 0 0,0 0 0,0 0 0,0 0 0,0 0 0,1-1 0,-1 1 0,0 0 0,1-1 0,-1 1-1,1-1 1,0 0 0,-1 1 0,1-1 0,2 1 0,-2-3 18,-1 0 0,0 0 0,1-1 0,-1 1-1,0-1 1,0 1 0,0 0 0,0-1 0,-1 0 0,1 1-1,0-1 1,-1 0 0,1 1 0,-1-1 0,1 0 0,-1 1-1,0-4 1,2-2 114,6-17-33,1 0 1,0 1-1,2 0 1,23-36-1,-33 57-273,0 0 0,0 0 0,1 1 0,-1-1 0,0 1 0,1-1 0,-1 1 0,1 0 0,-1 0 0,1-1 0,-1 1 1,1 0-1,0 0 0,0 1 0,-1-1 0,1 0 0,0 1 0,0-1 0,0 1 0,0-1 0,0 1 0,0 0 0,0 0 0,0 0 0,3 0 0,7 2-3146</inkml:trace>
  <inkml:trace contextRef="#ctx0" brushRef="#br0" timeOffset="1">221 38 10698,'37'50'4193,"-43"-29"-2929,-1 2-55,7 6-257,4-5-144,12-4-232,2-4-88,11-9-184,5-1-72,2-4-72,1-2-64,-7-7-192,-1 1-256,-3-4-608,-3-1-360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8:10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 12955,'13'0'5145,"18"0"-3449,5 4-255,5 5-401,-2-5-424,4 5-504,-4-3-392,-4-1-1040,-9 1-497</inkml:trace>
  <inkml:trace contextRef="#ctx0" brushRef="#br0" timeOffset="1">1 155 11266,'19'2'4913,"22"4"-1976,4-3-1825,6-3-416,-2 2-463,-12-4-1458,-3 2 137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3:10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11771,'0'0'195,"0"-1"1,0 1 0,0 0 0,0-1-1,0 1 1,0 0 0,0-1 0,1 1-1,-1 0 1,0-1 0,0 1 0,0 0 0,0-1-1,1 1 1,-1 0 0,0 0 0,0-1-1,1 1 1,-1 0 0,0 0 0,0 0-1,1-1 1,-1 1 0,0 0 0,1 0 0,-1 0-1,0 0 1,1 0 0,-1-1 0,0 1-1,1 0 1,-1 0 0,0 0 0,1 0-1,-1 0 1,0 0 0,1 0 0,-1 0 0,0 0-1,1 0 1,-1 1 0,0-1 0,1 0-1,2 19 3011,-7 37-2483,4-51-168,-2 9-345,0 0-1,2 0 1,0 0-1,0 0 1,5 24 0,-4-35-192,-1 0 0,1 0 0,0 0 0,0 0 1,1 0-1,-1 0 0,1-1 0,-1 1 1,1 0-1,0-1 0,0 1 0,0-1 0,0 0 1,0 0-1,1 0 0,-1 0 0,1 0 0,-1 0 1,1 0-1,0-1 0,-1 1 0,1-1 0,0 0 1,0 0-1,0 0 0,0 0 0,0-1 1,1 1-1,-1-1 0,0 0 0,4 0 0,1 0 5,0-1-1,0 0 1,0 0-1,0-1 1,0 0-1,0 0 1,-1-1-1,1 0 1,-1-1-1,0 1 1,0-1-1,0-1 1,-1 1-1,1-1 1,-1 0-1,0-1 1,-1 1-1,1-1 1,-1 0-1,0-1 0,0 1 1,-1-1-1,0 0 1,0 0-1,-1-1 1,0 1-1,4-14 1,-2-7-744,-1 0 0,-1 0-1,-1-29 1,-2 39-1703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9:04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10 335 9170,'-10'39'4538,"19"-71"3406,10-41-6362,-10-7-646,-6 45-344,2 1-1,12-48 0,27 212 203,-39-118-823,1 0 0,0 0 0,10 13 1,-14-22 18,0-1 0,0 1 0,0-1 1,0 1-1,0-1 0,0 0 0,1 0 0,-1 0 1,1 0-1,0-1 0,-1 1 0,1-1 0,0 1 1,0-1-1,0 0 0,0 0 0,0-1 1,0 1-1,4 0 0,-4-2 8,0 1 0,0-1 0,0 0 0,1-1-1,-2 1 1,1 0 0,0-1 0,0 0 0,0 0 0,-1 0 0,1 0 0,-1 0-1,1 0 1,-1-1 0,0 1 0,0-1 0,0 1 0,0-1 0,-1 0 0,1 0-1,-1 0 1,1 0 0,0-4 0,5-11 67,0 0 0,5-29 0,7-67 642,-14 102-308,-2 23-196,3 41-131,-4-31-71,3 22-135,-2-12-91,2 0 0,13 49 0,-18-79 229,0 0 0,0-1-1,0 1 1,0 0 0,0-1-1,1 1 1,-1 0 0,0-1-1,0 1 1,1 0 0,-1-1 0,1 1-1,-1-1 1,0 1 0,1 0-1,-1-1 1,1 1 0,-1-1-1,1 0 1,0 1 0,-1-1-1,1 1 1,-1-1 0,1 0-1,0 1 1,-1-1 0,1 0-1,0 0 1,-1 1 0,1-1-1,0 0 1,-1 0 0,1 0-1,0 0 1,0 0 0,-1 0-1,1 0 1,0 0 0,-1 0-1,1-1 1,0 1 0,-1 0-1,1 0 1,0-1 0,-1 1-1,1 0 1,0-1 0,30-26 345,-24 19-253,17-15 304,-1-1 1,-1-2 0,-1 0-1,-1-1 1,31-59-1,-50 83-350,0 1-1,1-1 0,-1 1 1,1-1-1,-1 1 1,1-1-1,0 1 1,0 0-1,0 0 0,0 0 1,0 0-1,0 0 1,5-2-1,-6 3-36,0 1 1,0 0-1,0-1 0,0 1 1,0 0-1,1 0 0,-1 0 1,0 0-1,0 0 0,0 0 1,0 0-1,1 1 0,-1-1 1,0 0-1,0 1 1,0-1-1,0 1 0,0-1 1,0 1-1,0-1 0,0 1 1,0 0-1,0-1 0,0 1 1,0 0-1,0 0 0,-1 0 1,1-1-1,0 1 0,-1 0 1,1 0-1,0 0 0,0 2 1,6 13-214,0 0 0,-1 0 0,0 1 0,-2 0 0,5 27 0,-5-23-527,3 21-1665,-5-4-679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9:05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36 15963,'-78'-36'6594,"109"45"-4138,7 0-1231,9 3-329,-5 2-1024,-6-2-680,-10 4-1585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9:05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24 313 14971,'0'-2'6122,"0"-14"-3826,0-15-336,-2-18-679,-3-14-425,0 3-704,-1 13-488,1 17-1208,5 16-985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9:0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0 288 14411,'95'31'5689,"-97"-62"-3832,2-5-433,0-12-520,0-4-248,2 1-624,-2 4-560,-2 20-1336,-1 1 199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9:06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16291,'4'-7'6314,"25"-7"-4746,59-35-312,-41 46-623,-7 1-345,-5 7-921,-11-2-647,-6 5-1160</inkml:trace>
  <inkml:trace contextRef="#ctx0" brushRef="#br0" timeOffset="1">72 163 15707,'-44'89'6178,"88"-97"-4474,0 0-320,3 3-688,2 5-503,-7 0-1378,-1 5-847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9:06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57 221 12819,'-47'36'5617,"48"-42"-2720,4-6-817,-6-12-784,1 3-408,0-20-647,-7 0-289,6 1-897,-6 1-615,9 6-945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9:06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87 146 15619,'46'-99'5337,"-45"96"-5200,0 1 0,0 0-1,0 0 1,0 0-1,0 0 1,1 0-1,-1 0 1,0 0 0,1 1-1,0-1 1,-1 0-1,1 1 1,0-1 0,0 1-1,0 0 1,0 0-1,0-1 1,0 1-1,0 0 1,0 1 0,1-1-1,-1 0 1,0 1-1,0-1 1,4 1-1,4-2 420,-6 1-391,-1-1 0,1 1 0,0 0 0,0 0 0,0 1 1,0-1-1,0 1 0,0 0 0,0 0 0,0 0 0,0 1 0,0-1 1,0 1-1,0 0 0,5 2 0,-7-1-131,1-1 0,0 1 0,-1 1 0,0-1 0,1 0 0,-1 0 0,0 1 0,0 0 0,0-1 0,-1 1-1,1 0 1,-1 0 0,1 0 0,-1 0 0,0 0 0,0 0 0,0 0 0,0 5 0,0-2-50,0 1 1,0 0-1,-1-1 0,0 1 0,-1 0 1,1 0-1,-1-1 0,-1 1 0,1 0 1,-1-1-1,0 1 0,0-1 0,-1 0 1,0 0-1,0 0 0,-1 0 0,1 0 1,-1-1-1,0 0 0,-1 0 1,-8 8-1,2-2-38,-1-1 0,-1 0 1,1 0-1,-1-2 0,-1 0 1,0 0-1,0-1 0,-21 7 1,-18 0-1,51-14 39,-1 1-1,0 0 1,1-1 0,-1 0-1,1 0 1,-1 0-1,0 0 1,1 0 0,-1 0-1,0-1 1,1 1-1,-1-1 1,1 0-1,-1 1 1,1-1 0,-1 0-1,-3-3 1,5 4 5,1-1 0,0 1 0,0 0-1,0 0 1,0-1 0,0 1 0,0 0 0,-1-1 0,1 1 0,0 0 0,0-1 0,0 1 0,0 0-1,0 0 1,0-1 0,0 1 0,0 0 0,0-1 0,0 1 0,1 0 0,-1-1 0,0 1 0,0 0 0,0 0-1,0-1 1,0 1 0,0 0 0,1 0 0,-1-1 0,0 1 0,0 0 0,0 0 0,1-1 0,-1 1-1,0 0 1,0 0 0,1 0 0,-1-1 0,0 1 0,1 0 0,-1 0 0,0 0 0,1 0 0,16-8-378,-5 4-80,0 1 0,0 0 0,0 1 0,1 1 0,-1 0 0,1 0 0,-1 1 0,1 1 0,-1 0 0,0 1 0,1 0-1,-1 1 1,0 0 0,21 9 0,5 5-2449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9:07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28 301 13891,'-13'47'5665,"10"-67"-3488,1-10-777,5-13-768,-6-12-216,-2-8-640,3 6-512,-1 10-1160,3 14 999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9:07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93 14179,'-28'-66'5769,"44"56"-3712,22 2-545,-9 0-184,5 8-464,-1 4-231,-12 11-409,0 5-48,-15 7-64,-12 2 16,-17 7 48,-13-2-40,-11 0-32,3-9-16,10-9-160,7-3-280,23-11-1025,9 1-767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9:08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41 14243,'-98'-40'7826,"108"43"-5850,16 7-207,12 0-249,10 7-440,6 3-272,-18-5-512,1 6-96,-11 0-200,-11 0-120,6 3-528,-11-4-584,-4-14-1457,1-1-871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3:11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137 130 10794,'0'-83'3900,"0"37"1537,-16 79-395,-1 1-4788,-17 47 76,-35 92-269,70-169-44,6-5-16,19-12-38,2-1-49,-17 11 26,0 0 0,0 1 0,0 0 0,0 1 0,0 0 0,20 1 0,68 13-1594,-77-8 1078,0-2 0,1 0 1,-1-2-1,1 0 0,27-3 0,-35-1 133,-1 0 0,1 0 0,-1-1 0,18-9 0,0-3-1155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9:08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74 12251,'2'-74'5041,"-13"110"-2865,-2 8-688,4 6-271,11 1-105,11-20-296,5 1-272,14-24-328,3-8-64,4 0-136,3-13-16,-8 2-256,-5-2-208,-9-2-584,-7-1-328,-3-2-617,-6-3-143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9:08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10 10554,'12'0'4745,"12"2"-1544,5-2-1537,7-5-343,1 0-169,1 5-632,-3-2-192,-12 6-704,-13 2-544,-16 1-1377</inkml:trace>
  <inkml:trace contextRef="#ctx0" brushRef="#br0" timeOffset="1">0 177 9938,'5'5'5233,"10"3"-536,6-3-3048,11-5-857,2-3-232,7-2-800,-5 5-672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9:09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1 191 14427,'50'5'5401,"-65"23"-4193,12 4-111,3-9-337,8 3-192,18-7-320,5-2-120,2-8-48,6-5-16,-10-3-24,-6-2-16,-1-1-296,-4-3-344,-5-6-816,-8-1-449</inkml:trace>
  <inkml:trace contextRef="#ctx0" brushRef="#br0" timeOffset="1">105 1 12891,'14'0'5009,"11"0"-3649,-4 2-56,11 1-415,-6 0-313,5 2-440,0-2-440,-11 2-929,-9 2-495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9:09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10346,'-5'5'5025,"0"3"-1480,13-3-1993,10-2-199,18 0-577,0-1-248,1-2-696,7 5-456,0-5-1033,6 1-503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9:09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 11739,'18'100'4731,"-12"-87"-907,3-16-1994,7-22-881,-14 22-664,12-23 223,-1 0-1,-2-1 1,-1 0 0,13-50-1,-23 76-497,0 1-1,0-1 0,0 1 1,0 0-1,0-1 1,0 1-1,0 0 1,0-1-1,0 1 0,0-1 1,0 1-1,0 0 1,0-1-1,0 1 0,1 0 1,-1-1-1,0 1 1,0 0-1,0-1 1,1 1-1,-1 0 0,0 0 1,0-1-1,1 1 1,-1 0-1,0 0 0,1 0 1,-1-1-1,0 1 1,1 0-1,-1 0 1,0 0-1,1 0 0,-1-1 1,0 1-1,1 0 1,-1 0-1,1 0 0,-1 0 1,11 14 234,6 29 37,-16-41-252,0 1-16,0 1-1,0-1 1,0 0-1,1 0 1,-1 1 0,1-1-1,0-1 1,0 1-1,0 0 1,0 0 0,1-1-1,-1 1 1,1-1-1,-1 1 1,1-1-1,0 0 1,0 0 0,0-1-1,0 1 1,5 2-1,-4-4-1,0 1 0,0-1 0,0 0 0,-1 0 0,1 0 0,0 0-1,0-1 1,0 0 0,0 1 0,-1-2 0,1 1 0,0 0 0,-1-1 0,1 1-1,-1-1 1,1 0 0,-1 0 0,4-4 0,15-12 160,-1 0 185,-15 14 204,-4 6 412,-3 4-964,0 1 0,1-1 0,-1 1 0,1 0 0,0-1 0,1 1 0,0-1-1,0 1 1,0 0 0,1-1 0,0 0 0,0 1 0,0-1 0,6 9 0,-5-11-209,1 1 1,-1-1-1,1 0 0,0-1 1,0 1-1,1-1 0,-1 1 1,1-1-1,-1-1 0,1 1 0,0-1 1,0 1-1,0-1 0,0-1 1,1 1-1,-1-1 0,0 0 1,8 1-1,45 0-2881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9:10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0 132 11434,'41'41'4929,"-43"-45"-2376,4 1-601,-2-5-319,0 6-361,0 1-608,0-3-368,1-20-752,6-41-408,-9 34-1208,2 0 71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9:10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53 11594,'-18'-8'1739,"12"5"-940,0 0 0,0 1 1,-1 0-1,1 0 0,-1 0 1,-7 0-1,14 2-721,0 0 0,1 0 0,-1-1-1,0 1 1,0 0 0,1 0 0,-1 0 0,0 0 0,0 0 0,1 0-1,-1-1 1,0 1 0,0 0 0,0 0 0,1 0 0,-1 0-1,0-1 1,0 1 0,0 0 0,1 0 0,-1-1 0,0 1 0,0 0-1,0 0 1,0-1 0,0 1 0,0 0 0,0 0 0,0-1-1,0 1 1,0 0 0,0 0 0,0-1 0,0 1 0,0 0 0,0 0-1,0-1 1,0 1 0,0 0 0,0-1 0,0 1 0,0 0-1,0 0 1,0-1 0,0 1 0,-1 0 0,1 0 0,0 0 0,0-1-1,0 1 1,-1 0 0,1 0 0,0 0 0,0-1 0,0 1-1,-1 0 1,1 0 0,0 0 0,0 0 0,-1 0 0,1 0 0,0-1-1,0 1 1,-1 0 0,1 0 0,0 0 0,17-4 96,1 0 1,-1 2-1,26-2 1,-26 3-76,-5 0 4,1 1 0,-1 1 0,1 0 0,-1 0 0,1 1 0,17 5 0,-25-5-75,0-1 0,0 1 0,0 0 0,0 1-1,-1-1 1,1 1 0,-1-1 0,0 1 0,0 1-1,0-1 1,0 1 0,0-1 0,-1 1 0,1 0-1,-1 0 1,4 8 0,-6-10-13,-1 0 0,1 0 1,0 0-1,-1 0 0,1 0 0,-1 1 1,0-1-1,0 0 0,0 0 0,0 1 0,0-1 1,0 0-1,-1 0 0,1 0 0,-1 1 1,0-1-1,1 0 0,-1 0 0,0 0 0,0 0 1,0 0-1,-1 0 0,1 0 0,0-1 1,-1 1-1,1 0 0,-1-1 0,1 1 1,-1-1-1,-2 2 0,-4 3 35,-1 0 0,1 0 0,-1-1 0,0 0 0,-11 4 0,7-4-363,1-1 1,-1-1-1,0 0 0,1 0 1,-2-2-1,1 1 0,0-2 1,-14 0-1,9-1-1975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9:11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98 274 12955,'38'47'5401,"-43"-47"-3001,6-13-1207,-1-7-153,9-9-448,-3-2-200,-1-6-792,0-1-480,-5-6-1001,-3 1-335</inkml:trace>
  <inkml:trace contextRef="#ctx0" brushRef="#br0" timeOffset="1">76 33 12027,'-75'-32'4993,"114"48"-2937,13-2-376,11-2-591,2-2-393,-5-7-856,1-2-552,-18-1-1145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9:11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1 251 15659,'2'-26'6618,"-2"-10"-3858,3-6-1087,-3-10-297,0 16-712,1 4-520,4 16-1432,7 6-785,6 12-4776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9:11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12691,'52'-7'4925,"-51"7"-4786,0 0 0,1 1 0,-1-1-1,0 1 1,0 0 0,0-1 0,0 1 0,0 0 0,0 0 0,0 0 0,0 0 0,-1 0 0,1 0 0,0 0 0,0 0 0,-1 0 0,1 0-1,-1 0 1,1 0 0,-1 0 0,1 0 0,-1 1 0,0-1 0,1 0 0,-1 0 0,0 1 0,0 1 0,2 6 377,6 10 359,1 0 1,17 28-1,-22-41-756,1 1 0,-1-1 0,1 0 0,0-1 0,1 1 0,-1-1 0,1 0 0,0-1-1,1 1 1,9 4 0,-16-9-100,1 0-1,-1 1 0,1-1 1,-1 0-1,1 0 0,-1 0 1,1 0-1,-1 0 0,1 0 1,-1 0-1,1 0 0,-1 0 1,1 0-1,-1 0 0,1 0 1,-1-1-1,1 1 0,-1 0 1,0 0-1,1 0 0,-1-1 1,1 1-1,-1 0 0,1-1 1,-1 1-1,0 0 0,1-1 1,-1 1-1,0 0 0,1-1 1,-1 1-1,0-1 0,0 1 1,1-1-1,-1 1 0,0-1 1,0 1-1,0-1 0,0 1 1,1 0-1,-1-1 0,0 1 1,0-2-1,5-29 338,-4 19-167,1 0-131,1-1-1,1 1 1,0 0-1,0 0 0,1 1 1,1-1-1,0 1 0,0 0 1,1 1-1,0-1 0,1 1 1,13-12-1,-17 20-153,0 0 0,0 0 1,0 1-1,0-1 0,0 1 0,0 0 1,1 0-1,-1 1 0,0-1 0,1 1 0,-1 0 1,0 0-1,1 0 0,-1 1 0,0-1 0,1 1 1,-1 0-1,0 1 0,0-1 0,0 1 1,0 0-1,0-1 0,0 2 0,0-1 0,-1 0 1,1 1-1,4 4 0,-7-5 79,1 1-1,-1-1 1,0 0-1,0 1 1,0 0-1,0-1 1,0 1 0,-1-1-1,1 1 1,-1 0-1,0 0 1,0-1-1,0 1 1,0 0 0,-1 3-1,4 26 17,-1-23 65,0-1 0,1 0-1,0 0 1,1 0 0,0 0 0,0 0-1,0-1 1,1 0 0,8 10 0,-10-14-36,1-1 0,-1 1 0,0-1 0,1 1 0,-1-1 0,1 0 0,0-1 0,-1 1 0,1 0 0,0-1 0,0 0 0,0 0 0,0 0 0,1-1 0,-1 1 1,0-1-1,0 0 0,0 0 0,0-1 0,0 1 0,0-1 0,5-1 0,11-2-311,1-1 0,35-16 0,-50 19-155,0-1 0,0 0 0,-1 0 0,1 0 0,-1-1 0,0 0 0,0 0 0,0-1 0,0 1 0,-1-1 0,0 0 0,0 0 0,5-8-1,0-7-2038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3:11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212 311 12403,'39'12'4245,"-39"-12"-4185,1 0 0,-1 0 1,0 0-1,1 0 0,-1 0 1,1-1-1,-1 1 1,1 0-1,-1 0 0,0 0 1,1 0-1,-1 0 1,1 0-1,-1-1 0,0 1 1,1 0-1,-1 0 0,0-1 1,1 1-1,-1 0 1,0 0-1,1-1 0,-1 1 1,0 0-1,0-1 0,1 1 1,-1-1-1,0 1 1,0 0-1,0-1 0,1 1 1,-1 0-1,0-1 1,0 1-1,0-1 0,0 1 1,0-1-1,0 1 0,0 0 1,0-1-1,0 1 1,0-1-1,0 1 0,0-1 1,-5-23 814,4 20-669,-11-67 268,10 50-1097,-1-1 0,-2 1 0,-12-38 0,15 53 324,0 1 0,-1 0 0,1 0 0,-1 1 0,0-1 0,0 0 0,-1 1 0,0 0 0,1 0 0,-1 0 0,-1 0 0,1 1 0,0 0 0,-1-1 0,0 2 0,0-1 0,0 0 0,0 1 0,-9-3 0,-1 2-344,1 1-1,-1 0 1,1 1-1,-17 1 1,1 1 2564,17 0 2392,202 1 3178,93 14-8928,-239-11-454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9:12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4 13683,'8'-3'5297,"15"4"-3809,0 1-23,9 0-369,3 6-352,2-3-576,-6-2-312,-7 0-880,-6 4-520,-15 1-2713</inkml:trace>
  <inkml:trace contextRef="#ctx0" brushRef="#br0" timeOffset="1">1 163 12707,'8'7'5481,"13"1"-3065,11 3-879,4-9-169,10-1-672,-2 1-216,-10-2-840,0 5-624,-8 0-1296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9:58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36 325 13379,'18'44'8738,"-18"-55"-6610,-2-7-79,-4-13-713,-1-6-360,-6-15-656,2-7-208,5 4-816,-3 6-480,9 17-1265,0 7-695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9:58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41 15771,'2'-7'8763,"11"2"-8769,3 0 901,-3 0-527,-7 2-227,0 0-1,-1 0 0,1 1 0,0 0 1,0 1-1,1-1 0,-1 1 0,0 0 1,0 1-1,1-1 0,-1 1 0,0 1 1,0-1-1,1 1 0,5 1 0,-5 1-24,-1-1-1,0 0 0,0 1 0,0 0 0,0 1 1,0-1-1,-1 1 0,6 5 0,-10-8-102,1 0 0,-1 1 0,0-1 0,0 1 1,0-1-1,0 1 0,0-1 0,0 1 0,0-1 0,0 1 0,-1 0 0,1-1 0,-1 1 0,1 0 0,-1 0 1,0-1-1,0 1 0,1 0 0,-1 0 0,0 0 0,-1 0 0,1-1 0,0 1 0,0 0 0,-1 0 0,1-1 1,-1 1-1,0 0 0,1-1 0,-1 1 0,0 0 0,0-1 0,0 1 0,-3 2 0,-1 3 18,-2-1-1,1 1 1,-1-1 0,0-1-1,-1 1 1,1-1-1,-1 0 1,0-1 0,-12 6-1,-11 2 43,-37 10-1,61-20-99,0-1 0,1 1 0,-1-1 0,0 0 0,0-1 0,-10 0 0,17 0 7,0 0 0,0 0 0,0 0 0,0 0 0,0 0 0,0 0 0,0-1 0,0 1 0,0 0 0,0 0 0,0 0 1,0 0-1,0 0 0,0-1 0,0 1 0,0 0 0,0 0 0,0 0 0,0 0 0,0 0 0,0-1 0,0 1 0,0 0 0,0 0 0,0 0 0,0 0 1,0 0-1,0-1 0,0 1 0,1 0 0,-1 0 0,0 0 0,0 0 0,0 0 0,0 0 0,0 0 0,0 0 0,0-1 0,1 1 0,-1 0 0,0 0 1,0 0-1,0 0 0,0 0 0,0 0 0,0 0 0,1 0 0,-1 0 0,0 0 0,0 0 0,0 0 0,0 0 0,1 0 0,-1 0 0,0 0 0,0 0 1,0 0-1,14-7-594,11-2-1,1 0 0,0 2 0,0 1 0,0 2-1,34-3 1,-7 4-52,92 8 0,-129-4 603,62 9-143,-71-9 241,0 1 1,0 0-1,-1 0 1,1 0-1,-1 1 0,1 0 1,-1 0-1,11 9 1,-16-12 13,0 1 1,1 0 0,-1 0 0,0 1 0,0-1 0,0 0-1,-1 0 1,1 0 0,0 1 0,0-1 0,-1 0 0,1 1-1,-1-1 1,1 0 0,-1 1 0,1-1 0,-1 1 0,0-1-1,0 1 1,0-1 0,0 1 0,0-1 0,0 2 0,-1 0 76,0 0 1,0 0-1,0 0 1,0 0-1,0 0 1,-1 0-1,1-1 1,-1 1-1,0-1 1,-4 5-1,0-1 209,-1 1 0,0-1 0,0 0 0,-1-1 0,0 0 0,-12 7 0,11-9-154,1 0 0,0-1-1,-1 0 1,0 0 0,1 0 0,-1-1 0,0-1 0,0 0-1,1 0 1,-13-2 0,17 2-144,0-1-1,0 1 1,0-1-1,1 0 1,-1 0-1,1-1 1,-1 1-1,1-1 1,-1 0-1,1 0 1,0 0-1,0 0 1,0 0-1,0-1 1,0 1-1,0-1 1,1 0-1,-1 0 1,1 0-1,0 0 1,0 0-1,0 0 1,0-1-1,1 1 1,-1-1-1,0-4 1,1 5-34,0 0 1,1-1 0,-1 1 0,1 0 0,0 0 0,0 0 0,1 0 0,-1 0-1,0-1 1,1 1 0,0 0 0,0 0 0,0 0 0,0 0 0,0 0-1,1 1 1,1-5 0,1 3-48,-1 0-1,1-1 1,0 2-1,0-1 1,0 0 0,0 1-1,1 0 1,0 0-1,6-4 1,1 2-352,0 0 1,-1 1-1,1 0 0,1 1 0,-1 0 1,0 1-1,1 0 0,17 0 1,27 7-2249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9:59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31 183 12115,'-31'44'4537,"51"-38"-3145,9 1-288,15-7-128,-3-5-64,-6-5-319,-4-5-81,-18-2 96,-9-3 120,-17-9 56,-9 3-24,-2 0-232,0-2-167,16 7-313,6 3-256,21 5-873,9 2-615,16 11-233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9:59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0 218 10330,'14'4'1593,"0"-1"-1,23 2 1,-11-4-1166,0-1 0,1 0 0,48-9 0,-73 9-363,0 0 1,0-1 0,0 1 0,0 0-1,0-1 1,0 0 0,0 1 0,0-1 0,0 0-1,0 0 1,0 0 0,-1 0 0,1 0-1,0-1 1,-1 1 0,1 0 0,-1-1-1,1 0 1,-1 1 0,0-1 0,2-2 0,-3 2 32,1 0 0,-1 0 0,0 1 0,0-1 0,0 0 1,0 0-1,0 0 0,0 0 0,0 0 0,-1 0 0,1 0 1,-1 0-1,1 0 0,-1 1 0,0-1 0,0 0 0,0 0 1,-1-1-1,-7-9 634,0 0 1,0 0-1,-1 1 1,-17-14-1,26 24-647,-15-12 593,12 11-560,0 0-1,1-1 0,-1 0 1,1 0-1,0 0 1,0 0-1,0-1 0,0 1 1,0-1-1,1 0 1,-1 1-1,1-1 1,-2-5-1,4 8-114,0 0 1,1 0-1,-1 0 1,0 0-1,0 0 0,1 0 1,-1 0-1,0 0 1,1 0-1,-1 1 0,1-1 1,-1 0-1,1 0 1,0 1-1,-1-1 0,1 0 1,0 1-1,-1-1 1,1 0-1,0 1 0,0-1 1,0 1-1,-1 0 1,1-1-1,0 1 1,0-1-1,0 1 0,0 0 1,0 0-1,0 0 1,0-1-1,0 1 0,0 0 1,1 0-1,40-3-681,-38 3 579,23 1-992,0 0-1,-1 2 1,45 11-1,75 29-1142,-138-40 2181,71 27-48,-73-28 188,0 1 0,0 0 0,0 1 0,-1-1 0,1 1 0,-1 0 0,0 1 0,0-1 0,-1 1 0,5 5 1,-8-9-23,0 0 0,0 0 1,-1 1-1,1-1 0,-1 0 1,1 0-1,-1 0 0,1 1 1,-1-1-1,0 0 0,0 1 1,1-1-1,-1 0 0,0 0 1,0 1-1,0-1 0,0 0 1,-1 1-1,1-1 0,0 0 1,-1 1-1,1-1 0,-1 2 1,-1-1 77,1 1-1,-1-1 1,0 0 0,1-1-1,-1 1 1,0 0 0,0 0 0,0-1-1,0 1 1,-1-1 0,-2 2 0,-2 0 244,0 0 1,0-1 0,1 1-1,-1-2 1,-1 1 0,1-1 0,-14 1-1,14-2-151,0-1 1,-1-1-1,1 1 0,0-1 0,0 0 0,0-1 0,0 0 0,1 0 1,-1 0-1,1-1 0,0 0 0,0 0 0,0-1 0,-6-5 1,8 6-146,-1 0 1,2-1 0,-1 1 0,0-1 0,1 1 0,0-1-1,0 0 1,0 0 0,1-1 0,0 1 0,0 0 0,0-1-1,1 1 1,-1-1 0,1 0 0,1 1 0,-1-1 0,1-9-1,0 13-104,0 0 0,1-1-1,-1 1 1,1 0-1,-1-1 1,1 1-1,0 0 1,0 0 0,0 0-1,0 0 1,0-1-1,1 1 1,-1 1 0,0-1-1,1 0 1,0 0-1,-1 0 1,1 1 0,0-1-1,0 1 1,0 0-1,0-1 1,0 1 0,0 0-1,3-1 1,-1 1-220,0 0 1,-1 0-1,1 1 0,0-1 1,0 1-1,0 0 1,0 0-1,0 0 1,0 1-1,-1-1 1,1 1-1,0 0 0,0 0 1,-1 0-1,7 4 1,26 15-3244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0:0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48 244 14691,'-47'-6'6490,"50"-9"-3602,7-13-839,-5-9-321,-5-5-888,3 1-304,-3 10-536,3 8-464,5 9-1264,4 7-841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0:02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1 212 12163,'6'21'1625,"1"-2"3326,-6-20-4694,0 0 0,-1 0 0,1 0-1,0-1 1,0 1 0,-1 0-1,1-1 1,-1 1 0,1 0 0,-1-1-1,0 1 1,1 0 0,-1-1-1,0 1 1,0-1 0,0-2 0,2-6-25,0 0 1,0 0 0,1 0 0,1 0 0,0 0 0,0 1 0,1 0 0,0-1-1,0 2 1,1-1 0,1 1 0,9-11 0,-15 18-226,0 1 0,1-1 1,-1 0-1,0 1 0,0 0 0,1-1 1,-1 1-1,0 0 0,1-1 0,-1 1 1,0 0-1,1 0 0,-1 0 0,0 0 1,1 0-1,-1 1 0,0-1 0,1 0 0,-1 1 1,0-1-1,0 0 0,1 1 0,-1 0 1,0-1-1,0 1 0,0 0 0,0-1 1,0 1-1,0 0 0,1 1 0,34 35 165,-26-26-123,2 3 6,2-1 0,26 21-1,-37-31-45,1 0 0,-1-1-1,1 0 1,-1 0-1,1 0 1,0 0-1,0-1 1,0 1 0,0-1-1,0 0 1,0 0-1,0 0 1,1-1-1,-1 0 1,0 1-1,0-1 1,0-1 0,9 0-1,-12 0 16,1 0 0,0 0 1,-1-1-1,1 1 0,-1 0 0,1 0 0,-1-1 1,1 1-1,-1-1 0,0 0 0,0 1 0,0-1 1,0 0-1,0 1 0,0-1 0,0 0 0,-1 0 1,1 0-1,-1 0 0,1 0 0,-1 0 0,0 0 1,1 0-1,-1 0 0,-1-2 0,2-6 181,-1 0-1,-1 0 1,-2-16-1,-19-53 665,8 34-946,14 45 48,-1 0 0,1 0 0,0-1 0,0 1 0,0 0 0,0 0 0,0 0 0,0 0 0,0-1 0,0 1 0,0 0 0,0 0 0,0 0 0,0 0 0,0-1 0,0 1 0,1 0 0,-1 0 0,0 0 0,0 0 0,0-1 0,0 1 0,0 0 0,0 0 0,0 0 0,0 0 0,1 0 0,-1 0 0,0-1 0,0 1 0,0 0 0,0 0 0,0 0 0,0 0 0,1 0 0,-1 0 0,0 0 0,0 0 0,0 0 0,0 0 0,1 0 0,-1 0 0,0 0 0,0 0 0,1 0 0,12 1-1182,12 8-1119,11 8-780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0:02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23 270 14771,'59'42'6137,"-67"-61"-3728,3-12-1153,0 0-360,3-3-527,-1-8-209,-2 1-585,0 3-343,-9 3-976,-1 9-441,-5 11-959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0:03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8434,'-16'14'2353,"15"-5"389,3-7-2366,0-1 1,1 1-1,-1-1 1,0 0-1,1 0 1,0 0-1,-1 0 1,1 0-1,0-1 1,2 1 0,4 2-125,-1-1 69,29 8 1335,64 9 0,-88-18-1551,-1 0 0,1-1 0,0 0 0,-1-1 0,1 0 0,-1-1 0,1-1 0,-1 0 0,15-6 0,-13 102 385,-11-86-490,0 0 1,0-1-1,1 0 0,0 0 1,0 0-1,0 0 1,1-1-1,0 1 1,0-1-1,1 0 1,-1-1-1,1 0 0,0 1 1,0-2-1,1 1 1,-1-1-1,1 0 1,0 0-1,6 1 1,-2 0-176,-1-2 0,0 0 1,0 0-1,1 0 0,-1-2 1,1 1-1,0-1 0,-1-1 1,1 0-1,-1 0 0,0-1 0,17-5 1,-26 6 65,1 1 0,-1 0 0,0-1 0,0 0 0,0 1 0,0-1 0,0 0 0,0 0 0,0 0 1,0 1-1,0-1 0,0 0 0,0 0 0,0 0 0,-1 0 0,1-1 0,0 1 0,-1 0 0,1 0 0,-1 0 0,1-1 0,-1 1 0,0 0 1,0 0-1,1-1 0,-1 1 0,0-2 0,0-14-2568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0:03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83 13123,'-3'-10'835,"2"6"-366,0-1 0,0 1 0,0-1 0,1 1 0,0-1 0,-1 1 0,2-7 0,-1 10-358,1 0 0,-1 0 0,1-1 0,-1 1 0,1 0 0,0 0 0,-1 0 0,1-1 0,0 1 0,0 0-1,0 0 1,0 0 0,0 0 0,0 1 0,0-1 0,0 0 0,0 0 0,1 1 0,-1-1 0,0 0 0,0 1 0,1 0 0,-1-1 0,0 1-1,1 0 1,-1-1 0,0 1 0,3 0 0,13-3 378,-1 1-1,2 0 1,-1 2 0,0 0 0,0 0-1,30 6 1,-46-5-545,1-1 0,-1 0 0,0 0 0,0 1 0,1-1 0,-1 0 0,0 1 0,0 0 0,0-1 0,0 1 0,1-1 0,-1 1 0,0 0 0,0 0 0,0 0 0,-1 0 0,1 0 0,0 0 0,0 0 0,0 0 0,-1 0 0,2 1 0,-2-1-63,0 0 1,0 1 0,0-1 0,-1 0-1,1 0 1,0 0 0,0 0 0,-1 0-1,1 0 1,-1 0 0,1 0 0,0 0-1,-1 0 1,0 0 0,1 0 0,-1 0-1,0 0 1,1-1 0,-3 3 0,-3 3-859,-1-1 1,-1 1 0,1-1 0,-15 7 0,1-2-557,-1-1-1,0-1 1,-40 9 0,-6-5 2236,1-3 3593,87-1 896,36 9-5169,1 0-870,-4 1-453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3:12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22 251 15115,'1'-15'6722,"-1"-11"-3450,-3-11-1479,-3-5-433,-3 0-824,5 3-288,4 11-856,3 13-552,15 9-1641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0:03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1 222 13411,'54'88'5272,"-50"-76"-3062,-10-15-912,-9-14 331,13 12-1381,0 0 1,0-1 0,1 1-1,-1 0 1,1-1 0,1 1-1,-1-1 1,1 1-1,0-1 1,0 1 0,0-1-1,1 1 1,0-1 0,0 1-1,0-1 1,3-6 0,2-5 49,1 1 1,0 0-1,18-28 1,-17 31-233,1 1 0,0 0 0,18-17-1,-22 24-73,0 1 0,0-1 0,0 1 0,1 1 0,0-1 0,-1 1 0,1 0 0,0 0 0,1 0 0,9-2 0,-15 5-21,0-1 1,1 1 0,-1 0 0,1-1 0,-1 1 0,1 0 0,-1 0 0,0 0-1,1 0 1,-1 0 0,1 0 0,-1 1 0,1-1 0,-1 0 0,1 1-1,-1-1 1,0 1 0,1 0 0,-1-1 0,0 1 0,0 0 0,1 0-1,-1 0 1,0-1 0,0 1 0,0 1 0,0-1 0,0 0 0,0 0-1,0 0 1,0 0 0,-1 1 0,1-1 0,0 0 0,-1 1 0,1-1 0,-1 2-1,1 0-75,-1 0 0,1 0 0,-1 0-1,0 0 1,0 0 0,0 0-1,-1 0 1,1 0 0,-1 0 0,0 0-1,0 0 1,0 0 0,0 0 0,0-1-1,0 1 1,-4 4 0,-3 5-6,-1-2 1,-1 1 0,0-1-1,0 0 1,-1-1 0,0-1-1,0 1 1,-1-2-1,-1 0 1,1 0 0,-1-1-1,-17 6 1,30-12 120,0 0 0,0 0 1,0 0-1,-1 0 0,1 0 0,0 0 0,0 0 0,0 0 1,0 0-1,0 0 0,-1 0 0,1 0 0,0 0 0,0 0 1,0 0-1,0 0 0,0 0 0,0 0 0,-1 0 0,1 0 1,0 0-1,0 0 0,0 1 0,0-1 0,0 0 0,0 0 1,0 0-1,0 0 0,-1 0 0,1 0 0,0 0 0,0 0 1,0 1-1,0-1 0,0 0 0,0 0 0,0 0 0,0 0 1,0 0-1,0 1 0,0-1 0,0 0 0,0 0 1,0 0-1,0 0 0,0 0 0,0 0 0,0 1 0,0-1 1,0 0-1,0 0 0,0 0 0,0 0 0,9 7 332,15 1-63,127-1-228,-93-1-314,6 0-837,0 2 0,107 29-1,-150-25 191,-16-7-745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0:04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69 378 6305,'-2'0'14044,"-6"-7"-10073,1-6-3664,1-1-1,0 0 1,1 0 0,1 0-1,0 0 1,1-1 0,1 0-1,0 0 1,1 1 0,1-24 0,1 28-244,-1 1 1,1-1-1,1 1 1,0 0 0,0-1-1,1 1 1,0 0-1,1 1 1,0-1 0,0 0-1,1 1 1,0 0 0,0 0-1,1 1 1,0-1-1,0 1 1,1 0 0,10-8-1,-13 12-64,1 1 0,0-1-1,0 1 1,0-1 0,0 1-1,0 1 1,11-3 0,-15 4-8,0-1 1,0 1-1,0 0 0,0 0 1,-1 0-1,1-1 0,0 1 1,0 0-1,0 0 0,0 1 1,0-1-1,0 0 0,0 0 1,0 0-1,0 1 0,0-1 1,0 0-1,0 1 1,0-1-1,0 1 0,0-1 1,-1 1-1,1-1 0,0 1 1,0 0-1,-1-1 0,1 1 1,0 0-1,-1 0 0,1 0 1,-1-1-1,1 1 0,-1 0 1,1 0-1,-1 0 1,0 0-1,1 0 0,-1 0 1,0 0-1,0 0 0,1 0 1,-1 0-1,0 0 0,0 0 1,0 0-1,0 0 0,-1 0 1,1 0-1,0 1 0,-1 4-50,0 0-1,-1 0 0,1 0 0,-1 0 0,0 0 1,-1-1-1,1 1 0,-1 0 0,0-1 0,-1 0 0,1 0 1,-1 0-1,-7 7 0,-2 0 19,-1-1-1,0 0 1,-21 11-1,-24 20 244,59-42-190,-1 0 0,1 0-1,0 1 1,0-1 0,-1 0 0,1 0 0,0 1 0,0-1 0,-1 0-1,1 0 1,0 1 0,0-1 0,0 0 0,0 1 0,-1-1 0,1 0-1,0 1 1,0-1 0,0 0 0,0 1 0,0-1 0,0 1 0,0-1-1,0 0 1,0 1 0,0-1 0,0 0 0,0 1 0,0-1 0,0 0-1,0 1 1,1-1 0,10 10 245,26 4 12,-29-11-213,239 68-1649,-224-67 811,0-1 0,36-1 0,-33-1 126,37 5 1,-58-6 652,0 0 1,-1 0-1,1 0 1,0-1-1,0 1 0,0-1 1,0 0-1,0-1 0,-1 1 1,7-4-1,22-4 311,4 8 521,-37 1-797,1 1-1,0-1 1,-1 0-1,1 0 1,0 0 0,-1 0-1,1 1 1,-1-1-1,1 0 1,-1 1-1,1-1 1,-1 0-1,1 1 1,-1-1 0,1 1-1,-1-1 1,1 1-1,-1-1 1,0 1-1,1-1 1,-1 1-1,0-1 1,1 1 0,-1-1-1,0 1 1,0 0-1,0-1 1,1 1-1,-1-1 1,0 1-1,0 0 1,0-1 0,0 1-1,0-1 1,0 1-1,0 0 1,0-1-1,0 1 1,-1 0-1,1-1 1,0 1 0,0-1-1,0 1 1,-1 0-1,1-1 1,0 1-1,-1-1 1,1 1-1,0-1 1,-1 1 0,1-1-1,-1 0 1,1 1-1,-1-1 1,0 1-1,-2 3 121,0-1 0,-1 0 0,1 1 1,-1-1-1,0-1 0,0 1 0,0 0 0,0-1 0,0 0 0,0 0 0,-1 0 0,1-1 0,-1 1 0,1-1 0,-1 0 0,-9 1 0,11-2-87,-1 1 0,0-1 0,0 0 0,0 0 0,1 0 0,-1-1 1,0 1-1,1-1 0,-1 0 0,0 0 0,1 0 0,-1-1 0,1 1 0,-1-1 0,1 0 0,0 0 0,0 0 0,0 0 0,0-1 0,0 1 0,0-1 0,-2-2 0,1-3-6,0 0 0,0 1-1,1-1 1,0 0 0,0-1-1,1 1 1,0 0 0,0-1 0,1 1-1,0-13 1,1 14-57,-1 0-1,2 0 1,-1-1-1,1 1 1,0 0 0,0 0-1,1 0 1,0 0 0,0 1-1,1-1 1,0 0-1,6-10 1,-8 15-31,0 1 0,0 0-1,0 0 1,0 0 0,0 0 0,0 0 0,0 0-1,0 0 1,1 0 0,-1 0 0,0 0 0,1 1 0,-1-1-1,0 1 1,1-1 0,-1 1 0,1-1 0,-1 1-1,0 0 1,1-1 0,-1 1 0,1 0 0,-1 0-1,1 0 1,-1 0 0,1 1 0,-1-1 0,1 0-1,-1 1 1,1-1 0,-1 0 0,0 1 0,1 0 0,-1-1-1,2 2 1,5 3-301,-1 1 0,0-1 0,-1 1 1,12 13-1,-6-6-201,102 107-4000,-114-149 6281,0 18-1561,0-1 0,1 0 0,0 1 0,1-1 0,0 1 0,1 0 0,0-1 0,1 1 0,0 0 0,0 1 0,1-1 0,1 1 0,0 0 0,8-10 0,-8 12-81,29-34 219,-20 32-138,-15 10-183,1 0-1,-1 0 1,0 0 0,1 0 0,-1 0 0,0 0 0,1 1 0,-1-1 0,0 0 0,1 0 0,-1 0 0,0 1 0,1-1 0,-1 0-1,0 0 1,0 1 0,1-1 0,-1 0 0,0 0 0,0 1 0,1-1 0,-1 0 0,0 1 0,0-1 0,0 0 0,0 1-1,0-1 1,0 0 0,0 1 0,1-1 0,-1 1 0,0-1 0,0 0 0,0 1 0,0-1 0,-1 0 0,1 1 0,0-1 0,0 1-1,1 15 82,0 0-1,1 0 0,8 29 0,-9-40-79,0-1 0,1 1-1,-1-1 1,1 0 0,0 0-1,1 0 1,-1 0 0,1 0 0,0 0-1,0-1 1,0 1 0,0-1-1,0 0 1,1 0 0,0 0-1,-1-1 1,1 1 0,5 2 0,-8-5-6,0 1 1,1-1-1,-1 1 1,0-1-1,0 0 1,0 0-1,0 1 1,1-1-1,-1 0 1,0 0-1,0 0 1,0 0-1,1 0 1,-1-1-1,0 1 1,0 0-1,0 0 1,0-1-1,1 1 1,-1-1-1,0 1 1,0-1-1,0 0 1,0 1-1,0-1 1,0 0-1,0 0 1,0-1-1,21-32 7,-13 16-13,40-55 31,-47 118 194,-1-33-329,1 1 1,0-1 0,6 21-1,-7-29-124,1 0-1,-1 0 0,1-1 0,0 1 0,0 0 0,0-1 1,0 1-1,1-1 0,0 1 0,-1-1 0,1 0 0,0 0 0,0-1 1,5 4-1,24 9-2896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0:04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0 341 11506,'2'0'195,"1"1"204,0 0 0,-1-1-1,1 1 1,0-1 0,-1 0 0,1 0 0,0 0 0,0 0-1,-1-1 1,5 0 0,-6 0-178,1-1 1,-1 1-1,1 0 0,-1-1 0,1 1 0,-1-1 0,0 1 1,0-1-1,0 0 0,0 1 0,0-1 0,0 0 1,-1 0-1,1 0 0,0 1 0,0-5 0,4-21 174,0-1 0,-2 1-1,-1-1 1,-1 0 0,-4-42-1,1-4-2302,2 73 1898,0 0 0,0 1 0,0-1-1,0 1 1,0-1 0,1 0 0,-1 1 0,0-1-1,0 0 1,1 1 0,-1-1 0,0 1 0,1-1-1,-1 1 1,1-1 0,-1 1 0,0-1 0,1 1-1,-1-1 1,1 1 0,0 0 0,-1-1-1,1 1 1,-1 0 0,1-1 0,0 1 0,-1 0-1,1 0 1,-1 0 0,1-1 0,0 1 0,-1 0-1,1 0 1,0 0 0,-1 0 0,1 0-1,0 0 1,-1 0 0,2 1 0,7-3-34,-1 0 95,8-1 288,0 0 1,33-2 0,-45 5-230,1 1 1,-1-1-1,1 1 1,-1-1-1,1 1 1,-1 1 0,6 1-1,-9-3-54,1 1-1,-1 0 1,1 0-1,0 0 0,-1 0 1,1 0-1,-1 0 1,0 1-1,0-1 1,1 0-1,-1 1 0,0-1 1,0 1-1,0-1 1,0 1-1,0-1 1,-1 1-1,2 2 1,-2-1-21,1 0 1,-1 0-1,0-1 1,-1 1 0,1 0-1,0 0 1,-1-1-1,1 1 1,-1 0 0,0-1-1,0 1 1,0 0 0,0-1-1,0 1 1,-1-1-1,1 0 1,-1 1 0,0-1-1,0 0 1,1 0-1,-1 0 1,0 0 0,-1 0-1,1-1 1,0 1 0,-4 2-1,-6 3 13,0 0 0,0 0 0,0-1 0,-13 5 0,-35 9-285,43-17-3152,31-3 1490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0:05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9602,'-5'10'4865,"-13"23"-984,2 1-2273,11 2-520,-5-1-143,10-12-225,5 0-136,15-7-312,1-6-136,5-2-256,0-11-248,-13-9-616,1 1-385,-4-8-583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0:05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71 113 13083,'16'-100'5361,"11"100"-3169,1 0-879,-2-6-505,-6 3-280,-4 1-448,2 0-376,-15 9-1216,7 1-569</inkml:trace>
  <inkml:trace contextRef="#ctx0" brushRef="#br0" timeOffset="1">1 173 13987,'6'5'5185,"12"-1"-4233,5-4-152,6 0-527,4 0-626,-4-1-807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0:06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1 189 12947,'37'79'4473,"-37"-79"-4435,0 0 1,0 0 0,0 0-1,0 0 1,0 1-1,0-1 1,0 0 0,0 0-1,0 0 1,0 0-1,0 0 1,0 0 0,0 0-1,0 0 1,0 0-1,0 1 1,0-1 0,1 0-1,-1 0 1,0 0-1,0 0 1,0 0 0,0 0-1,0 0 1,0 0-1,0 0 1,0 0 0,1 0-1,-1 0 1,0 0 0,0 0-1,0 0 1,0 0-1,0 0 1,0 0 0,0 0-1,1 0 1,-1 0-1,0 0 1,0 0 0,0 0-1,0 0 1,0 0-1,0 0 1,0 0 0,0 0-1,1 0 1,-1 0-1,0 0 1,0-1 0,0 1-1,0 0 1,0 0-1,0 0 1,0 0 0,0 0-1,0 0 1,5-11 1287,5-27-146,-4 17-403,1-2-362,2 1 1,1 0-1,13-23 0,-19 38-389,0 1 0,0-1 0,1 1-1,0 0 1,0 0 0,1 0 0,-1 1 0,1-1 0,0 1 0,1 1 0,-1-1 0,1 1-1,10-5 1,-15 9-27,-1-1 0,1 0 0,-1 1 0,1-1 0,-1 1 0,1 0 0,-1-1-1,1 1 1,-1 0 0,1 0 0,0 0 0,-1 0 0,1 0 0,-1 0 0,1 0 0,0 1 0,-1-1-1,1 1 1,-1-1 0,1 1 0,-1-1 0,0 1 0,1 0 0,-1 0 0,1 0 0,-1 0-1,0 0 1,0 0 0,0 0 0,0 0 0,0 0 0,2 3 0,-2-2-22,0 0 0,-1 0 0,1 0 0,-1 0 1,0 1-1,0-1 0,0 0 0,0 0 0,0 0 0,0 1 0,-1-1 0,1 0 1,0 0-1,-1 0 0,0 0 0,0 0 0,1 0 0,-1 0 0,0 0 1,-1 0-1,1 0 0,0-1 0,0 1 0,-3 2 0,-7 7-93,-2 0-1,1-1 1,-1-1 0,0 0-1,-1 0 1,-17 7-1,8-4 87,23-12 38,-1 0 1,1 0 0,-1 0-1,1 0 1,-1 1-1,1-1 1,-1 0 0,1 0-1,-1 0 1,1 1-1,0-1 1,-1 0 0,1 0-1,0 1 1,-1-1-1,1 0 1,0 1 0,-1-1-1,1 1 1,0-1 0,-1 0-1,1 1 1,0-1-1,0 1 1,0-1 0,-1 1-1,1-1 1,0 0-1,0 1 1,0-1 0,0 1-1,0-1 1,0 1-1,0-1 1,0 1 0,0-1-1,0 1 1,0 0 0,19 11 577,4 1-351,-14-7-435,-1 1-1,0 0 1,0 1 0,0 0-1,-1 0 1,10 15-1,-16-21-237,1-1 0,-1 1 0,1 0 0,0-1 0,-1 1 0,1-1 0,0 1 0,0-1 0,0 0 0,0 0 0,0 1 0,0-2 0,4 2 0,0 0-2125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0:06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31 11394,'31'-30'4865,"-49"52"-2320,3 4-1169,4 5 17,4-6-185,7 1-176,7-8-520,4-2-184,5-2-232,-1-7-80,0 1-224,-4-5-256,4-3-464,4 0-200,1-3-433,1-7-207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0:06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132 105 13187,'-10'-98'4889,"44"97"-3609,-1-4-416,-1 5 89,-3 3-161,4 4-384,-7-2-408,-7-2-1176,-10 3-521</inkml:trace>
  <inkml:trace contextRef="#ctx0" brushRef="#br0" timeOffset="1">0 202 13635,'8'2'5633,"18"3"-3544,5-3-649,11 2-568,2 1-384,-6 0-488,-3-5-440,-7 0-1256,-8 0 2024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0:07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1 459 12659,'5'0'5153,"1"-3"-2977,-1-18-439,3-9-353,-1-12-272,2-25-552,4 2-240,2-11-712,-4 5-488,1 22-1064,-4 15-481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0:08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29 12299,'-9'-2'1198,"-14"-4"1864,22 3-1191,15-1 305,17-1-1329,-1 1 1,1 1 0,-1 2 0,1 1-1,40 5 1,-68-5-833,-1 1 0,1-1 0,0 1 0,-1-1-1,1 1 1,-1 0 0,1 0 0,-1 0 0,1 0 0,-1 0-1,0 1 1,0-1 0,1 1 0,-1-1 0,0 1 0,0 0-1,-1 0 1,3 2 0,-3-1-16,0-1 0,-1 0 0,0 0 0,1 0 0,-1 0 0,0 1 0,0-1 0,0 0 1,0 0-1,0 0 0,-1 1 0,1-1 0,-1 0 0,1 0 0,-1 0 0,0 0 0,0 0 0,0 0 0,0 0 0,0 0 0,0 0 0,-3 2 0,-12 17-46,0 0-1,-2 0 1,-1-2-1,0 0 1,-2-2 0,-40 29-1,59-45 42,0 0 0,1 0 0,-1 0 0,1 1 0,-1-1 0,1 0 1,0 1-1,-1-1 0,1 1 0,-2 2 0,3-3 2,0-1 0,0 0 0,0 1 0,0-1 0,0 0 0,0 0 0,0 1 0,0-1 1,0 0-1,0 1 0,0-1 0,0 0 0,1 1 0,-1-1 0,0 0 0,0 0 0,0 1 0,0-1 0,0 0 0,1 0 1,-1 1-1,0-1 0,0 0 0,0 0 0,1 0 0,-1 1 0,0-1 0,0 0 0,1 0 0,-1 0 0,0 0 0,0 1 1,1-1-1,-1 0 0,0 0 0,1 0 0,-1 0 0,1 0 0,6 1-85,0 0 0,0 0 0,0-1-1,10 0 1,1 0-104,0 0-44,8 0-184,0 2 1,36 6-1,-57-7 384,-1 0 0,1 0 1,0 0-1,-1 0 0,1 1 0,-1 0 1,1 0-1,-1 0 0,0 0 0,0 1 1,0 0-1,0 0 0,0 0 0,-1 0 1,0 0-1,1 1 0,-1-1 0,0 1 1,4 8-1,-6-9 58,0 0 1,-1-1 0,1 1-1,-1 0 1,0 0-1,0 0 1,0 0 0,0-1-1,0 1 1,-1 0 0,1 0-1,-1-1 1,0 1-1,0 0 1,0-1 0,0 1-1,0 0 1,0-1-1,-1 0 1,0 1 0,1-1-1,-1 0 1,0 0-1,0 0 1,0 0 0,0 0-1,0 0 1,-4 2-1,-7 6 176,-1-1 0,-1 0-1,-20 10 1,29-16-153,-49 20-409,50-19-1075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7:59:56.9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93 221 13507,'-7'-22'6333,"1"1"-3617,-14-43-984,11 39-992,6 17-366,0-1-1,0 1 0,0 0 0,-1 0 1,0 1-1,-1-1 0,0 1 0,0 0 1,-10-11-1,82 54 928,103 103-1101,-148-124-173,-8-5 2,0 0-1,24 22 1,-35-29-3,-1-1 0,1 1 0,-1 0 0,0 0 0,0 0 0,0 0 0,0 1 0,0-1 0,-1 0 0,1 1 0,-1-1 0,0 1 0,0 0 0,0-1 0,-1 1 0,1 0 0,-1-1 0,0 8 0,0-9 0,-1 0 0,1 1 0,-1-1-1,0 0 1,1 0 0,-1 0 0,0 0-1,0 0 1,-1 0 0,1 0 0,0 0-1,0 0 1,-1-1 0,0 1 0,1 0-1,-1-1 1,0 1 0,1-1 0,-4 2-1,0 0 17,0-1-1,0 0 0,-1 0 1,1 0-1,0-1 0,-1 0 1,-9 1-1,-4-1-54,1-1 0,-1 0 0,-32-6 0,49 5-59,-42-9-908,42 10 683,1-1 0,-1 0 0,1 1 0,-1-1 0,1 0-1,-1 0 1,1 0 0,-1 0 0,1 0 0,0 0 0,-1 0 0,-1-3-1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3:13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10066,'5'-3'4025,"5"1"-1416,-10 9-5802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9:57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12091,'12'2'5185,"23"1"-2697,8-3-631,17-3-617,5-5-328,2-1-552,-2 3-376,-18-1-1176,-16 6-656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9:57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13451,'9'1'5249,"12"2"-3457,18-1-559,13-2-361,9-3-192,7-2-744,2-2-744,-7-1-1449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0:09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9514,'-8'3'12282,"23"5"-8528,-6-3-4299,260 114 2832,-251-111-2323,-5-3 45,0 1-1,-1 0 0,19 13 0,-28-17-8,-1-1 0,0 1 0,0 0 0,0 0 0,0 0 0,0 0-1,0 0 1,0 0 0,0 0 0,-1 1 0,1-1 0,-1 1 0,0-1-1,0 1 1,0-1 0,0 1 0,0 0 0,0 0 0,-1-1 0,1 1-1,-1 0 1,0 0 0,0 0 0,0 3 0,-2-2 33,-1 1-1,1-1 1,-1 1 0,0-1 0,0 0 0,0 0 0,0 0-1,-1 0 1,1-1 0,-1 0 0,0 1 0,-7 3 0,0 2 65,-180 152 1617,165-143-1670,21-15-410,1 0 1,-1 0-1,1 1 1,0-1-1,0 1 1,-6 8-1,2-5-1553,-3-1-626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0:48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9658,'39'-79'7922,"-39"84"-6226,0 6-216,0 4-87,0 11-417,0-4-216,5 4-384,5 2-112,9-5-168,7 1-120,10-13-424,1-6-288,4-5-728,-2-6-329,-7-7-767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0:48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12827,'10'-2'4873,"11"1"-3553,5 1 24,5 0-231,6 3-313,5 0-568,1 0-416,-8-3-880,-7 0-545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0:49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13611,'11'0'5129,"27"-2"-3793,6-1-311,13 1-345,1 1-272,-4 1-1280,-4 3-721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0:51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12 244 12139,'-1'1'246,"0"-1"0,0 1 1,0 0-1,0-1 0,1 1 1,-1 0-1,0 0 0,0 0 1,1 0-1,-1 0 0,1 0 1,-1 0-1,1 0 0,-2 2 1,2-3-169,0 0 1,0 1-1,1-1 0,-1 0 1,0 1-1,0-1 1,0 1-1,0-1 1,0 0-1,0 1 0,1-1 1,-1 0-1,0 1 1,0-1-1,1 0 1,-1 1-1,0-1 0,0 0 1,1 0-1,-1 1 1,0-1-1,1 0 1,-1 0-1,0 0 0,1 0 1,-1 1-1,0-1 1,1 0-1,39 6 1806,-30-5-1674,4 0 141,1-1 0,-1 0 1,1-1-1,-1 0 0,21-5 0,-27 4-304,-1 0 1,1-1-1,-1 1 0,0-2 0,0 1 0,0-1 0,0 0 0,0 0 0,-1 0 0,0-1 0,7-7 0,-11 10-35,0 0 1,-1 0-1,1-1 0,-1 1 0,0 0 0,0-1 0,0 1 1,0-1-1,0 1 0,0-1 0,-1 1 0,1-1 0,-1 0 1,0 1-1,1-1 0,-1 0 0,-1 1 0,1-1 0,0 0 1,-1 1-1,1-1 0,-1 1 0,0-1 0,0 0 0,0 1 1,0 0-1,0-1 0,0 1 0,-1 0 0,1-1 0,-1 1 1,-2-2-1,-4-7 252,-1 1 0,-1 0 0,0 1 0,-18-14 0,9 10 255,14 11-322,0-1-1,0-1 1,1 1-1,-1-1 1,1 0-1,-6-7 1,9 11-184,1-1 0,0 1 0,0-1 0,0 1-1,0-1 1,0 1 0,-1-1 0,1 1 0,0-1 0,0 1 0,0-1 0,0 1 0,1-1-1,-1 1 1,0-1 0,0 1 0,0-1 0,0 1 0,0-1 0,1 1 0,-1-1 0,0 1 0,0 0-1,1-1 1,-1 1 0,0-1 0,1 1 0,-1 0 0,0-1 0,1 1 0,-1 0 0,1-1-1,-1 1 1,1 0 0,-1 0 0,1-1 0,19-8-66,-11 8-270,0 0 0,-1 1 0,1 0 0,0 0 0,0 1 0,0 0 0,-1 0 0,1 1 0,8 3 0,14 9-2149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6:07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111 164 13051,'-2'3'5842,"2"-3"-5788,0 1 0,-1-1 0,1 1 0,0-1 0,0 1 0,0-1 0,1 1 0,-1-1 0,0 0 0,0 1 0,0-1 0,0 1 0,0-1 0,0 1 0,1-1 0,-1 1 0,0-1 0,0 0 0,1 1 0,-1-1 0,0 0-1,1 1 1,-1-1 0,0 0 0,1 1 0,-1-1 0,1 0 0,-1 1 0,0-1 0,1 0 0,-1 0 0,1 0 0,-1 1 0,1-1 0,-1 0 0,1 0 0,5 1-8,0-1 0,0 0 0,0 0 0,0 0 0,0-1 0,0 0 0,0 0 0,-1 0-1,1-1 1,0 0 0,-1 0 0,1 0 0,-1-1 0,6-3 0,-6 3-28,0-1-1,0 1 0,0-1 0,-1 0 0,0 0 1,1 0-1,-1-1 0,-1 0 0,1 0 1,-1 0-1,4-6 0,-5 8-6,0-1 1,0 0-1,-1 0 1,1 0-1,-1 0 1,0 0-1,0 0 0,0 0 1,-1 0-1,1 0 1,-1 0-1,0 0 0,0-1 1,0 1-1,-2-6 1,1 8-6,0 0 0,1 0 0,-2 0 0,1 1 0,0-1 0,0 0 1,0 0-1,-1 1 0,1-1 0,-1 1 0,1-1 0,-1 1 0,0 0 0,1 0 1,-1-1-1,0 1 0,0 0 0,0 1 0,0-1 0,0 0 0,0 0 0,0 1 1,0 0-1,0-1 0,0 1 0,-1 0 0,1 0 0,0 0 0,0 0 0,-4 1 1,-1 0 2,-1 0 0,1 0 0,0 1 0,0 0 0,0 0 0,0 1 0,1 0 1,-8 4-1,2 1-2,1 1 0,0 0 0,0 1 0,1 0 1,1 0-1,-1 1 0,2 1 0,-1-1 0,2 1 0,0 1 0,0-1 1,1 1-1,0 0 0,-6 26 0,8-27 0,1-1 0,1 1 0,0 0 0,0 0 0,2 1 1,-1-1-1,1 0 0,1 0 0,0 0 0,1 0 0,0 0 0,1 0 0,0 0 0,1-1 0,0 0 0,1 1 0,11 18 0,-11-25 43,0 0 0,0 0 0,1 0-1,-1-1 1,1 0 0,0 0-1,0 0 1,1-1 0,-1 1-1,1-2 1,0 1 0,-1-1 0,1 0-1,0 0 1,0-1 0,1 0-1,-1 0 1,11-1 0,-13 0-31,0 0 0,1 0 0,-1-1 0,0 0 0,0 0 0,0 0 1,0-1-1,0 0 0,0 0 0,0 0 0,7-4 0,-9 4-94,-1-1-1,1 1 1,-1 0 0,1-1-1,-1 1 1,0-1-1,0 0 1,0 1 0,0-1-1,0 0 1,-1 0-1,0-1 1,1 1 0,-1 0-1,0 0 1,0-1 0,-1 1-1,1-7 1,1-7-2188,2 6-1952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6:07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80 255 9218,'-47'42'3802,"36"-26"-170,15-7-1919,18-3-717,-20-6-806,17 2 55,-1-1 0,0-1 0,0 0 0,1-2 0,-1 0 0,0-1 0,29-9 0,-44 12-230,0-1-1,-1 0 1,1 0-1,-1 0 1,1-1-1,-1 1 1,1 0-1,-1-1 1,0 0-1,0 1 1,0-1-1,0 0 1,0 0-1,3-4 1,-5 5 0,1 0 1,-1-1 0,1 1-1,-1-1 1,1 1 0,-1-1-1,0 1 1,1-1 0,-1 1-1,0-1 1,0 1 0,0-1-1,0 1 1,-1-1 0,1 0-1,0 1 1,-1-1 0,1 1-1,-1-2 1,-2-2 52,0 0 0,0 0 0,-1 0 0,1 0 0,-1 1 0,0 0 0,0 0 0,-1 0 0,1 0 0,-1 0 0,-8-4 0,-70-33 942,57 29-346,-48-28 0,72 38-622,-1 1 1,1-1-1,0 0 0,-1 0 1,1 0-1,0 0 0,0 0 1,1-1-1,-3-2 0,4 4-32,-1 0-1,1 0 0,-1 0 0,1 0 0,0 0 0,0 0 0,0 0 0,0 0 0,0-1 0,0 1 0,0 0 1,0 0-1,0 0 0,0 0 0,0 0 0,1 0 0,-1 0 0,0 0 0,1 0 0,-1 0 0,1 0 0,-1 0 1,1 0-1,-1 0 0,1 0 0,0 0 0,0 1 0,-1-1 0,3-1 0,3-3-30,0 0-1,1 1 1,0 0 0,0 0-1,0 1 1,1 0-1,-1 0 1,1 0-1,0 1 1,14-2 0,82-7-1630,-55 10-233,-8 5-418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6:07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256 187 11426,'-18'18'1524,"-107"116"3021,111-115-4290,0 0 0,1 0 1,1 2-1,1-1 0,-15 40 1,21-46-74,1 0 1,0 1-1,1 0 1,0-1 0,2 1-1,-1 0 1,2 0-1,1 23 1,1-28-108,-1-1 1,2 1-1,-1-1 0,1 0 1,0 0-1,1 0 1,0 0-1,1-1 0,0 1 1,0-1-1,1-1 0,-1 1 1,2-1-1,7 8 1,7 4 7,0-1 1,2-1-1,0-1 1,1-1-1,0-1 1,1-1 0,1-2-1,0 0 1,0-2-1,1 0 1,36 5-1,-26-8-44,1-2-1,0-2 1,-1-1-1,1-2 1,0-1 0,-1-2-1,70-18 1,-68 13-22,0-3 0,-1-2 0,-1-1 0,0-1 1,-1-2-1,-1-2 0,45-33 0,-62 39-12,-1 0-1,0-2 1,-1 0-1,-1-1 1,0 0-1,-2-2 1,0 1-1,-1-1 1,0-1-1,-2-1 1,0 1-1,-2-1 1,0-1-1,7-34 1,-11 38 12,-2-1 0,0 1 0,-1 0 0,0-1 0,-2 1 0,0-1 0,-7-33 0,4 38 39,0 1 0,0-1 0,-1 1 0,-1 1 1,0-1-1,-1 1 0,0 0 0,-1 0 0,0 1 0,-1 0 0,-11-11 0,4 8 34,-1 1-1,0 1 0,-1 0 0,0 1 0,-1 1 0,0 0 0,0 2 0,-1 0 0,0 2 0,-1 0 1,0 1-1,1 1 0,-25-2 0,-9 2-61,0 3 0,0 1 1,-107 17-1,113-10-416,1 2 0,-1 2 0,2 2 0,0 3 0,1 1 0,-47 25 1,-1 20-1397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3:13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 8298,'-2'-2'15963,"3"18"-15845,-2 0-1,1 0 0,-2 0 1,0 0-1,-1 0 0,-8 25 1,-28 105 263,36-134-311,9-18 38,11-12-34,-11 14-75,0-1 0,0 1 0,0 0 0,1 0 0,-1 1 0,1 0 0,0 0 1,0 1-1,0-1 0,0 1 0,0 1 0,1 0 0,-1 0 0,1 0 0,-1 1 0,0 0 0,1 0 0,-1 1 0,1 0 0,10 3 0,-17-4 1,13 3-355,0 0 0,0-1 0,15 0 0,-24-3-43,0 1 0,0-1 0,1 0 1,-1 0-1,0 0 0,0-1 1,0 1-1,0-2 0,-1 1 0,1 0 1,6-5-1,11-9-2862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6:28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0 179 14131,'29'35'4638,"-29"-35"-4558,0 1-1,0-1 1,0 0-1,1 1 1,-1-1-1,0 0 0,0 1 1,0-1-1,0 0 1,0 1-1,0-1 1,0 0-1,0 1 0,0-1 1,0 0-1,-1 1 1,1-1-1,0 0 1,0 1-1,0-1 0,0 0 1,0 1-1,-1-1 1,1 0-1,0 0 1,0 1-1,0-1 0,-1 0 1,1 0-1,-1 1 1,-2-2 794,4-7 678,40-148 157,-33 129-1038,-8 27-651,0 1-1,1-1 0,-1 0 1,1 0-1,-1 0 0,0 1 0,1-1 1,-1 0-1,1 0 0,-1 1 0,0-1 1,1 0-1,-1 1 0,0-1 0,0 0 1,1 1-1,-1-1 0,0 0 0,0 1 1,1-1-1,-1 1 0,0-1 0,0 0 1,0 1-1,0-1 0,0 1 0,0-1 1,0 2-1,18 29 2,-12-23-7,1 0 1,0 0-1,0-1 0,0 0 1,1 0-1,0 0 1,1-1-1,-1-1 1,1 1-1,1-1 0,-1-1 1,0 0-1,1 0 1,0-1-1,0 0 1,0-1-1,0 0 0,0 0 1,1-1-1,-1-1 1,14 0-1,-23 0-10,0 0 1,1 0-1,-1 0 0,1 0 1,-1 0-1,0 0 0,1-1 1,-1 1-1,0 0 0,1-1 1,-1 1-1,0-1 0,1 0 1,-1 1-1,0-1 0,0 0 1,0 0-1,0 0 0,2-2 1,-3 2 10,1 0 0,-1 0 1,0 0-1,0 0 0,0 0 1,0 0-1,0 0 0,0 0 1,0 0-1,-1 0 0,1-1 1,0 1-1,-1 0 0,1 0 1,0 0-1,-1 0 0,1 0 1,-1 0-1,0 1 0,1-1 1,-1 0-1,0 0 0,1 0 1,-1 0-1,-1 0 1,-21-22 531,-11-11 93,32 32-614,0 0 0,0 0-1,1-1 1,-1 1 0,1 0 0,0-1 0,-1 1-1,1-1 1,0 0 0,0 1 0,1-1 0,-1-3 0,1 4-34,0 1 0,0-1 0,1 0 1,-1 1-1,1-1 0,0 0 1,0 1-1,-1-1 0,1 1 1,0-1-1,0 1 0,0 0 1,0-1-1,0 1 0,1 0 1,-1 0-1,0 0 0,1 0 1,-1 0-1,1 0 0,-1 0 1,1 0-1,-1 1 0,1-1 0,-1 0 1,1 1-1,0-1 0,2 1 1,5-3-225,0 1 0,1 0 0,17 0 0,8 2-504,0 1 0,1 2 0,-1 2 0,0 1 0,-1 1 0,0 2 0,39 16 0,-69-24 721,1 1 75,0 0-1,0 1 1,0-1-1,0 1 1,7 5 0,-12-7-19,1-1 1,0 1 0,0 0 0,-1-1-1,1 1 1,-1 0 0,1 0 0,0 0-1,-1 0 1,1-1 0,-1 1 0,0 0-1,1 0 1,-1 0 0,0 0 0,0 0-1,0 0 1,1 0 0,-1 0 0,0 0-1,0 0 1,0 0 0,0 0 0,-1 0-1,1 0 1,0 0 0,0 0 0,-1 0-1,1 0 1,0 0 0,-1 0 0,1 0-1,-1-1 1,1 1 0,-1 0 0,0 0-1,1 0 1,-2 1 0,-5 3 180,1 0 0,-1 0 0,0-1 0,0 1 0,-1-1 0,1-1 0,-1 0 0,0 0 0,0 0 0,0-1 0,0 0 0,-1-1 0,1 0 0,0 0 0,-1 0 1,1-1-1,0-1 0,-1 1 0,-8-3 0,15 2-196,0 1 0,0-1-1,0 0 1,-1 0 0,1 0 0,0 0 0,0 0 0,0 0 0,0-1 0,1 1 0,-1 0-1,0-1 1,0 0 0,1 1 0,-1-1 0,1 0 0,0 0 0,-1 0 0,1 0 0,0 0 0,0 0-1,0 0 1,1-1 0,-1 1 0,0 0 0,1 0 0,0-1 0,-1 1 0,1 0 0,0-1-1,0 1 1,0 0 0,0-1 0,1 1 0,-1 0 0,1-3 0,0 1-107,1-1 0,-1 1 0,1 0 0,0-1 1,0 1-1,1 0 0,-1 0 0,1 0 0,0 1 0,0-1 0,0 1 0,0-1 1,0 1-1,1 0 0,0 0 0,-1 1 0,6-4 0,23-2-1928,5 8-708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6:28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61 191 13611,'40'41'5361,"-48"-45"-3617,8 1-439,2-8-473,0-2-344,1-12-720,-2-2-424,-2-7-865,-1 3-335,-4 6-192,-2 4-1673</inkml:trace>
  <inkml:trace contextRef="#ctx0" brushRef="#br0" timeOffset="1">41 19 9154,'-40'-18'6593,"43"18"-4656,12 0-337,6 1-248,5 3-327,3-1-209,3 0-472,3-1-120,0 4-864,1 1-528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6:30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91 239 11658,'-81'34'4043,"72"-33"-1735,8-7-1268,12-10-506,-9 13-175,26-46 568,2 2 1,2 1 0,42-48 0,-73 93-902,0 0 0,0 0 0,0 0 0,0 0 0,0 0 0,1 0 0,-1 0 0,0 0 0,0 0 0,1 1 0,-1-1 0,3 0 0,-4 1-18,0 0 0,1 0 0,-1 0 0,1 0-1,-1 0 1,0 0 0,1 0 0,-1 0 0,0 0 0,1 0-1,-1 1 1,1-1 0,-1 0 0,0 0 0,1 0 0,-1 1 0,0-1-1,0 0 1,1 0 0,-1 1 0,0-1 0,0 0 0,1 0-1,-1 1 1,0-1 0,0 0 0,1 1 0,-1-1 0,0 1-1,1 4 36,1 1-1,-1-1 0,-1 0 1,1 1-1,-1 7 0,1 4 17,2 10-42,-3-10-351,2-1-1,0 0 1,1 0 0,1 0 0,0 0 0,11 23 0,2-7-1711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6:31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12571,'10'3'4929,"11"2"-3001,25 0-1632,9 2-32,16 1-984,-4 0-1168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6:35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91 9890,'-35'-61'3916,"35"60"-3835,0 1 1,-1-1-1,1 0 1,-1 1-1,1-1 1,0 1-1,-1-1 1,1 0 0,0 1-1,0-1 1,-1 0-1,1 0 1,0 1-1,0-1 1,0 0-1,0 1 1,0-1-1,0 0 1,0 0-1,0 1 1,0-1 0,0 0-1,0 1 1,1-1-1,-1 0 1,1 0-1,5 3 3080,-7 9-2545,-1 0-1,1-1 0,-2 1 1,-3 11-1,-5 27-38,9-36-458,1 1 1,0 1-1,3 22 0,-2-34-103,0 0 1,1 0-1,0 0 1,0 1 0,0-1-1,0 0 1,0-1-1,1 1 1,-1 0-1,3 3 1,-3-5-9,-1 0 1,1 0-1,0 0 1,0-1-1,1 1 1,-1 0-1,0 0 1,0-1-1,0 1 1,0-1-1,1 1 1,-1-1-1,0 1 1,0-1-1,1 0 1,-1 1-1,0-1 1,1 0-1,-1 0 1,0 0-1,1 0 1,-1 0-1,0 0 1,2-1-1,2-1 12,0 1 1,0-1-1,0 0 0,0-1 1,-1 1-1,1-1 0,-1 0 1,0 0-1,1 0 0,4-6 1,38-43 100,-35 38-93,0 0-3,-9 8-21,1 1-1,0 0 0,0 0 1,1 1-1,-1-1 0,1 1 1,0 0-1,0 0 1,0 1-1,1-1 0,5-2 1,-10 6-6,0 0 0,0 0 0,0 0 0,0 0 0,0 1 0,0-1 0,0 0 0,0 0 0,0 1 0,0-1 0,0 0 0,0 1 0,0-1 0,0 1 0,0-1 0,-1 1 0,1 0 0,0-1 0,0 1 0,-1 0 0,1 0 0,0-1 0,-1 1 0,1 0 0,0 1 0,14 27-46,-11-19 33,1-1 5,20 38-59,-24-47 67,-1 1 0,0 0-1,0-1 1,1 1 0,-1 0 0,1-1 0,-1 1 0,1-1-1,-1 1 1,1 0 0,-1-1 0,1 1 0,-1-1 0,1 1-1,-1-1 1,1 0 0,0 1 0,-1-1 0,1 0 0,0 1-1,0-1 1,-1 0 0,1 0 0,0 0 0,-1 0-1,1 1 1,0-1 0,0 0 0,-1 0 0,1 0 0,0-1-1,0 1 1,-1 0 0,1 0 0,0 0 0,-1 0 0,1-1-1,0 1 1,0 0 0,-1-1 0,1 1 0,-1 0 0,1-1-1,0 1 1,-1-1 0,1 1 0,-1-1 0,1 0-1,-1 1 1,1-1 0,-1 1 0,0-1 0,1 0 0,0-1-1,4-8 42,-1-1 0,0-1 0,-1 1 1,0 0-1,-1-1 0,0 0 0,0 0 0,-1-17 0,4-31-209,-5 59 118,0 1 0,0-1 0,0 1 0,0 0 0,0-1 0,1 1 0,-1-1-1,0 1 1,0-1 0,0 1 0,0 0 0,0-1 0,1 1 0,-1 0 0,0-1 0,0 1 0,1-1 0,-1 1 0,0 0 0,0 0 0,1-1 0,-1 1 0,0 0 0,1-1 0,-1 1 0,1 0 0,-1 0 0,0 0 0,1-1 0,-1 1 0,1 0 0,-1 0-1,0 0 1,1 0 0,-1 0 0,1 0 0,-1 0 0,1 0 0,-1 0 0,0 0 0,1 0 0,-1 0 0,1 0 0,-1 0 0,1 1 0,15 7-2470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6:36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13051,'39'96'5809,"-42"-111"-3048,2-7-825,1-6-336,4-5-703,1-4-337,5 9-1064,0 2-689,1 15-1455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6:36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30 116 11034,'-30'63'3754,"44"-77"175,7-19-2187,-11 12-210,19-29 1,-28 51-1498,0-1 1,0 1 0,0 0 0,0 0-1,0-1 1,0 1 0,0 0-1,0 0 1,-1 0 0,1 0 0,0 0-1,-1 1 1,1-1 0,-1 0-1,1 0 1,-1 0 0,1 2 0,1 1 24,9 12-9,0 0 1,25 28 0,-33-40-50,1 0 0,0 0 0,1-1 0,-1 1 0,0-1 0,1 0 0,0 0 0,0 0 0,0 0 0,0-1 0,0 0 0,0 0 0,1-1 0,8 3 0,-13-5 4,1 1-1,-1 0 1,1-1 0,-1 1 0,1-1-1,-1 1 1,0-1 0,1 0 0,-1 1-1,0-1 1,0 0 0,1 0 0,-1 0-1,0 0 1,0 0 0,0 0 0,0 0-1,0-1 1,0 1 0,-1 0 0,1 0-1,0-1 1,-1 1 0,1-1-1,0 1 1,-1 0 0,0-1 0,1 1-1,-1-4 1,7-45 125,-7 37-133,0 5-22,0 0 0,0 1 0,1-1 0,0 0 0,0 0 0,1 0 0,0 0 0,0 1 0,1-1 0,6-13 0,-8 20-66,-1 1-1,1-1 1,-1 0 0,1 1-1,0-1 1,-1 0-1,1 1 1,0-1 0,-1 1-1,1-1 1,0 1-1,0 0 1,-1-1-1,1 1 1,0 0 0,0-1-1,0 1 1,0 0-1,-1 0 1,1 0 0,0 0-1,0 0 1,0 0-1,0 0 1,0 0 0,-1 0-1,1 0 1,1 1-1,19 4-1764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6:40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86 193 10394,'-69'16'3488,"68"-16"-3432,1 0 0,-1 0-1,0 0 1,1 0 0,-1 0 0,1 0 0,-1-1 0,0 1 0,1 0 0,-1 0 0,1 0 0,-1 0 0,0-1 0,1 1 0,-1 0 0,1-1 0,-1 1 0,1 0 0,-1-1 0,1 1 0,-1-1-1,1 1 1,0 0 0,-1-1 0,1 1 0,0-1 0,-1 0 0,1 1 0,0-1 0,-1 1 0,1-1 0,0 1 0,0-1 0,0 0 0,0 1 0,0-1 0,-1 0 0,2-24 782,0 20-594,4-50 998,-1-21 568,-10 53-125,5 23-1633,1 0-1,0-1 0,0 1 0,0 0 0,-1 0 0,1 0 0,0-1 1,0 1-1,0 0 0,0 0 0,-1-1 0,1 1 0,0 0 1,0-1-1,0 1 0,0 0 0,0 0 0,0-1 0,0 1 1,0 0-1,0-1 0,0 1 0,0 0 0,0-1 0,0 1 1,0 0-1,0 0 0,0-1 0,0 1 0,0 0 0,1 0 0,-1-1 1,0 1-1,0 0 0,0 0 0,0-1 0,1 1 0,-1 0 1,0-1-1,32 5 447,-13-1-455,66 15 135,-75-16-162,-1 1 0,1 1-1,-1-1 1,0 1 0,0 1-1,0 0 1,7 6 0,-14-10-7,0 0 0,-1 0 1,1 1-1,-1-1 0,1 1 1,-1-1-1,0 1 0,1-1 1,-1 1-1,0-1 1,0 1-1,0 0 0,0 0 1,-1 0-1,1 0 0,0-1 1,-1 1-1,1 0 0,-1 0 1,0 0-1,0 0 1,0 0-1,0 0 0,0 0 1,0 0-1,0 0 0,-1 0 1,1 0-1,-1 0 0,1 0 1,-1 0-1,0 0 0,1 0 1,-1 0-1,0-1 1,0 1-1,-1 0 0,1-1 1,0 1-1,0-1 0,-1 1 1,1-1-1,-3 2 0,-6 6 123,0-1 0,-1 0-1,0-1 1,-24 12-1,24-13-133,0-1 0,0 0 0,0-1 0,-1 0 0,1-1 0,-1-1 0,0 1 0,-17 0 0,28-3-18,1 0 1,0 0-1,0 0 1,0 0-1,0 0 1,0 0-1,0 0 1,0 0-1,0 0 1,-1 0-1,1 0 1,0 0-1,0 0 1,0 0 0,0 0-1,0 0 1,0 0-1,-1 0 1,1 0-1,0 0 1,0 0-1,0 0 1,0 0-1,0 0 1,0 0-1,0 0 1,-1 0 0,1 0-1,0 0 1,0 0-1,0 0 1,0 0-1,0 0 1,0-1-1,0 1 1,0 0-1,0 0 1,0 0-1,-1 0 1,1 0 0,0 0-1,0 0 1,0 0-1,0-1 1,0 1-1,0 0 1,0 0-1,0 0 1,0 0-1,0 0 1,0 0-1,0 0 1,0-1 0,0 1-1,0 0 1,0 0-1,0 0 1,0 0-1,9-6-834,14-4-384,26-3-138,0 3 0,1 2 0,0 2 0,56 1 0,-50 3 1527,-1-3 0,109-22 0,-163 27-36,1-1 0,-1 0-1,1 1 1,0 0 0,-1-1 0,1 1-1,0 0 1,-1 0 0,1 0 0,0 0 0,-1 0-1,1 0 1,-1 0 0,1 0 0,0 1-1,-1-1 1,1 1 0,1 0 0,-2 0-33,-1 0 0,1-1 0,-1 1 0,0 0 0,1-1 1,-1 1-1,0 0 0,1-1 0,-1 1 0,0 0 0,0 0 0,0-1 0,0 1 1,0 0-1,0 0 0,0 0 0,0-1 0,0 1 0,0 0 0,0 0 0,-1-1 1,1 1-1,0 0 0,-1 0 0,1-1 0,-1 2 0,-1 3 271,-1 1 1,-1-1-1,1 0 0,-1 1 1,0-1-1,0-1 0,-8 8 0,9-10-264,0 0 0,0 0-1,0 0 1,0 0 0,-1-1 0,1 1-1,0-1 1,-1 0 0,1 0-1,-1 0 1,0 0 0,1-1-1,-1 1 1,0-1 0,1 0 0,-1 0-1,0 0 1,1-1 0,-1 0-1,1 1 1,-1-1 0,0 0-1,1 0 1,0-1 0,-1 1 0,1-1-1,0 0 1,0 0 0,0 0-1,0 0 1,0 0 0,0-1-1,0 1 1,1-1 0,-1 0 0,1 0-1,0 0 1,0 0 0,0 0-1,-3-7 1,4 4-65,-1 0 0,1-1 0,0 1 1,1 0-1,-1-1 0,1 1 0,1 0 0,-1-1 0,1 1 0,0 0 0,1-1 0,-1 1 1,5-10-1,-5 13-80,0 1 1,0 0-1,0-1 1,1 1-1,-1-1 1,1 1 0,0 0-1,0 0 1,-1 0-1,1 0 1,1 0-1,-1 1 1,0-1-1,0 0 1,1 1 0,-1 0-1,0 0 1,1-1-1,0 1 1,-1 1-1,1-1 1,-1 0-1,1 1 1,0-1 0,0 1-1,-1 0 1,1 0-1,0 0 1,0 0-1,-1 0 1,1 1-1,0-1 1,-1 1-1,6 1 1,-5 0-211,1-1 0,0 1 0,-1 0 0,0 0 0,1 1 0,-1-1 0,0 1 0,0-1 0,0 1 0,-1 0 0,1 0 0,-1 0 0,0 0 0,3 5 0,13 20-4700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6:41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20 126 9754,'-4'10'1020,"0"-1"0,0 1 0,-3 18 0,7-28-952,0 1 0,0 0 0,0-1 0,0 1 0,0-1 0,0 1 0,0 0 0,1-1 0,-1 1 0,0-1 0,0 1 0,1-1 0,-1 1 0,0-1 0,1 1 0,-1-1 0,0 1 0,1-1 0,-1 1 0,1-1 0,-1 0 0,1 1 0,-1-1 0,1 0 0,-1 1 0,1-1 1,-1 0-1,1 0 0,-1 1 0,1-1 0,0 0 0,-1 0 0,1 0 0,-1 0 0,1 0 0,-1 0 0,2 0 0,26-2 935,-25 1-909,5-1 100,0 0 0,0 0 1,0 0-1,-1-1 0,1 0 1,-1-1-1,0 0 0,1 0 1,9-8-1,-15 10-136,0 0 0,0 1 0,0-1-1,-1 0 1,1 0 0,-1 0 0,1 0 0,-1 0 0,0 0-1,1-1 1,-1 1 0,0 0 0,-1 0 0,1-1-1,0 1 1,-1-1 0,1 1 0,-1-1 0,0 1 0,0-1-1,0 1 1,0-1 0,0 1 0,0-1 0,-1 1-1,1-1 1,-1 1 0,0-1 0,0 1 0,0 0-1,0 0 1,0-1 0,0 1 0,0 0 0,-4-4 0,-5-5 310,-15-17 333,24 27-693,1 1 0,-1-1 0,1 1 1,0-1-1,-1 1 0,1-1 0,0 1 0,0-1 0,-1 1 0,1-1 0,0 1 1,0-1-1,0 0 0,0 1 0,0-1 0,0 1 0,0-1 0,0 0 0,0 1 0,0-1 1,0 1-1,0-1 0,0 0 0,0 1 0,0-1 0,0 1 0,1-1 0,-1 1 1,0-1-1,1 1 0,-1-1 0,0 1 0,1-1 0,-1 1 0,0-1 0,1 1 0,-1 0 1,1-1-1,-1 1 0,1-1 0,-1 1 0,1 0 0,-1 0 0,1-1 0,-1 1 0,2 0 1,7-3-357,0 1 1,1 1 0,-1-1 0,0 2 0,12-1-1,6 2-1740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6:42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55 104 8266,'-37'-36'3753,"37"36"-3683,-1 0 1,1 0 0,0 0-1,0-1 1,0 1 0,0 0 0,-1 0-1,1 0 1,0 0 0,0 0 0,0 0-1,0 0 1,-1 0 0,1 0-1,0 0 1,0 0 0,0 0 0,-1 0-1,1 0 1,0 0 0,0 0 0,0 0-1,0 0 1,-1 0 0,1 0-1,0 0 1,0 1 0,0-1 0,0 0-1,-1 0 1,1 0 0,0 0 0,0 0-1,0 0 1,0 0 0,0 1-1,-1-1 1,1 0 0,0 0 0,0 0-1,0 1 1,-4 11 1454,0 18-347,4-27-799,-1 8 46,0 0 1,0 0-1,1 0 1,1 0-1,3 18 1,-4-27-399,0 0 1,1-1-1,-1 1 0,1 0 1,-1-1-1,1 1 0,0 0 1,0-1-1,-1 1 0,1-1 1,0 1-1,0-1 0,1 1 1,-1-1-1,0 0 1,0 0-1,1 1 0,-1-1 1,0 0-1,1 0 0,-1 0 1,1-1-1,0 1 0,-1 0 1,1-1-1,0 1 0,-1-1 1,1 1-1,0-1 0,-1 0 1,1 1-1,0-1 0,0 0 1,-1 0-1,1 0 1,0-1-1,0 1 0,-1 0 1,1-1-1,0 1 0,0-1 1,-1 0-1,3 0 0,4-4 22,1 1-1,-1-2 0,0 1 1,-1-1-1,1 0 0,-1-1 0,0 1 1,0-1-1,-1-1 0,0 1 1,-1-1-1,6-10 0,13-14 11,-24 31-58,0 0 0,1 0 0,-1 0-1,1 0 1,-1 1 0,1-1 0,-1 0 0,1 0-1,0 1 1,-1-1 0,1 0 0,0 1 0,0-1 0,-1 0-1,1 1 1,0 0 0,0-1 0,0 1 0,0-1-1,0 1 1,0 0 0,0-1 0,-1 1 0,1 0-1,0 0 1,0 0 0,0 0 0,0 0 0,0 0 0,0 0-1,0 0 1,0 0 0,0 1 0,0-1 0,0 0-1,0 0 1,0 1 0,0-1 0,-1 1 0,1-1-1,0 1 1,0-1 0,0 1 0,-1 0 0,1-1 0,0 1-1,-1 0 1,1-1 0,0 1 0,-1 0 0,1 0-1,-1 0 1,1 1 0,1 0 10,0 0 1,0 0-1,0 0 0,1 0 0,-1 0 1,0-1-1,1 1 0,4 2 1,-2-3 0,0 0 0,0 0 0,0 0 0,0-1 0,0 0 0,0 0 0,0 0 0,0 0 0,0-1 0,0 0 0,0 0 0,0 0 0,0-1 0,-1 1 0,1-1 1,0-1-1,6-3 0,-8 4-63,1 0 0,-1 0 0,0 0 0,0 0 1,-1 0-1,1-1 0,0 0 0,-1 1 0,1-1 0,-1 0 1,0 0-1,0 0 0,0 0 0,-1-1 0,1 1 0,-1-1 1,1 1-1,-1-1 0,0 1 0,-1-1 0,1 1 0,-1-1 1,1 0-1,-1-5 0,0 7-62,-1 1 1,1-1-1,0 1 1,-1-1-1,1 1 1,0 0-1,-1-1 1,0 1-1,1-1 1,-1 1-1,0 0 1,0 0-1,0-1 1,0 1-1,0 0 1,0 0-1,0 0 1,0 0-1,0 0 1,0 0-1,-2 0 1,-1-1-1919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3:13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11058,'39'-91'4921,"-42"97"-2008,-2 10-1641,4 9-207,4 9-225,2-3-120,13 0-304,3-5-80,8-9-72,5-2-16,5-8-88,-5-6-32,-4-7-56,-3-1-128,-9-3-504,-2-1-504,1-2-1065,-8-3-1183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6:43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41 11434,'-35'8'5823,"35"-8"-5796,0 0 0,0 0 0,0 0-1,0 0 1,0 0 0,0 0 0,0 0 0,0 0 0,0 0-1,0 0 1,1 0 0,-1 0 0,0 0 0,0 1 0,0-1-1,0 0 1,0 0 0,0 0 0,0 0 0,0 0-1,0 0 1,0 0 0,0 0 0,0 0 0,0 0 0,0 0-1,0 0 1,0 0 0,0 0 0,-1 0 0,1 1-1,23-4 946,93-16 891,143-6 0,669 33 390,-699-2-2198,-101 0-84,-40-2-847,118-7 0,-195 2 522,-8 1 140,1 0 0,-1 0 0,1-1 0,-1 1 0,0-1 1,0 0-1,1 0 0,-1 0 0,0 0 0,0 0 0,0-1 1,6-3-1,-4-4-1756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7:39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0 11154,'-7'1'1450,"0"-1"-1,0 1 0,0 0 0,0 1 0,1 0 1,-9 3-1,-41 23 1155,30-10-2436,-42 38 0,60-48-121,0 0 0,0 0 0,1 0 0,1 1 0,-1 0 1,1 1-1,-6 13 0,10-21-59,1 1 1,0-1-1,0 1 0,0 0 1,0 0-1,0 0 0,1 0 1,-1-1-1,1 1 1,0 0-1,0 0 0,0 0 1,0 0-1,0 0 0,1 0 1,-1 0-1,1 0 0,0-1 1,0 1-1,0 0 1,0 0-1,0-1 0,1 1 1,-1-1-1,1 1 0,0-1 1,0 0-1,0 1 0,0-1 1,0 0-1,0 0 0,4 2 1,0-1-69,-1 0 0,0-1 1,0 0-1,1 0 0,0-1 0,-1 1 0,1-1 1,0 0-1,-1-1 0,1 1 0,0-1 1,0 0-1,-1-1 0,11-1 0,8-3-378,-1 0-1,25-10 0,68-31-1271,-79 30 1175,0 1 1,63-16-1,-95 30 586,1 0 0,-1 0 0,0 1 0,1-1 0,-1 1 0,1 0 0,-1 1 0,0-1 0,1 1 0,-1 0 0,5 2 0,-8-2 40,-1 0 0,1 0 1,-1-1-1,1 1 1,-1 0-1,0 0 0,0 0 1,1 1-1,-1-1 0,0 0 1,0 0-1,0 1 1,0-1-1,0 1 0,-1-1 1,1 0-1,0 1 1,-1 0-1,1-1 0,-1 1 1,1-1-1,-1 1 1,0 0-1,0-1 0,0 1 1,0-1-1,0 1 0,0 0 1,0-1-1,0 1 1,0 0-1,-1-1 0,1 1 1,-1-1-1,1 1 1,-2 1-1,1 1 56,0-1 0,0 1-1,0-1 1,-1 0 0,1 1 0,-1-1 0,0 0-1,0 0 1,0 0 0,0 0 0,-1 0 0,1-1 0,-1 1-1,0-1 1,0 0 0,1 0 0,-1 1 0,-1-2-1,1 1 1,0 0 0,0-1 0,-1 1 0,1-1 0,-1 0-1,1 0 1,-1-1 0,1 1 0,-1-1 0,1 1-1,-1-1 1,0 0 0,1-1 0,-1 1 0,1-1 0,-1 1-1,0-1 1,1 0 0,0 0 0,-1-1 0,1 1-1,0-1 1,-5-2 0,4 2-97,1 0 0,-1 0-1,1 0 1,0 0 0,-1-1 0,1 1-1,0-1 1,1 0 0,-1 0 0,0 0-1,1 0 1,0-1 0,0 1 0,0-1 0,0 1-1,0-1 1,1 0 0,-1 1 0,1-1-1,0 0 1,0 0 0,1 0 0,-1-5-1,1 3-38,0 0-1,1 0 1,0 0-1,0 1 1,1-1-1,0 0 0,-1 1 1,2-1-1,-1 1 1,1 0-1,0 0 0,0 0 1,0 0-1,7-7 1,-6 8-133,0-1 1,0 1 0,1 0-1,-1 0 1,1 1 0,0-1-1,0 1 1,0 0 0,1 0 0,-1 1-1,1 0 1,-1 0 0,1 0-1,7-1 1,-8 2-76,-1 1 0,0 0 0,0 0-1,0 0 1,0 1 0,0-1 0,0 1 0,0 0-1,0 0 1,0 1 0,-1-1 0,1 1 0,0 0-1,-1 0 1,1 0 0,-1 0 0,1 0 0,-1 1 0,0 0-1,0 0 1,0 0 0,-1 0 0,3 3 0,15 23-2453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7:39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10658,'27'34'4176,"-26"-34"-4107,-1 0 0,0 1 0,0-1 0,0 0 0,0 0 0,0 0 0,0 0 0,0 1 0,0-1 0,1 0 1,-1 0-1,0 0 0,0 0 0,0 1 0,0-1 0,0 0 0,0 0 0,0 0 0,0 1 0,0-1 0,0 0 0,0 0 0,0 0 0,-1 0 0,1 1 0,0-1 0,0 0 1,0 0-1,0 0 0,0 0 0,0 1 0,0-1 0,0 0 0,0 0 0,-1 0 0,1 0 0,0 0 0,0 0 0,0 1 0,0-1 0,0 0 0,-1 0 0,1 0 0,0 0 1,0 0-1,0 0 0,0 0 0,-1 0 0,1 0 0,0 0 0,0 0 0,0 0 0,-1 0 0,1 0 0,0 0 0,0 0 0,0 0 0,0 0 0,-1 0 0,1 0 1,0 0-1,0 0 0,-1 0 0,1 0 93,-1 0 1,1 0-1,-1-1 1,1 1 0,-1 0-1,1 0 1,-1 0-1,1-1 1,0 1-1,-1 0 1,1 0-1,-1-1 1,1 1 0,-1 0-1,1-1 1,0 1-1,-1 0 1,1-1-1,0 1 1,0-1-1,-1 1 1,1-1 0,0 1-1,0-1 1,-1 1-1,1-1 1,0 1-1,0-1 1,0 0-1,-1-8 18,1 1-1,0-1 0,0 1 0,1 0 0,4-16 0,-3 14-49,-1 6-90,-1 1 0,1-1 0,1 0 1,-1 1-1,1 0 0,-1-1 0,1 1 1,0 0-1,0 0 0,0 0 0,1 0 1,2-3-1,-4 5-35,-1 0 0,1 1 1,0-1-1,0 1 0,-1-1 0,1 1 1,0-1-1,0 1 0,0-1 1,0 1-1,0 0 0,-1-1 0,1 1 1,0 0-1,0 0 0,0 0 0,0 0 1,0 0-1,0 0 0,0 0 0,0 0 1,0 0-1,0 0 0,0 1 1,-1-1-1,1 0 0,0 1 0,0-1 1,0 0-1,0 1 0,0-1 0,-1 1 1,1-1-1,0 1 0,-1 0 0,1-1 1,0 1-1,-1 0 0,1-1 0,0 1 1,-1 0-1,1 0 0,-1 1 1,20 30 31,16 24-16,-33-52-17,0-1 1,-1 0 0,1 0-1,1 0 1,-1 0 0,0-1-1,1 1 1,-1-1 0,1 0-1,0 0 1,0 0 0,6 2-1,-9-4 4,0 0 0,0 0 0,0 0-1,0 1 1,0-2 0,0 1 0,0 0 0,1 0-1,-1 0 1,0 0 0,0-1 0,0 1 0,0-1-1,0 1 1,0-1 0,0 1 0,0-1-1,0 1 1,0-1 0,-1 0 0,1 1 0,0-1-1,0 0 1,0 0 0,-1 0 0,1 0 0,-1 0-1,1 0 1,0 0 0,-1 0 0,0 0 0,1 0-1,-1 0 1,1 0 0,-1 0 0,0 0 0,0 0-1,0 0 1,0-2 0,2-7 85,-1 0 0,0 0 1,-1-13-1,0 17-28,0-5-56,-1 1 73,1-1-1,1 1 1,0 0 0,0-1-1,4-13 1,-4 21-161,0 0-1,0 1 1,1-1-1,-1 1 1,0-1-1,1 1 1,0 0-1,-1 0 1,1-1-1,0 1 1,0 0-1,0 1 1,0-1-1,1 0 1,-1 1 0,0-1-1,1 1 1,-1-1-1,1 1 1,-1 0-1,1 0 1,0 1-1,0-1 1,-1 0-1,5 0 1,16-1-2052,5 1-437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7:42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29 12851,'1'-2'299,"0"1"-1,0-1 1,0 1 0,0-1 0,0 0 0,-1 1 0,1-1 0,-1 0-1,0 1 1,1-1 0,-1-3 0,0 5-240,0-1 0,0 1 0,0 0 0,0-1 0,-1 1 0,1 0 1,0 0-1,0-1 0,0 1 0,-1 0 0,1-1 0,0 1 0,0 0 0,-1 0 0,1 0 0,0-1 0,-1 1 1,1 0-1,0 0 0,0 0 0,-1 0 0,1 0 0,0-1 0,-1 1 0,1 0 0,0 0 0,-1 0 0,1 0 1,-1 0-1,1 0 0,0 0 0,-1 0 0,1 0 0,0 0 0,-1 1 0,-7 0 289,-1 2 0,1-1 0,0 1 0,-8 4-1,-4 2 52,-4 1 6,0 1 1,1 1 0,-23 15 0,39-23-351,-1 2 0,1-1 1,0 1-1,0 0 1,1 1-1,0 0 0,0 0 1,0 0-1,1 0 1,0 1-1,0 0 1,-3 9-1,7-14-56,0 0-1,-1 0 1,2 1 0,-1-1-1,0 0 1,1 0 0,-1 1 0,1-1-1,0 0 1,0 1 0,0-1-1,1 0 1,-1 0 0,1 1 0,0-1-1,0 0 1,0 0 0,0 0-1,0 0 1,1 0 0,0 0 0,-1 0-1,1 0 1,0-1 0,0 1-1,0-1 1,1 1 0,-1-1 0,1 0-1,-1 0 1,1 0 0,0 0-1,0 0 1,-1-1 0,1 1 0,0-1-1,6 2 1,3 1-103,-1-1 0,0 0 1,1-1-1,0 0 0,-1 0 0,1-2 0,0 1 1,0-1-1,14-3 0,-19 2-8,1-1 0,0 0 0,-1 0-1,1-1 1,-1 0 0,0 0 0,0-1 0,0 0-1,8-7 1,-13 10 92,0-1-1,0 1 0,0-1 1,0 0-1,0 0 1,0 1-1,-1-1 0,1-1 1,-1 1-1,0 0 1,1 0-1,-1 0 0,0-1 1,0 1-1,0-1 1,-1 1-1,1 0 0,-1-1 1,1 1-1,-1-1 1,0 0-1,0 1 0,0-1 1,0 1-1,0-1 1,-1 1-1,1-1 0,-1 1 1,0-1-1,1 1 1,-1 0-1,-2-5 0,0 4 53,1 0 0,0 1-1,-1-1 1,0 0-1,0 1 1,0-1 0,0 1-1,0 0 1,0 0-1,0 0 1,-1 0 0,1 1-1,-1-1 1,1 1 0,-1 0-1,0 0 1,1 1-1,-1-1 1,0 1 0,0-1-1,-4 1 1,-6 0 113,0 0 0,0 1 0,0 1 0,-20 4 0,22-3-80,0 1 0,0 0 1,1 0-1,-1 2 1,-12 7-1,19-11-153,0 2 0,1-1 0,-1 0-1,1 1 1,0 0 0,0 0 0,0 0 0,1 0 0,-1 1 0,1-1 0,0 1-1,1 0 1,-5 8 0,4 12-1931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7:43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80 9986,'5'-13'902,"11"-33"1521,-16 45-2360,0 0-1,0 1 1,1-1-1,-1 1 1,0-1 0,0 0-1,0 1 1,0-1 0,0 1-1,0-1 1,0 0-1,0 1 1,0-1 0,-1 0-1,1 1 1,0-1 0,0 1-1,0-1 1,-1 1 0,1-1-1,0 0 1,-1 1-1,1-1 1,0 1 0,-1 0-1,1-1 1,-1 1 0,1-1-1,-1 1 1,1-1 0,-1 1-1,1 0 1,-1-1-1,1 1 1,-1 0 0,1 0-1,-1-1 1,0 1 0,1 0-1,-1 0 1,1 0-1,-1 0 1,0 0 0,1 0-1,-1 0 1,1 0 0,-1 0-1,0 0 1,1 0 0,-1 0-1,0 0 1,1 1-1,-1-1 1,1 0 0,-1 0-1,0 1 1,-9 2 346,1-1 1,-1 1-1,1 1 1,0 0-1,0 0 0,0 1 1,1 0-1,-15 12 1,20-15-361,1 1 0,-1-1 0,1 1 0,0 0 1,0-1-1,0 1 0,0 0 0,0 1 1,1-1-1,-1 0 0,1 0 0,0 1 0,0-1 1,0 0-1,1 1 0,-1-1 0,1 1 0,0-1 1,0 1-1,0 0 0,0-1 0,0 1 0,1-1 1,0 0-1,0 1 0,0-1 0,0 1 1,2 3-1,-1-2-62,1-1 0,-1 0 1,1 1-1,0-1 0,0 0 1,1-1-1,-1 1 0,1-1 1,-1 1-1,1-1 0,0 0 1,1-1-1,-1 1 0,0-1 1,1 1-1,-1-1 0,1 0 1,0-1-1,-1 1 1,1-1-1,0 0 0,0-1 1,0 1-1,7-1 0,4 1-261,-1-1-1,1-1 0,0-1 1,-1 0-1,1-1 0,22-7 1,59-25-1109,-59 19 1161,1 3-1,0 1 1,43-7-1,-82 19 264,1 0 0,0 0-1,-1-1 1,1 1 0,0 0-1,-1 0 1,1 0 0,0 0 0,-1 0-1,1 0 1,0 0 0,-1 0-1,1 0 1,0 0 0,-1 0 0,1 1-1,-1-1 1,1 0 0,0 0-1,-1 1 1,1-1 0,0 1 0,-7 9 808,-31 17 475,30-23-1064,-4 3 70,0-1-1,0 0 1,-22 8 0,29-12-224,-1 0 0,0-1-1,0 1 1,0-1 0,0 0 0,0-1 0,0 0 0,0 1 0,0-1 0,0-1 0,0 1-1,-8-2 1,11 1-74,-1-1-1,0 1 0,1 0 0,-1-1 1,1 1-1,0-1 0,-1 0 0,1 0 1,0 0-1,0 0 0,0 0 0,0-1 1,1 1-1,-1 0 0,1-1 0,-1 1 1,1-1-1,0 0 0,0 1 0,0-1 0,0 0 1,0 0-1,1 0 0,-1-5 0,1 6-75,0-1-1,-1 1 0,2-1 1,-1 1-1,0-1 0,0 1 1,1-1-1,0 1 0,-1-1 1,1 1-1,0 0 0,0-1 1,0 1-1,0 0 0,1 0 0,-1 0 1,1-1-1,-1 2 0,1-1 1,0 0-1,0 0 0,-1 0 1,1 1-1,1-1 0,-1 1 1,0 0-1,0-1 0,3 0 1,4 0-272,-1 0 1,0 0 0,0 1-1,1 0 1,-1 1 0,1 0-1,-1 0 1,17 3 0,32 7-1947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7:43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35 147 11666,'-8'6'666,"7"-4"-357,-1-1-1,1 1 1,-1-1-1,1 0 1,-1 0 0,0 1-1,0-1 1,0 0 0,1 0-1,-1-1 1,-4 2 0,5-3-135,1-1 1,-1 1-1,1-1 1,0 0-1,-1 1 0,1-1 1,0 0-1,0 0 1,0 1-1,0-1 1,1 0-1,-1 1 1,0-1-1,1 0 1,-1 1-1,1-1 1,1-2-1,7-30 1350,-6 24-1045,0 0 1,0 0 0,-1 0-1,0-1 1,-1 1 0,0-17-1,-1 27-439,-1 0 1,1-1-1,0 1 1,0 0-1,0-1 0,0 1 1,-1-1-1,1 1 0,0 0 1,0-1-1,0 1 0,0-1 1,0 1-1,0 0 0,0-1 1,0 1-1,0-1 0,0 1 1,0 0-1,0-1 0,1 1 1,-1-1-1,0 1 0,0 0 1,0-1-1,0 1 0,1 0 1,-1-1-1,0 1 0,0 0 1,1-1-1,-1 1 0,0 0 1,0 0-1,1-1 0,-1 1 1,0 0-1,1 0 1,-1 0-1,0-1 0,1 1 1,19 11 384,-3 0-496,-5-3 78,7 3-24,33 26 0,-49-34 16,1 0-1,0 0 0,-1 0 0,0 1 1,0-1-1,0 1 0,0 0 0,-1 0 1,1 0-1,-1 0 0,0 0 0,0 0 1,0 1-1,-1-1 0,0 1 0,2 5 1,-4-9 0,1 1 1,0 0-1,0-1 1,-1 1 0,1 0-1,-1-1 1,1 1-1,-1 0 1,0-1-1,0 1 1,0-1 0,1 1-1,-1-1 1,-1 0-1,1 1 1,0-1 0,0 0-1,-3 2 1,0 0 24,1 0 0,-1-1 0,-1 1 0,1-1 0,0 0 0,-1 0 0,-5 2 0,6-3-29,-1 0 0,1 0 0,-1 0 1,0-1-1,1 0 0,-1 1 0,-7-2 1,10 1-31,0-1 0,0 1 0,1 0 0,-1-1 0,0 1 1,1-1-1,-1 0 0,0 1 0,1-1 0,-1 0 0,1 0 1,-1 0-1,1 0 0,0 0 0,-1-1 0,1 1 0,0 0 0,0-1 1,-1-1-1,1 3-33,1-1 1,0 0-1,0 0 1,0 0-1,-1 0 1,1 0-1,0 0 1,0 1 0,0-1-1,0 0 1,1 0-1,-1 0 1,0 0-1,0 0 1,0 0-1,1 1 1,-1-1-1,0 0 1,1 0-1,-1 0 1,1 1-1,-1-1 1,1 0-1,-1 1 1,1-1 0,0 0-1,-1 1 1,1-1-1,0 1 1,-1-1-1,1 1 1,0-1-1,0 1 1,0-1-1,-1 1 1,2-1-1,39-16-2328,-31 13 1584,23-7-1122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7:44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8578,'-5'2'8083,"4"5"-4347,7 21-2688,11 14-675,-16-40-352,0 0 1,0 0-1,1 0 0,-1 0 1,0-1-1,1 1 1,0 0-1,-1-1 0,1 0 1,0 1-1,0-1 0,0 0 1,0 0-1,0 0 0,0 0 1,0 0-1,0 0 0,4 0 1,37 0 123,-33-1-103,9-2-270,1 0-1,-1-2 0,0 0 1,-1-1-1,1 0 0,-1-2 0,20-9 1,-19 4-1133,-10-2-488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7:44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43 12571,'-29'-40'4937,"73"38"-3657,-2 2-136,0 0-640,4 5-248,-7-2-256,-5 2-328,-11-2-840,-10 2-712</inkml:trace>
  <inkml:trace contextRef="#ctx0" brushRef="#br0" timeOffset="1">1 111 11883,'11'4'4633,"17"-1"-3289,4 0-472,10-3-368,-3-1-384,-8-3-864,0 3-456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8:15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53 235 13019,'-50'55'4643,"48"-56"-2718,2-8-763,4-20-81,-1 9-253,4-207 3897,-7 223-4595,1 8-44,1 0-1,-1-1 1,1 1 0,-1 0 0,1-1 0,0 1 0,4 4 0,0 1-13,4 5-64,0 0 1,1-1 0,0-1-1,1 0 1,1 0-1,-1-1 1,2-1 0,0 0-1,0-1 1,0-1 0,1 0-1,1-1 1,18 6-1,-34-13-5,-1 0-1,1 0 0,0-1 1,0 1-1,0 0 1,0-1-1,0 1 0,0 0 1,0-1-1,0 1 0,0 0 1,0-1-1,0 1 0,0 0 1,0-1-1,0 1 0,0 0 1,0 0-1,0-1 0,0 1 1,0 0-1,0-1 0,0 1 1,1 0-1,-1-1 1,0 1-1,0 0 0,0 0 1,1-1-1,-1 1 0,0 0 1,0 0-1,1 0 0,-1-1 1,0 1-1,0 0 0,1 0 1,-1 0-1,0 0 0,1 0 1,-1-1-1,0 1 1,0 0-1,1 0 0,-1 0 1,0 0-1,1 0 0,-1 0 1,0 0-1,1 0 0,-1 0 1,0 0-1,1 0 0,-1 0 1,0 1-1,1-1 0,-1 0 1,0 0-1,0 0 0,1 0 1,-1 0-1,0 1 1,1-1-1,-1 0 0,0 0 1,0 0-1,0 1 0,1-1 1,-1 0-1,-15-31 232,7 15-126,6 12-91,0 0 0,1 0 0,0 0 0,0 0 0,0 0 0,0 0 0,1 0 0,0-1 0,-1 1 0,2 0 0,0-7 0,-1 9-34,1 0 0,0 1 0,0-1-1,0 0 1,0 1 0,0-1 0,0 0 0,0 1-1,0 0 1,1-1 0,-1 1 0,0 0 0,1-1 0,-1 1-1,1 0 1,0 0 0,-1 0 0,1 0 0,0 1-1,0-1 1,-1 0 0,1 1 0,0-1 0,0 1-1,0 0 1,0 0 0,3-1 0,4 1-307,0 0 0,0 0 0,0 1 0,0 0 0,0 0 0,0 1 0,8 2 0,64 26-4287,-14-4-173,-56-21 2203,-11-6 1487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8:15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67 100 11514,'102'-14'4300,"-100"13"-4130,0 1 1,0 0-1,1 0 1,-1 0-1,0 0 1,0 0-1,0 0 1,1 1-1,-1-1 0,0 1 1,0 0-1,0-1 1,0 1-1,0 0 1,3 2-1,-5-3-59,1 1 0,-1 0 0,1 0 0,-1-1 1,1 1-1,-1 0 0,1-1 0,-1 1 0,0 0 0,0 0 0,1 0 0,-1 0 1,0-1-1,0 1 0,0 0 0,0 0 0,0 0 0,0 0 0,0 0 0,0-1 1,0 1-1,0 0 0,0 0 0,-1 0 0,1 0 0,-2 3 236,0 0 0,0 0 0,0 0 1,0 0-1,-1-1 0,1 1 0,-1-1 0,0 0 0,-6 6 0,2-5-56,0 0 0,0 0-1,0 0 1,-1-1 0,1 0 0,-1 0-1,0-1 1,1 0 0,-1 0 0,-14 1-1,19-3-241,0 0 0,0 0 0,0 0-1,0 0 1,0-1 0,0 1 0,0-1 0,0 1-1,0-1 1,0 0 0,0 0 0,0-1-1,1 1 1,-1 0 0,0-1 0,1 0 0,-1 1-1,1-1 1,0 0 0,0-1 0,-1 1 0,1 0-1,0 0 1,1-1 0,-1 1 0,0-1-1,1 0 1,0 0 0,-1 1 0,-1-7 0,2 4-59,-1 0 1,1 0 0,0 1 0,0-2-1,1 1 1,0 0 0,-1 0-1,2 0 1,-1 0 0,0 0 0,1 0-1,0 0 1,0 0 0,1 0-1,-1 1 1,1-1 0,0 0 0,1 1-1,-1-1 1,1 1 0,-1 0-1,1 0 1,1 0 0,-1 0 0,8-6-1,-10 8-61,1 1 0,0 0 0,0 0 0,-1 1 0,1-1 0,0 0 1,0 0-1,0 1 0,0-1 0,0 1 0,0 0 0,0 0 0,0-1 0,0 1 0,1 1 0,-1-1 0,0 0 0,0 0 0,0 1 0,3 1 0,0-1-221,-1 1 0,1 1 0,-1-1 0,0 1 0,0-1 0,0 1 0,4 4 0,16 17-2135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3:14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0 13379,'15'2'5297,"22"-1"-3489,4-1-367,6 7-521,-4-7-264,-4 3-520,-4 2-384,-18-5-1144,0 2-505</inkml:trace>
  <inkml:trace contextRef="#ctx0" brushRef="#br0" timeOffset="1">1 143 14203,'19'0'5113,"27"0"-4409,6 0-248,14 2-232,-1 1-440,0 0-1056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8:15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115 281 14107,'94'47'4982,"-94"-46"-4919,0-1-1,1 0 0,-1 1 1,0-1-1,1 0 0,-1 0 1,0 1-1,1-1 0,-1 0 1,1 0-1,-1 0 0,1 1 1,-1-1-1,1 0 0,-1 0 1,0 0-1,1 0 0,-1 0 1,1 0-1,-1 0 0,1 0 1,-1 0-1,1 0 0,-1 0 1,1 0-1,-1 0 0,1-1 1,-1 1-1,0 0 0,1 0 1,-1 0-1,1-1 0,-1 1 1,0 0-1,1 0 1,-1-1-1,0 1 0,1 0 1,-1-1-1,0 1 0,1-1 1,-1 1-1,0 0 0,0-1 1,1 1-1,-1-1 0,0 1 1,0 0-1,0-1 0,0 1 1,1-2-1,-6-22 1551,3 19-1312,-6-38-89,-13-40 1,12 57-2122,0 1 0,-22-42 0,28 63 1348,1 1 0,-1-1 0,0 1-1,0 0 1,0 0 0,0 0 0,0 1 0,-1-1 0,1 1 0,-1-1 0,0 1 0,1 0 0,-1 1 0,0-1 0,0 1 0,-6-2 0,3 2 79,1 0 0,0 0 0,0 0 0,-1 1-1,-10 0 1,-13 11 11293,30-11-10693,17 2 4168,241-7-15,-205 3-4230,-19 0-1105,35 4-1,-32 5-1200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8:16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1 311 12579,'2'0'654,"1"0"1,-1-1-1,1 1 1,0-1 0,-1 1-1,1-1 1,-1 0-1,0 0 1,3-2-1,22-15 1323,14-29-689,-22 21-591,-2 0-1,15-30 1,-26 45-543,-1 0-1,0 0 1,-1-1-1,0 0 1,-1 1 0,0-1-1,-1 0 1,1-16 0,-4 18 129,-2 11-54,0 15-71,3 8-616,1 0 0,1 0-1,1 0 1,12 46 0,-5-38-2031,18 41 1,-13-42-1061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8:16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1300 55 11682,'-42'-54'5482,"47"54"-1994,3 5-1911,15 0-241,11 3-472,0-5-176,23 7-496,-3-10-320,-9-2-632,-6-3-472,-29 2-993</inkml:trace>
  <inkml:trace contextRef="#ctx0" brushRef="#br0" timeOffset="1">0 432 14211,'21'0'5801,"41"-7"-3296,32-4-425,51-14-279,21-5-201,37-3-696,11 1-288,-12 9-544,-22 7-312,-64 6-352,-43 8-344,-57 2-888,-19 8-393,-30 4-784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8:20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 11819,'18'-1'2221,"-1"1"1,20 3 0,-25-2-1427,1 1 0,-1 1 0,20 7 0,-25-7-588,0 0 0,0 0-1,0 1 1,-1-1 0,1 2 0,-1-1 0,0 1 0,0 0 0,-1 0 0,1 0 0,-1 1 0,0 0 0,-1 0 0,1 0 0,-1 1-1,4 9 1,-5-10-116,-1 0 0,-1 0-1,1-1 1,-1 1-1,0 0 1,0 0 0,-1 0-1,1 1 1,-2-1-1,1 0 1,0 0 0,-1 0-1,0 0 1,-1 0-1,1-1 1,-1 1 0,0 0-1,-1-1 1,1 1-1,-1-1 1,0 1 0,-1-1-1,1 0 1,-1-1-1,0 1 1,0-1 0,0 1-1,-1-1 1,0 0-1,-8 5 1,7-5-8,-1 1-1,1-1 1,-1 0-1,0 0 1,-1-1-1,1 0 1,0-1 0,-1 1-1,0-1 1,1-1-1,-1 1 1,0-1-1,0-1 1,0 0 0,0 0-1,0 0 1,0-1-1,0 0 1,1-1-1,-1 1 1,0-1 0,1-1-1,-9-3 1,7 1-37,1-1 0,0 1 0,0-1 0,1-1 1,-1 1-1,1-1 0,1-1 0,-1 1 0,1-1 0,1 0 0,0-1 1,0 1-1,0-1 0,1 0 0,0 0 0,1-1 0,0 1 1,0-1-1,1 1 0,1-1 0,-1 0 0,1-10 0,1 18-58,0-1 0,0 1-1,0-1 1,0 1 0,1-1-1,-1 1 1,1 0 0,-1-1-1,1 1 1,0 0 0,0 0-1,0-1 1,0 1 0,1 0-1,-1 0 1,0 0 0,1 0 0,0 0-1,-1 1 1,1-1 0,0 0-1,0 1 1,0 0 0,0-1-1,0 1 1,0 0 0,0 0-1,0 0 1,1 0 0,3-1-1,-1 1-140,0 1 0,0-1 0,0 1-1,1 0 1,-1 1 0,0-1 0,0 1-1,0 0 1,1 1 0,-1-1 0,0 1 0,-1 0-1,7 3 1,40 26-2638,5 14-2232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8:21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1 10778,'-7'0'2032,"0"0"-1,0 1 0,-1 0 1,-12 5-1,-28 14 1634,18-2-3433,-28 21 1,38-24 826,6-6-884,1 1 0,0 1 0,0 0-1,1 1 1,-11 13 0,21-22-160,0-1-1,0 1 1,1 0 0,-1-1 0,1 1-1,0 0 1,-1 0 0,1 0 0,1 0-1,-1 0 1,0 0 0,1 0 0,-1 1-1,1 4 1,1-6-15,-1 1 0,1-1 1,0 1-1,0-1 0,0 1 0,0-1 0,1 0 1,-1 1-1,0-1 0,1 0 0,0 0 0,0 0 0,-1 0 1,1 0-1,0-1 0,0 1 0,1 0 0,-1-1 0,0 0 1,4 2-1,0 0-1,0 0 0,0-1 1,0 0-1,0 0 0,1 0 1,-1-1-1,1 0 0,-1 0 1,1-1-1,-1 0 0,1 0 1,-1 0-1,1-1 0,0 0 1,-1 0-1,0-1 0,7-2 1,-3 1-5,0-1 1,-1 0 0,0-1 0,0 0-1,0-1 1,0 1 0,-1-2 0,0 1 0,0-1-1,8-9 1,13-19 118,-27 42 16,-2 16-522,0 13-1144,8-10-1138,-1-2-1623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8:21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1 197 12235,'0'0'7041,"1"-7"-1190,1-1-5642,1 0-1,0 0 1,1 1 0,0-1 0,0 1 0,5-7 0,-2 5-66,-2-1 0,1 1 0,-1-1 0,4-11 1,-9 19-122,1 0 1,-1 0 0,1 0 0,0 0 0,0 0 0,0 1 0,0-1 0,0 0 0,0 1 0,1-1 0,-1 0 0,0 1 0,1-1 0,-1 1 0,1 0 0,0 0 0,-1 0 0,1-1-1,0 1 1,0 1 0,0-1 0,3-1 0,-2 2-18,-1 0-1,1 0 0,-1 1 0,0-1 1,1 1-1,-1-1 0,0 1 1,1 0-1,-1 0 0,0 0 0,0 0 1,0 1-1,0-1 0,0 0 1,0 1-1,0-1 0,0 1 0,-1 0 1,2 2-1,8 7 7,6 7-15,0-2 1,26 21-1,-39-34 5,1 1 1,-1-1-1,1 0 0,0-1 1,0 1-1,0-1 1,0 0-1,1 0 1,-1-1-1,0 0 0,1 0 1,-1 0-1,1 0 1,-1-1-1,1 0 1,6 0-1,-11 0 15,0-1 1,0 1 0,0 0-1,0 0 1,0-1-1,0 1 1,0-1-1,0 1 1,0-1-1,-1 1 1,1-1-1,0 0 1,0 1-1,0-1 1,-1 0-1,1 1 1,0-1-1,-1 0 1,1 0-1,-1 0 1,1 0-1,-1 0 1,1 1-1,-1-1 1,0 0-1,1 0 1,-1 0-1,0 0 1,0 0-1,0 0 1,1 0-1,-1 0 1,0-1-1,0 1 1,-1 0-1,1 0 1,0 0-1,0 0 1,0 0-1,-1 0 1,1 0-1,-1 1 1,1-1-1,-1-1 1,-3-7 203,0 0 0,0 0 0,-9-13 1,9 15-125,-4-5 49,5 8-126,0 0-1,0-1 1,1 1-1,-1-1 1,1 0-1,0 0 0,1 1 1,-1-1-1,-1-10 1,3 15-60,0 0 0,0-1 1,0 1-1,0 0 0,0-1 1,0 1-1,0 0 0,0-1 1,0 1-1,0 0 0,0-1 1,0 1-1,0 0 0,1-1 1,-1 1-1,0 0 0,0 0 1,0-1-1,0 1 0,1 0 1,-1 0-1,0-1 0,0 1 1,1 0-1,-1 0 1,0-1-1,0 1 0,1 0 1,-1 0-1,0 0 0,1 0 1,-1-1-1,0 1 0,1 0 1,-1 0-1,0 0 0,1 0 1,-1 0-1,1 0 0,19 5-1793,23 16-1570,-40-19 3066,39 23-2735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8:22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33 262 10570,'0'-3'6130,"3"-5"-1265,-11-18-1865,0-6-439,-4-14-1025,4 5-360,8 2-656,0 7-183,13 14-1250,-1 2-623,14 17-1777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8:22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89 14091,'-15'2'1537,"-1"1"0,1 0 0,-24 9 0,23-7-1049,1 2 0,1 0 0,-21 13 0,24-13-385,1 1 1,0 0 0,0 0 0,1 1-1,0 0 1,0 0 0,1 1 0,1 1-1,0-1 1,0 1 0,-8 19 0,13-28-92,1 1 0,1-1 0,-1 0 1,0 1-1,0-1 0,1 1 0,0-1 1,-1 1-1,1-1 0,0 1 0,0-1 1,0 1-1,1-1 0,-1 1 0,1-1 1,-1 1-1,1-1 0,0 1 0,0-1 0,0 0 1,0 1-1,0-1 0,1 0 0,-1 0 1,1 0-1,-1 0 0,1 0 0,0 0 1,-1-1-1,1 1 0,0 0 0,0-1 1,1 1-1,-1-1 0,0 0 0,0 0 1,5 2-1,6 1-110,-1 1 0,1-2 1,-1 0-1,1 0 0,0-1 1,15 0-1,20-2-422,-1-3 0,0-1 0,0-3 0,60-16 0,88-11-191,-185 33 861,0 1 0,-1 0 1,1 1-1,-1 0 0,1 1 1,10 3-1,-17-5-59,-1 1 0,1 0-1,-1 0 1,1 1 0,-1-1 0,1 0-1,-1 1 1,0-1 0,0 1 0,0 0 0,4 3-1,-6-4-20,1 1-1,0-1 0,-1 0 0,1 0 1,0 1-1,-1-1 0,0 0 0,1 1 1,-1-1-1,0 1 0,0-1 0,0 0 0,0 1 1,0-1-1,0 1 0,0-1 0,0 1 1,0-1-1,-1 0 0,1 1 0,-1-1 1,1 0-1,-2 3 0,-1 1 107,0-1-1,0 0 1,0 0-1,-1 0 1,0 0-1,0 0 1,0-1-1,0 1 1,-1-1-1,1 0 1,-1 0 0,0-1-1,1 0 1,-8 3-1,0 0 142,0-1 1,0-1-1,-1 1 0,1-2 1,-15 2-1,20-4-169,0 1 0,0-1 0,-1-1 0,1 1 1,0-1-1,0 0 0,-1-1 0,1 0 0,0 0 0,1-1 0,-10-3 0,13 4-109,1 0 0,-1 0-1,1 0 1,-1 0 0,1 0 0,0 0-1,0-1 1,0 1 0,0-1-1,0 1 1,1-1 0,-1 0-1,1 0 1,-1 1 0,1-1-1,0 0 1,0 0 0,1-1-1,-1 1 1,1 0 0,-1 0 0,1 0-1,0 0 1,0 0 0,0 0-1,1-1 1,-1 1 0,2-5-1,-1 4-62,0 1 0,0 0-1,0 0 1,0-1 0,1 1 0,0 0-1,-1 0 1,1 0 0,0 0-1,0 1 1,1-1 0,-1 1 0,0-1-1,1 1 1,0 0 0,0-1-1,-1 2 1,1-1 0,0 0 0,0 0-1,1 1 1,-1 0 0,0 0 0,0 0-1,1 0 1,-1 0 0,1 0-1,-1 1 1,0 0 0,1 0 0,5 0-1,7 1-514,-1 0 1,1 1-1,-1 0 0,0 1 0,28 11 0,-5-2-4039,75 14 1,-111-28 5455,-7-6 113,-13-12 878,12 14-1229,-1-2-161,0-1-1,1 0 1,0 0-1,1-1 1,0 1-1,0-1 1,1 0-1,0 0 1,1-1-1,0 1 1,1-1-1,0 1 1,1-1-1,-1-17 1,2 26-427,0 0 1,0 0-1,0 0 1,0 0-1,0 1 0,0-1 1,0 0-1,1 0 1,-1 0-1,1 1 1,-1-1-1,1 0 1,0 1-1,0-1 1,0 0-1,0 1 1,0-1-1,1-1 1,-1 3-23,0-1 0,0 0 0,0 1 0,1-1 0,-1 1 0,0-1 0,0 1 0,1-1 1,-1 1-1,0 0 0,1 0 0,-1 0 0,0 0 0,0 0 0,1 0 0,-1 0 0,0 0 0,1 0 1,1 1-1,7 2 40,-1 1 1,1 0-1,-1 1 1,1 0-1,8 6 1,-4-2-53,21 9-17,0 3 0,-2 1 0,46 39 0,-75-57-11,0 0-1,0 0 0,-1 0 1,0 1-1,1-1 1,3 8-1,-7-10 2,1-1 1,0 1-1,0-1 1,-1 1-1,1-1 1,-1 1-1,0 0 1,1-1-1,-1 1 1,0 0-1,0-1 0,0 1 1,0 0-1,0-1 1,0 1-1,-1 0 1,1-1-1,0 1 1,-1-1-1,1 1 1,-1 0-1,0-1 0,0 1 1,1-1-1,-1 0 1,0 1-1,-1 1 1,-2-1-17,0 1 1,0 0 0,-1-1-1,1 0 1,0 0-1,-1 0 1,1-1 0,-1 0-1,0 1 1,1-2-1,-1 1 1,0 0 0,-6-1-1,-3 1-184,1-1 0,-1-1 0,-19-2 0,32 3 145,0-1 1,0 1-1,0 0 0,0 0 1,0 0-1,0 0 0,0-1 0,0 1 1,0-1-1,0 1 0,0-1 1,0 1-1,0-1 0,0 1 0,0-1 1,0 0-1,1 1 0,-1-1 1,0 0-1,1 0 0,-1 0 0,0 0 1,1 1-1,-1-1 0,1 0 1,-1 0-1,1 0 0,-1 0 0,1 0 1,0 0-1,0-1 0,-1 1 1,1 0-1,0 0 0,0 0 0,0 0 1,0 0-1,0 0 0,0 0 1,1 0-1,-1 0 0,0 0 0,1 0 1,-1 0-1,0 0 0,1 0 1,-1 0-1,1 0 0,-1 0 0,1 0 1,0 0-1,0-1 0,2-2-314,0-1-1,0 1 0,1 0 0,-1 0 1,1 0-1,0 0 0,0 1 0,0 0 1,6-4-1,-5 5 65,1 1 1,-1-1-1,1 1 1,0 0-1,-1 0 1,1 1-1,0 0 1,0 0-1,0 0 0,-1 1 1,1 0-1,0 0 1,-1 0-1,1 1 1,-1-1-1,7 4 1,-8-4 247,0 1 1,-1-1 0,1 1 0,0 0 0,-1 0-1,1 1 1,-1-1 0,0 1 0,0 0 0,0-1 0,0 1-1,0 0 1,-1 1 0,1-1 0,-1 0 0,0 1-1,0 0 1,0-1 0,0 1 0,-1 0 0,1 0-1,-1 0 1,1 5 0,-2-9 236,0 1 0,0 0 0,0 0-1,0 0 1,0 0 0,0-1 0,0 1 0,0 0-1,1 0 1,-1 0 0,0-1 0,0 1 0,1 0 0,-1 0-1,1-1 1,-1 1 0,1 0 0,-1-1 0,1 1 0,-1 0-1,1-1 1,0 1 0,-1-1 0,1 1 0,0-1-1,1 1 1,-1 0 19,0-1 0,1 0 0,-1 0 0,0 0 0,1 0 0,-1-1 0,0 1 0,0 0 0,1 0 0,-1-1 0,0 1 0,0-1 0,1 1 0,-1-1 0,1 0 0,3-2 155,-1 0-1,1 0 0,-1-1 0,0 1 1,0-1-1,0 0 0,3-5 0,4-11 289,-1-1 1,6-21-1,2-2 69,0 3 127,1 0 0,49-71 0,-50 91-569,-18 20-256,0 1 0,1-1 0,-1 1-1,1 0 1,-1-1 0,1 1-1,-1 0 1,1 0 0,-1 0 0,1-1-1,-1 1 1,1 0 0,-1 0-1,1 0 1,-1 0 0,1 0 0,0 0-1,-1 0 1,1 0 0,-1 0-1,1 0 1,-1 0 0,1 0 0,-1 0-1,1 0 1,-1 1 0,1-1-1,-1 0 1,1 0 0,-1 1 0,1-1-1,-1 0 1,1 1 0,-1-1-1,1 0 1,-1 1 0,0-1 0,1 1-1,-1-1 1,0 0 0,1 1-1,-1-1 1,0 1 0,0-1 0,1 1-1,-1-1 1,0 1 0,0 0-1,0 0 1,13 32-42,-12-30 34,21 67-309,38 135-5497,-53-170 2097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8:23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14691,'0'0'6410,"17"9"-3002,5-5-1383,22 4-1105,10 3-232,4-8-512,6 7-312,-11-5-1128,-9-3-609,-18-1-559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8:27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40 14347,'-14'0'1601,"-1"1"1,0 1-1,1 1 0,-20 5 1,13-2-746,1 1 0,-29 15-1,21-6-437,0 1-1,1 2 0,-42 36 0,58-46-264,1 1 0,0 0 1,1 1-1,-13 20 0,20-29-140,0 1-1,0 0 1,1-1 0,-1 1-1,1 0 1,0 0 0,0 0-1,0 0 1,0 0 0,1 0-1,-1 0 1,1 0-1,-1 0 1,1 0 0,0 0-1,1 0 1,-1 0 0,0 0-1,1 1 1,0-1-1,-1 0 1,1 0 0,1-1-1,-1 1 1,0 0 0,1 0-1,1 3 1,3-1-83,0 1 0,0-1-1,0-1 1,0 1 0,1-1 0,0 0-1,0-1 1,0 1 0,0-1 0,0-1 0,1 1-1,-1-1 1,1-1 0,0 1 0,-1-1 0,1-1-1,8 1 1,7-1-261,0-1-1,-1 0 1,1-2 0,38-9-1,-19-1-118,56-26 0,18-6 287,-47 29 161,-63 15 55,1 0 0,-1 1 0,1 0 0,-1 0 0,1 0 0,0 1 0,-1 0 0,11 3 0,-17-4-17,1 0-1,0 1 1,0-1-1,0 1 1,0-1-1,0 1 1,-1-1 0,1 1-1,0-1 1,0 1-1,-1 0 1,1 0-1,-1-1 1,1 1-1,0 0 1,-1 0-1,1 0 1,-1-1-1,0 1 1,1 0 0,-1 0-1,0 0 1,0 0-1,1 0 1,-1 0-1,0 0 1,0 0-1,0 0 1,0 0-1,0 0 1,0 0 0,0 0-1,-1 0 1,1-1-1,0 1 1,0 0-1,-1 0 1,1 0-1,0 0 1,-1 0-1,1 0 1,-2 0-1,-1 5 132,0-1-1,0 0 1,-1 0-1,1 0 1,-7 6-1,2-4 1,0 0 1,0-1-1,0 0 0,0-1 0,-1 0 0,0 0 0,-19 7 0,26-11-146,0 0 0,0-1-1,0 1 1,0 0 0,0-1 0,0 0-1,0 1 1,0-1 0,0 0 0,0 0-1,0 0 1,0 0 0,0 0 0,0 0-1,0-1 1,0 1 0,0-1 0,0 1-1,1-1 1,-1 0 0,0 0 0,0 0-1,0 0 1,1 0 0,-1 0 0,0 0-1,1-1 1,-1 1 0,1-1 0,0 1-1,-1-1 1,1 1 0,0-1 0,0 0-1,0 0 1,0 1 0,0-1 0,1 0-1,-1 0 1,0 0 0,1 0 0,-1 0-1,1 0 1,0 0 0,0-4 0,-1-2-25,1-1 0,0 1 0,1-1 0,0 1 1,0 0-1,1-1 0,0 1 0,1 0 0,0 0 1,0 0-1,0 1 0,8-13 0,-9 17-37,0 0 0,-1 0 0,1 0 0,1 0-1,-1 1 1,0-1 0,1 1 0,-1-1 0,1 1 0,0 0 0,-1 0-1,1 0 1,0 0 0,1 1 0,-1-1 0,0 1 0,0 0 0,1-1-1,-1 2 1,0-1 0,1 0 0,-1 1 0,1-1 0,-1 1 0,1 0-1,-1 0 1,1 1 0,-1-1 0,1 1 0,-1 0 0,0-1 0,1 2-1,3 0 1,1 3-112,0 0-1,0 0 0,0 0 1,-1 1-1,9 9 1,-11-9 103,0-1 0,1-1 0,-1 1 0,1-1 0,0 1 0,0-2 0,1 1 0,-1-1 0,1 0 0,0 0 0,7 1 0,-25-34 1030,9 22-799,0 0 1,0 0 0,0 0-1,1 0 1,0 0 0,0-14-1,1 21-150,0-1 1,1 1-1,-1-1 0,0 1 0,0-1 0,1 1 0,-1-1 1,1 1-1,-1-1 0,1 1 0,0-1 0,-1 1 0,1 0 0,0 0 1,0-1-1,0 1 0,2-2 0,-2 2-20,1 1 0,-1-1 0,1 1 0,-1 0 0,0-1-1,1 1 1,-1 0 0,1 0 0,-1 0 0,1 0 0,-1 0 0,1 0 0,-1 0 0,1 1-1,-1-1 1,0 0 0,1 1 0,-1-1 0,1 1 0,-1 0 0,0-1 0,0 1 0,2 1 0,35 20 69,-28-16-68,0 1 0,0-2-1,0 1 1,1-1 0,0-1-1,0 0 1,0 0 0,1-1 0,-1-1-1,13 2 1,-23-4-7,0 0 0,0 0 1,0 0-1,0 0 0,-1 0 0,1 0 1,0-1-1,0 1 0,0 0 0,-1 0 1,1-1-1,0 1 0,0 0 1,-1-1-1,1 1 0,0 0 0,-1-1 1,1 1-1,0-1 0,-1 0 0,1 1 1,-1-1-1,1 1 0,0-1 0,-1 0 1,1-1-1,2-21 101,-1 2-79,1 13-26,0 0 1,0-1 0,0 2-1,1-1 1,1 0 0,-1 1-1,1-1 1,0 1-1,1 1 1,-1-1 0,1 1-1,8-6 1,7-5-1378,1 2 0,40-21 0,-53 31 614,20-10-2156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3:14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13235,'0'-78'4523,"3"68"-2765,2 11-957,4 11-177,-8-11-384,8 13 294,-1 0 0,0 1 0,-2 0 0,1 0 1,4 19-1,16 83 981,-26-116-1500,1 0 411,1-6-63,7-16 77,-3 5-446,-5 13-13,8-20 80,2 1 0,1 0-1,25-32 1,-34 49-146,-1 0 0,2 0 0,-1 0 0,1 1 0,-1 0 0,1 0 0,0 0 0,1 1 0,-1-1 0,0 1 0,1 0-1,0 1 1,0 0 0,0-1 0,0 2 0,0-1 0,0 1 0,0 0 0,1 0 0,-1 1 0,0 0 0,7 0 0,2 2-462,1 1 0,-1 0 0,0 1 1,0 0-1,24 12 0,-38-15 568,1 0 0,-1 1 0,1-1-1,-1 1 1,0 0 0,0-1 0,0 1 0,0 0 0,0 0 0,0 0-1,0 0 1,0 0 0,-1 0 0,1 0 0,-1 0 0,1 0 0,-1 0-1,0 0 1,0 0 0,0 0 0,0 0 0,0 1 0,-1-1-1,1 0 1,-1 2 0,0 18 280,2-12-200,0 0 1,1 0-1,0-1 0,1 1 0,0-1 1,0 1-1,1-1 0,0 0 1,6 10-1,-7-15-73,0 0 0,1 0 0,-1 0 1,1 0-1,0 0 0,0-1 0,0 0 0,1 1 1,-1-2-1,1 1 0,0 0 0,0-1 0,-1 0 0,2 0 1,-1-1-1,0 1 0,0-1 0,8 1 0,0-1 30,0-1 0,0 0 0,0-1 0,0 0 0,21-5 0,-26 4-288,0 0-1,0 0 1,0-1 0,0 0-1,-1 0 1,0-1 0,0 0-1,0-1 1,0 1 0,8-8-1,-6-1-2040,1-2-2002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8:28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16780,'5'6'568,"-5"6"424,-2 9 504,-6 14-79,-8 6-161,3 5-432,-3 1-96,12-10-208,6-6-136,11-10-240,11-8-96,10-11-160,-3-4-152,2-9-504,1-4-312,-10-3-608,2-5-185,-13 4-855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8:29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 12691,'8'0'5009,"7"-3"-3145,11 3-544,7 0-327,1 0-209,3 2-432,-6-2-336,-10 4-896,-5 0-497,-16 2-3007</inkml:trace>
  <inkml:trace contextRef="#ctx0" brushRef="#br0" timeOffset="1">1 202 12675,'11'2'4753,"12"1"-3361,8-3-1224,1-1-120,3-9-320,-5 0-352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8:29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13819,'3'16'5873,"4"10"-3184,9 2-1401,9-1-144,5-10-576,5-4-280,2-9-552,-1 1-368,-12-1-936,-4-4-649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8:29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41 288 12731,'-40'90'6289,"40"-98"-1224,0-23-3969,1-8-383,3-16-433,-1-7-208,-5 5-496,6 5-409,-11 8-1231,9 15-497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8:30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68 14227,'-4'-9'1413,"-4"-18"1651,8 26-2931,0 0 0,-1 0 0,1 0 0,0 1 0,0-1 0,1 0 0,-1 0 1,0 0-1,0 1 0,0-1 0,0 0 0,1 0 0,-1 0 0,0 1 0,1-1 0,-1 0 1,1 1-1,-1-1 0,1 0 0,-1 1 0,1-1 0,-1 0 0,1 1 0,-1-1 1,1 1-1,0-1 0,0 1 0,-1-1 0,1 1 0,1-1 0,1 0 58,1-1-1,0 1 0,0-1 1,-1 1-1,1 0 1,0 1-1,0-1 0,0 1 1,0 0-1,0 0 0,0 0 1,0 0-1,0 1 1,0-1-1,0 1 0,5 2 1,-7-2-153,0 0 0,1 1 1,-1-1-1,0 1 0,0 0 0,0 0 1,0 0-1,0 0 0,-1 0 0,1 0 1,-1 0-1,1 1 0,-1-1 1,0 0-1,0 1 0,0 0 0,0-1 1,0 1-1,0-1 0,-1 1 0,1 0 1,-1-1-1,0 1 0,0 0 1,0 3-1,0 3-25,-1 0 0,0 0 1,0 0-1,-1-1 0,0 1 1,-1 0-1,0-1 0,0 1 1,-1-1-1,0 0 0,-9 14 1,10-18-8,0 1 0,0-1 0,-1 0 1,1 0-1,-1 0 0,0-1 1,0 1-1,-1-1 0,1 0 1,-1 0-1,1 0 0,-1 0 0,0-1 1,0 0-1,0 0 0,0-1 1,0 1-1,0-1 0,-1 0 1,-5 0-1,55-6 59,-32 3-157,1 0-1,23 0 1,84 18-1563,-83-9 1099,65 3 0,-79-10 562,0 2 1,0 0 0,0 2 0,29 8-1,-45-11 34,-1 1-1,1 1 0,0-1 0,0 1 0,-1 0 0,0 1 0,0-1 0,0 1 1,0 1-1,0-1 0,-1 1 0,0 0 0,0 0 0,0 0 0,0 1 1,-1 0-1,0 0 0,3 7 0,-6-11 2,0 0 0,0 1 0,0-1 1,-1 1-1,1-1 0,-1 1 0,0-1 0,1 1 0,-1-1 1,0 1-1,-1-1 0,1 1 0,0-1 0,-1 0 0,1 1 0,-1-1 1,0 1-1,0-1 0,0 0 0,0 0 0,0 1 0,-1-1 1,1 0-1,0 0 0,-1 0 0,0 0 0,1-1 0,-1 1 0,0 0 1,0-1-1,0 1 0,0-1 0,0 0 0,0 1 0,-4 0 1,1 1 64,0-1 0,0 0 1,0 0-1,-1-1 1,1 1-1,0-1 1,-1 0-1,0 0 1,1-1-1,-1 0 0,1 0 1,-1 0-1,1-1 1,-1 0-1,-5-1 1,3-1-28,1-1 1,-1-1 0,1 1-1,0-1 1,1 0 0,-1-1 0,1 1-1,0-1 1,0-1 0,1 1-1,0-1 1,0 0 0,0 0-1,1 0 1,0-1 0,1 1-1,-1-1 1,1 0 0,1 0-1,0 0 1,0-1 0,0 1-1,1 0 1,1-1 0,-1 1-1,1-1 1,2-13 0,-1 19-98,-1 0 1,1 1-1,0-1 0,0 0 0,0 0 1,0 1-1,0-1 0,0 0 1,1 1-1,0 0 0,-1-1 1,1 1-1,0 0 0,0 0 1,0 0-1,0 0 0,1 0 1,-1 0-1,0 1 0,4-3 1,-2 3-127,1-1 1,-1 1 0,1 0-1,0 0 1,-1 0 0,1 1-1,0-1 1,0 1 0,-1 0-1,1 0 1,6 2 0,5 1-973,1 1 0,-1 1 0,-1 1 1,1 0-1,28 16 0,0 3-2574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8:30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8498,'7'-4'795,"-5"3"-483,0 1 1,0-1-1,0 0 1,-1 0 0,1 0-1,0 0 1,0-1-1,-1 1 1,1 0 0,0-1-1,-1 1 1,1-1-1,-1 1 1,0-1-1,1 0 1,-1 0 0,0 1-1,0-1 1,0 0-1,-1 0 1,1 0 0,0 0-1,-1 0 1,1 0-1,-1-1 1,0 1 0,1-2-1,-8-16 2636,3 8-235,10 20-790,1 8-1305,0-1 0,8 28 0,-11-29-510,1 1 0,0-1-1,1 0 1,16 26 0,-20-37-87,1 0 0,-1 0 0,1 0 0,0 0 0,0 0 0,0 0 0,0-1 0,1 0 0,-1 1 0,1-1 0,-1 0 0,1-1 0,0 1 0,0-1 0,0 0 0,0 0 0,0 0 0,0 0 0,0 0 0,0-1 0,0 0 0,8-1 0,-8 1 23,-1 0 0,1-1 0,0 1 1,-1-1-1,1 0 0,-1 0 0,0 0 0,1-1 1,-1 1-1,0-1 0,0 0 0,0 0 0,0 0 1,0 0-1,0 0 0,-1-1 0,5-4 0,-4 3 8,0-1-1,0 0 1,0 0-1,-1-1 1,1 1 0,-1-1-1,0 1 1,-1-1-1,0 1 1,1-7-1,0-5 4,-1 1 0,-1-1 1,-1 1-1,0-1 0,-1 1 0,-8-30 0,8 30-299,2 16 215,0 0 1,0 0 0,0 0 0,0 0 0,0 0 0,0 0 0,0 0 0,0-1-1,0 1 1,0 0 0,0 0 0,0 0 0,0 0 0,0 0 0,1 0 0,-1 0-1,0 0 1,0 0 0,0 0 0,0 0 0,0-1 0,0 1 0,0 0 0,1 0-1,-1 0 1,0 0 0,0 0 0,0 0 0,0 0 0,0 0 0,0 0 0,0 0-1,1 0 1,-1 0 0,0 0 0,0 0 0,0 0 0,0 0 0,0 0 0,0 0 0,1 1-1,-1-1 1,0 0 0,0 0 0,0 0 0,0 0 0,0 0 0,0 0 0,0 0-1,1 0 1,20 22-3286,-18-19 3121,22 26-2637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8:31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12635,'37'81'10410,"-37"-80"-10312,2-15 2567,0-28-1441,-2 30-235,0-7-423,0 5-153,0 0 1,1 0 0,1 1-1,5-23 1,-7 35-403,0 1 1,0-1 0,0 1 0,1-1 0,-1 1 0,0-1-1,1 1 1,-1-1 0,0 1 0,1-1 0,-1 1 0,0-1-1,1 1 1,-1-1 0,1 1 0,-1 0 0,1-1 0,-1 1-1,1 0 1,-1-1 0,1 1 0,-1 0 0,1 0 0,-1-1-1,1 1 1,0 0 0,-1 0 0,1 0 0,-1 0 0,1 0-1,0 0 1,-1 0 0,1 0 0,-1 0 0,1 0 0,-1 0-1,1 0 1,0 0 0,-1 1 0,1-1 0,-1 0 0,1 0-1,-1 1 1,1-1 0,-1 0 0,1 1 0,-1-1 0,1 0-1,-1 1 1,1-1 0,-1 1 0,0-1 0,1 2 0,28 29-92,-25-25 109,9 10-34,1 0 1,1-1-1,0 0 1,1-2-1,21 15 1,-28-22 0,1 0-1,0-1 1,0 0 0,0 0-1,1-1 1,-1 0 0,1-1-1,0 0 1,0-1 0,1-1-1,14 2 1,-26-3 9,1-1 1,0 1-1,-1 0 0,1 0 0,-1 0 1,1 0-1,-1-1 0,1 1 1,-1 0-1,1 0 0,-1-1 0,0 1 1,1 0-1,-1-1 0,1 1 1,-1 0-1,0-1 0,1 1 1,-1-1-1,0 1 0,1-1 0,-1 1 1,0-1-1,0 1 0,1-1 1,-1 1-1,0-1 0,0 1 0,0-1 1,0 1-1,0-1 0,0 1 1,0-1-1,0 1 0,0-1 0,0 0 1,0 1-1,0-1 0,0 1 1,-1-2-1,-6-27 279,6 24-214,-13-34 315,9 29-321,1 0 0,1 0 0,0 0 0,0 0 0,1 0 0,0-1-1,0 1 1,2-1 0,0-19 0,0 28-88,0 1 0,0-1 0,1 0 0,-1 1 0,1-1 0,-1 1 0,1-1 0,0 1 0,-1 0 0,1-1-1,0 1 1,0-1 0,0 1 0,0 0 0,0 0 0,1 0 0,-1 0 0,0 0 0,0 0 0,1 0 0,-1 0 0,0 0 0,1 1 0,-1-1 0,1 0 0,-1 1 0,1-1 0,0 1 0,-1 0 0,1-1 0,-1 1 0,4 0-1,1 0-403,0 1-1,-1 0 0,1 0 1,0 0-1,-1 0 0,1 1 1,0 0-1,6 4 0,21 11-3041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8:31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6 297 14587,'-1'-9'6005,"-1"1"-3957,0-13-786,10-224 7098,-8 245-8349,0-1 1,0 1 0,0 0 0,0-1 0,0 1 0,0-1-1,0 1 1,0-1 0,0 1 0,0-1 0,0 1 0,0-1 0,1 1-1,-1-1 1,0 1 0,0-1 0,0 1 0,1 0 0,-1-1 0,0 1-1,1-1 1,-1 1 0,0 0 0,1-1 0,-1 1 0,0 0-1,1 0 1,-1-1 0,1 1 0,-1 0 0,1 0 0,-1-1 0,1 1-1,-1 0 1,0 0 0,1 0 0,-1 0 0,1 0 0,-1 0-1,1 0 1,-1 0 0,2 0 0,26 8-33,-21-5 38,131 54-17,-123-49 0,-1-1 0,0 2 0,0 0 0,-1 0 0,0 1 0,0 1 0,19 21 0,-31-30 0,1 0 0,-1 0-1,1 0 1,-1 1 0,0-1 0,1 0 0,-1 1-1,0-1 1,-1 1 0,1-1 0,0 1-1,-1 0 1,0-1 0,1 1 0,-1-1 0,0 1-1,0 0 1,0-1 0,-1 1 0,1 0 0,-1-1-1,-1 5 1,0-2 1,0-1 0,-1 0 0,0 1 0,0-1 0,0 0 0,0 0 0,-1-1 0,0 1 0,1-1 0,-1 0 0,-6 4 0,-2 1-16,-1-1 0,0 0 1,0-1-1,-1 0 0,0-1 0,0-1 0,-24 5 0,28-7-275,0-1 0,0 0 0,0 0 0,0-1 0,0-1 0,0 0 0,0 0-1,0-1 1,-19-6 0,29 8 163,-1 0-1,0 0 0,1-1 0,-1 1 1,1 0-1,-1-1 0,1 1 0,0 0 1,-1-1-1,1 1 0,-1-1 1,1 1-1,0-1 0,-1 1 0,1-1 1,0 1-1,-1-1 0,1 1 0,0-1 1,0 1-1,0-1 0,-1 0 0,3-8-3331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8:32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17 399 12299,'0'0'8219,"0"-3"-7182,1-13-455,0 0-1,-1-1 1,-1 1-1,-1 0 1,-5-22-1,4 22-349,1-1 0,0 1 0,0 0-1,3-30 1,-1 41-216,1 1-1,0-1 1,0 0 0,1 1-1,-1-1 1,1 1 0,0 0-1,0 0 1,0 0 0,1 0-1,-1 0 1,1 0-1,0 0 1,0 1 0,0-1-1,1 1 1,-1 0 0,1 0-1,0 0 1,0 1 0,0-1-1,0 1 1,0 0 0,1 0-1,-1 1 1,0-1 0,1 1-1,6-1 1,-1 0-60,1 0-1,-1 1 1,0 1 0,1-1 0,-1 2-1,0 0 1,1 0 0,-1 0-1,0 2 1,0-1 0,18 8 0,-26-9 17,1 0 0,-1 1 0,1-1 1,-1 1-1,0 0 0,1 0 1,-1 0-1,0 0 0,0 0 0,0 1 1,-1-1-1,1 0 0,-1 1 0,1-1 1,-1 1-1,0 0 0,0-1 1,0 1-1,0 0 0,0 0 0,0 0 1,-1-1-1,0 1 0,1 0 1,-1 0-1,-1 3 0,1-1 10,0-1 0,-1 0 0,0 0-1,1 1 1,-2-1 0,1 0 0,0 0 0,-1 0-1,0 0 1,0 0 0,0 0 0,0-1 0,-1 1-1,0-1 1,1 1 0,-1-1 0,-4 3 0,-4 2 240,-1-2 1,0 0 0,0 0 0,0-1-1,-1-1 1,0 0 0,0 0 0,0-2-1,0 1 1,0-2 0,0 0 0,-19 0-1,60 1 153,-1 2 0,52 14-1,-55-13-307,6 3-129,-8-2-142,0-1 0,26 2 0,-40-6-83,0-1 0,0 0 0,0-1 0,-1 1 0,1-2 0,0 1 0,0-1 0,-1 0 0,15-7 0,-6 3-288,1 0 1,0 1-1,0 1 0,0 0 1,1 1-1,-1 1 0,24 0 1,-11 2 826,1 2-1,0 1 1,40 9 0,-66-11-112,-1 0-1,1 1 1,-1-1 0,0 1-1,0 0 1,0 1 0,0-1-1,0 1 1,0-1-1,0 1 1,3 5 0,-6-8-76,0 1 0,0 0 0,-1 0-1,1 0 1,-1 0 0,1 0 0,0 0 0,-1 0 0,0 0 0,1 0 0,-1 1 0,0-1 0,1 0 0,-1 0 0,0 0 0,0 0 0,0 0-1,0 1 1,0 1 0,-1-2 7,0 1 0,0 0 0,1-1-1,-1 1 1,0-1 0,0 1 0,0-1 0,-1 0-1,1 1 1,0-1 0,0 0 0,-1 0-1,1 0 1,-1 0 0,1 0 0,-1 0 0,-2 1-1,-2 1 78,0 0-1,-1 0 0,1-1 0,-1 0 0,0 0 0,0 0 1,0-1-1,0 0 0,0 0 0,0-1 0,0 0 1,0 0-1,-14-2 0,16 1-102,1-1 0,-1 1 0,0-1 0,0 0 0,1-1 0,-1 1 0,1-1 0,0 1-1,0-1 1,0-1 0,0 1 0,0 0 0,1-1 0,-1 0 0,1 0 0,0 0 0,0 0 0,1 0 0,-1-1 0,-2-6 0,1 2-20,2 0 0,-1 0 0,1 0 0,0 0 0,1 0-1,0 0 1,1 0 0,0-1 0,2-16 0,-2 23-51,0 0-1,0 0 1,1 0-1,0 0 1,0 0-1,-1 0 1,2 0-1,-1 0 1,0 0-1,1 0 1,-1 0 0,1 1-1,0-1 1,0 1-1,0-1 1,0 1-1,0 0 1,0 0-1,1 0 1,-1 0-1,1 0 1,0 1-1,-1-1 1,1 1-1,0-1 1,0 1-1,0 0 1,0 0-1,0 0 1,0 1-1,0-1 1,5 0-1,-2 2-143,-1 0 0,1 0 0,-1 0 0,1 1 0,-1 0 0,0 0 0,0 0 0,0 0 0,0 1 0,0 0 0,0 0 0,-1 1 0,8 5 0,-2 1-536,1 0 0,-1 0 1,-1 1-1,11 15 0,7 5-386,-28-32 1151,0-1 1,0 1 0,0-1 0,0 1-1,0-1 1,1 1 0,-1-1-1,0 1 1,1-1 0,0 1 0,-1-1-1,1-2 1,-3-7 58,-3-28 203,5 25 158,0 0 0,-2 1 0,0 0 0,0-1 0,-1 1 0,-1 0 0,-8-17 0,13 30-431,0 0-1,-1-1 1,1 1-1,0 0 1,0-1-1,0 1 1,-1-1 0,1 1-1,0 0 1,0-1-1,0 1 1,0-1-1,0 1 1,0 0 0,0-1-1,0 1 1,0-1-1,0 1 1,0-1-1,0 1 1,0 0 0,0-1-1,0 1 1,0-1-1,0 1 1,1 0-1,-1-1 1,0 1 0,0-1-1,0 1 1,1 0-1,-1-1 1,0 1-1,1-1 1,17-9-27,-2 1 70,-2 0-61,-8 4-12,1 1 0,0 0-1,0 0 1,0 0 0,0 1 0,1 0 0,-1 0 0,1 1 0,0 0-1,0 1 1,14-2 0,-14 3-11,0 0 0,-1 0 0,1 1 1,0 1-1,0-1 0,-1 1 0,1 0 0,9 5 0,-15-7-12,0 1 0,-1 0-1,1 0 1,-1 0 0,0 0 0,1 0-1,-1 0 1,0 1 0,1-1 0,-1 0-1,0 1 1,0-1 0,0 1 0,0-1 0,-1 1-1,1-1 1,1 3 0,-2-1-3,0-1-1,0 0 1,0 0 0,0 1 0,0-1 0,0 0-1,-1 0 1,1 1 0,-1-1 0,0 0-1,1 0 1,-1 0 0,0 0 0,0 0 0,0 0-1,-1 0 1,-1 2 0,-3 5-55,0-1 1,0 0-1,-1-1 1,0 0-1,-1 0 1,0 0-1,0-1 1,0 0-1,-1-1 0,0 0 1,0 0-1,0-1 1,-17 6-1,41-13 37,0 1-1,1 1 1,-1 1-1,0 0 1,0 1-1,0 0 1,0 1-1,0 1 1,0 0-1,0 1 1,-1 1-1,0 0 0,17 10 1,-28-15 25,-1 1 0,0 0-1,1 0 1,-1 1 0,0-1 0,0 0 0,0 1 0,0-1 0,0 1-1,0 0 1,0 0 0,-1-1 0,1 1 0,-1 0 0,1 1-1,-1-1 1,0 0 0,0 0 0,0 0 0,1 4 0,-2-4 3,0 0 1,-1-1 0,1 1-1,0 0 1,-1-1 0,0 1-1,1 0 1,-1-1-1,0 1 1,0-1 0,0 1-1,0-1 1,0 1 0,0-1-1,-1 0 1,1 0 0,0 1-1,-1-1 1,1 0-1,0 0 1,-3 1 0,-11 7 50,-1-1 0,-1-1 0,1-1 0,-21 6-1,36-11-47,-62 12-289,54-13-765,11-3 246,15-4-498,53-8-3106,-25 10 1831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8:33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1 214 12859,'61'-10'5569,"-67"12"-904,4-9-848,2 5-2505,0-15-680,2-55-312,-4 33-376,2 8-352,5 12-696,-2 2-424,10 17-937,7-1-288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3:15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10610,'10'-2'4969,"18"1"-1384,3-3-2065,-5-1-599,13 5-185,-10 0-424,0 0-184,-6 5-936,-9 2-673</inkml:trace>
  <inkml:trace contextRef="#ctx0" brushRef="#br0" timeOffset="1">23 116 13403,'-2'1'5625,"7"3"-3080,12 1-1153,13-5-784,6 0-136,6 0-680,-6-4-392,3 4-768,0 2-569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8:33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35 245 12363,'-2'2'449,"0"0"0,-1 1 1,1-1-1,-1 0 0,0 0 1,1-1-1,-1 1 0,0-1 1,-4 3-1,7-5-387,-1 1 0,1 0 1,0 0-1,0 0 0,-1 0 0,1 0 0,0-1 1,0 1-1,-1 0 0,1 0 0,0 0 0,0-1 1,0 1-1,0 0 0,-1 0 0,1-1 0,0 1 1,0 0-1,0 0 0,0-1 0,0 1 0,0 0 1,0-1-1,-1 1 0,1 0 0,0 0 0,0-1 1,0 1-1,0 0 0,0-1 0,0 1 0,0 0 1,1-1-1,2-25 1849,0 10-884,10-39 1324,-12 51-2186,1 1 0,-1-1 0,1 0 0,0 1 0,0-1 0,0 1 0,0-1 0,1 1 0,0 0 0,-1 0 0,5-3 0,-6 5-120,1 0 0,-1 1 0,0-1 0,1 0 0,-1 1 0,1-1-1,0 1 1,-1 0 0,1-1 0,-1 1 0,1 0 0,0 0 0,-1 0 0,1 0-1,-1 0 1,1 0 0,-1 1 0,1-1 0,0 0 0,-1 1 0,1 0 0,-1-1-1,1 1 1,-1 0 0,0-1 0,1 1 0,0 1 0,37 31 402,-34-28-413,54 61 268,-42-46-294,1 0 1,0-1-1,1-1 1,32 23-1,-51-41 6,0 1 0,1-1 1,-1 1-1,1-1 0,-1 1 0,1-1 1,0 0-1,-1 1 0,1-1 0,-1 0 0,1 1 1,0-1-1,-1 0 0,1 0 0,0 0 0,-1 0 1,1 1-1,0-1 0,-1 0 0,1 0 0,0 0 1,-1 0-1,1-1 0,0 1 0,-1 0 0,1 0 1,0 0-1,-1 0 0,1-1 0,0 1 0,-1 0 1,1-1-1,-1 1 0,1 0 0,-1-1 0,2 0 1,-1-1 58,-1 0 1,1 0 0,0 0-1,-1 0 1,1 0 0,-1 0-1,0 0 1,1 0 0,-1 0-1,0-1 1,-1-3 0,0-7 395,-1-1 1,-8-23-1,7 26-338,-1-1 0,1 1-1,1 0 1,0-1 0,1 1 0,0-1 0,0 0 0,3-16-1,-1 22-291,0 0-1,0 0 1,1 1-1,0-1 1,0 1-1,1 0 1,-1 0-1,1-1 1,0 2-1,1-1 1,-1 0-1,1 1 1,0-1 0,0 1-1,0 0 1,1 0-1,-1 1 1,1 0-1,5-4 1,19-7-2663,4-1-723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8:34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41 15075,'7'-11'6018,"1"-10"-3482,-1 13-968,-11 21-183,-10 16-145,-16 33-512,-2 21-112,-12 16-480,0 10-224,2-7-1112,6-6-856,0-10-3130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18:35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46 9298,'1'0'12678,"2"9"-9470,-4-7-2986,-1 0 0,1 0 0,0 0 0,-1 0 0,1 0 0,-1 0 1,0-1-1,0 1 0,1 0 0,-1-1 0,0 1 0,-1-1 0,1 0 0,0 1 0,0-1 0,-4 1 0,-27 9 168,33-11-386,0 0 1,0 0-1,0 0 0,0 0 1,0 0-1,-1 0 0,1 0 1,0 0-1,0 0 0,0 0 1,0 0-1,0 0 0,-1 0 1,1 0-1,0 0 0,0 0 1,0 0-1,0 0 0,0 0 1,0 0-1,0 0 0,-1 0 1,1 0-1,0 0 0,0 0 1,0 0-1,0 0 1,0 0-1,0-1 0,0 1 1,0 0-1,-1 0 0,1 0 1,0 0-1,0 0 0,0 0 1,0 0-1,0-1 0,0 1 1,0 0-1,0 0 0,0 0 1,0 0-1,0 0 0,0 0 1,0-1-1,0 1 0,0 0 1,0 0-1,0 0 0,0 0 1,0 0-1,0 0 0,0-1 1,0 1-1,0 0 0,7-11 103,11-10-24,-8 12-65,0 1 0,1 0 0,19-11 0,-27 17-28,1 0-1,0 0 1,-1 1-1,1-1 1,0 1-1,0 0 1,0 0-1,0 0 1,0 0-1,0 1 1,0 0-1,0 0 1,0 0-1,1 0 1,5 2-1,-9-2 0,0 0 0,0 1-1,0-1 1,0 1 0,0-1-1,0 1 1,0-1-1,0 1 1,0 0 0,-1-1-1,1 1 1,0 0 0,0 0-1,-1 0 1,1-1-1,-1 1 1,1 0 0,-1 0-1,1 0 1,-1 0 0,1 0-1,-1 0 1,0 0 0,0 0-1,1 0 1,-1 0-1,0 0 1,0 0 0,0 0-1,0 1 1,0-1 0,-1 0-1,1 0 1,0 0 0,0 0-1,-1 0 1,1 0-1,0 0 1,-1 0 0,1 0-1,-1-1 1,1 1 0,-1 0-1,-1 2 1,-1 2-117,0 0-1,-1-1 1,1 1 0,-1 0-1,0-1 1,-8 7 0,10-10-61,-1 1 0,0-1 0,0 0 1,0 0-1,0 0 0,0 0 0,0 0 0,-1-1 0,1 0 1,0 1-1,0-1 0,0 0 0,-7-1 0,-12-3-2275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1:41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1 299 10026,'3'35'9850,"-4"-58"-7488,2-31-468,10-67 0,-2 25-1020,-9 93-845,0-1-1,0 1 0,1 0 0,-1 0 0,1 0 0,0-1 1,0 1-1,0 0 0,2-4 0,-3 7-25,0 0-1,1 0 1,-1-1 0,0 1-1,0 0 1,1 0 0,-1-1-1,0 1 1,1 0-1,-1 0 1,0 0 0,1-1-1,-1 1 1,0 0 0,1 0-1,-1 0 1,0 0 0,1 0-1,-1 0 1,0 0 0,1 0-1,-1 0 1,1 0 0,-1 0-1,0 0 1,1 0 0,0 0-1,14 12 20,29 38 40,-26-28-43,1 0-1,0-2 1,2 0 0,27 20 0,54 24 28,-110-71 185,-1-1 0,1 0 1,0-1-1,1 0 1,0 0-1,1 0 1,-1-1-1,-8-18 1,13 23-237,0-1 1,0 1 0,0 0-1,1-1 1,-1 0 0,1 1-1,1-1 1,-1 1-1,1-1 1,0-8 0,1 11-5,-1 0 0,1 0 0,0 0 1,0 0-1,0 0 0,0 0 0,1 1 1,-1-1-1,1 0 0,0 0 0,-1 1 1,1-1-1,0 1 0,1 0 0,-1 0 1,0 0-1,1 0 0,-1 0 0,1 0 1,3-2-1,1 1-52,-1 0-1,1 1 1,-1 0-1,1 0 1,0 0-1,0 1 1,0 0 0,-1 0-1,1 1 1,0-1-1,11 2 1,3 2-214,0 0 1,30 10-1,-24-5 32,-1 1-1,0 2 1,45 24-1,-59-28 217,0 1-1,0 0 1,-1 1-1,0 0 1,0 1-1,-1 0 1,0 1-1,-1 0 1,11 16-1,-19-25 53,0-1 1,0 1-1,0 0 0,0 0 0,0 0 0,-1 0 0,1 0 0,-1 0 0,1 0 1,-1 0-1,0 0 0,1 0 0,-1 0 0,0 1 0,0-1 0,-1 0 0,1 0 1,0 0-1,-1 0 0,1 0 0,-1 0 0,0 0 0,0 0 0,1 0 0,-1 0 1,-1-1-1,1 1 0,0 0 0,0 0 0,-1-1 0,-1 3 0,0-2 70,1 0-1,0-1 0,-1 1 1,0-1-1,1 0 0,-1 0 0,1 0 1,-1 0-1,0 0 0,0 0 1,0-1-1,0 0 0,1 1 1,-1-1-1,0 0 0,0 0 1,0 0-1,0-1 0,0 1 0,1-1 1,-1 0-1,0 1 0,-3-3 1,0 0-18,0-1 0,1 0 0,-1 0-1,1 0 1,0-1 0,0 1 0,1-1 0,-1 0 0,1-1 0,0 1 0,1-1 0,-1 0 0,1 0 0,0 0 0,1 0 0,-1 0 0,1-1 0,1 1 0,-1-1 0,1 1 0,-1-14 0,1 14-126,1-1 1,0 1-1,1 0 1,-1 0 0,1-1-1,0 1 1,1 0 0,-1 0-1,1 0 1,5-10-1,-6 13-78,2 0 0,-1-1 0,0 1 0,0 0 0,1 0 0,0 0 0,0 0 0,0 0-1,0 1 1,0-1 0,0 1 0,1 0 0,-1 0 0,1 0 0,-1 1 0,1-1 0,5-1-1,-5 2-300,1 0-1,-1 0 1,0 1-1,0 0 1,1-1-1,5 2 1,28 6-5096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1:42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216 374 11731,'-15'-23'10571,"8"-6"-6093,3-36-4645,3 27 684,-6-23-762,5 47-733,-1 1 1,-1-1-1,0 1 0,-9-22 0,11 30 659,-1 1-1,1 0 0,0 0 0,-1 0 0,0 0 1,0 0-1,0 0 0,-1 1 0,1-1 0,-1 1 0,0 0 1,0 0-1,0 1 0,0-1 0,0 1 0,0 0 0,-1 0 1,1 0-1,-1 1 0,0-1 0,1 1 0,-1 0 0,0 1 1,0-1-1,1 1 0,-1 0 0,0 0 0,-9 1 0,12-1 595,0 1-1,0-1 1,1 0-1,-1 0 1,0 1-1,1-1 1,-1 1-1,1-1 1,-1 1-1,0 0 1,1-1-1,-1 1 1,1 0-1,0 0 0,-1 0 1,1 0-1,0 1 1,0-1-1,-1 0 1,-1 3-1,23-3 4175,134-3 193,82 1-6805,-192 3 227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1:42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0 316 14931,'6'0'1051,"0"-1"0,0 0 0,0 0 0,0 0 0,0 0 0,9-4 0,-6 1-493,0-1 0,0 0 0,12-8 1,-7 3-226,-1-2-1,1 1 1,21-27 0,-13 9 261,-1 0-1,-1-1 1,-1-2-1,19-46 0,-35 69-436,-4 9-27,-8 17-55,5 4-635,0 0 0,-2 41 0,5-50-195,2 0 0,0 0 0,0 0 0,1 0 1,0 0-1,8 21 0,6 5-2178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1:42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1426 43 14923,'-49'-40'6089,"56"38"-4080,7 2-625,17 2-792,0-1-328,13 1-552,3 3-328,2 3-872,-5-2-665</inkml:trace>
  <inkml:trace contextRef="#ctx0" brushRef="#br0" timeOffset="1">0 334 15267,'0'0'6170,"17"-3"-3530,22 1-1152,44 1-391,34 1-161,58 0-224,22-2-48,45-5-216,-1 1-40,-25 4-408,-20 2-256,-62 0-336,-34 4-328,-49-4-640,-27-2-249,-38 0-463,-19-3-169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1:43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16 13603,'-2'-2'579,"0"1"1,1-1-1,-1 1 0,0 0 1,0-1-1,0 1 0,0 0 1,0 0-1,0 0 0,0 1 1,0-1-1,0 0 0,0 1 1,-3-1-1,2 1-275,0 0 0,-1 0 1,1 0-1,0 1 0,0-1 0,0 1 1,0 0-1,0 0 0,-4 1 0,-4 4-113,0 1 0,0 0 0,1 0 0,-12 10 0,17-12 219,-19 13-219,1 2 0,2 1 0,0 0 1,1 2-1,1 0 0,1 1 0,-17 31 0,32-49-237,0-1 0,1 1 1,0-1-1,0 1 0,0 0 1,-1 9-1,3-13 4,-1 0 0,1 0-1,0-1 1,1 1 0,-1 0 0,0 0 0,0 0-1,1-1 1,-1 1 0,1 0 0,-1-1 0,1 1-1,0 0 1,0-1 0,-1 1 0,1-1 0,0 1-1,1-1 1,-1 0 0,0 1 0,0-1 0,0 0-1,1 0 1,-1 0 0,1 0 0,2 2 0,4 0-208,-1 0-1,1-1 1,-1 0 0,1-1 0,0 1 0,0-1 0,0-1 0,0 0 0,0 0 0,14-2-1,91-19-2048,-71 13 2298,335-72-382,-374 79 461,-1 0 0,1 1 0,0-1 0,0 1 0,0-1 0,0 1 0,0 0 0,-1 0 0,6 1 0,-7 0-36,-1-1 0,1 1 1,0-1-1,-1 1 0,1-1 1,-1 1-1,1 0 0,-1-1 0,1 1 1,-1 0-1,0-1 0,1 1 1,-1 0-1,0-1 0,1 1 1,-1 0-1,0 0 0,0 0 0,0-1 1,0 1-1,0 0 0,0 0 1,0-1-1,0 1 0,0 0 0,0 0 1,0 0-1,0-1 0,0 1 1,-1 0-1,1 0 0,0-1 1,-1 1-1,1 0 0,0-1 0,-2 2 1,0 3 96,-1 1-1,0-1 1,0 0 0,0 0 0,-1-1 0,1 1-1,-1-1 1,0 1 0,-1-1 0,1-1 0,-1 1-1,0 0 1,0-1 0,0 0 0,0 0 0,-6 2-1,1-1 74,1 0-1,-1-1 1,1 0 0,-1-1-1,0 0 1,0 0-1,0-1 1,-17 0-1,23-1-178,0 0-1,1-1 1,-1 0-1,0 0 1,1 0-1,-1 0 1,0 0-1,1-1 1,-1 0-1,1 1 1,0-1-1,-1-1 1,1 1-1,0 0 1,1-1 0,-1 1-1,0-1 1,1 0-1,-1 0 1,1 0-1,0 0 1,0-1-1,0 1 1,0-1-1,1 1 1,-1-1-1,1 1 1,0-1-1,0 0 1,0 1-1,1-1 1,-1 0-1,1 0 1,0 0-1,0 0 1,0 1-1,1-1 1,-1 0-1,1 0 1,0 0-1,0 1 1,0-1-1,1 1 1,-1-1-1,1 1 1,0-1-1,0 1 1,0 0-1,5-6 1,-2 4-142,0 0 1,1 1-1,0-1 0,0 1 1,0 0-1,0 0 1,1 1-1,-1 0 0,1 0 1,0 1-1,0 0 0,0 0 1,0 0-1,0 1 1,0 0-1,1 1 0,-1-1 1,0 1-1,8 1 0,-8 0-213,0 0 0,-1 0 0,1 1 0,-1 0 0,1 0-1,-1 0 1,1 1 0,-1 0 0,0 0 0,0 0 0,-1 1 0,1 0-1,5 6 1,19 20-2664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1:44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0 281 9962,'36'33'3489,"-36"-33"-3425,0 0-1,1 1 1,-1-1 0,0 0-1,1 0 1,-1 0 0,1 0 0,-1 1-1,0-1 1,1 0 0,-1 0-1,1 0 1,-1 0 0,1 0 0,-1 0-1,0 0 1,1 0 0,-1 0-1,1 0 1,-1 0 0,0-1 0,1 1-1,-1 0 1,1 0 0,-1 0-1,0 0 1,1-1 0,-1 1 0,1 0-1,-1 0 1,0-1 0,0 1-1,1 0 1,-1-1 0,0 1 0,1 0-1,-1-1 1,0 1 0,0 0-1,0-1 1,1 1 0,-1-1 0,0 1-1,0 0 1,0-1 0,0 0-1,7-23 981,-6 19-629,3-11 487,0 0 1,-1 0-1,-1-1 1,0 1-1,-1-1 1,-1 0-1,0 1 1,-2-1-1,0 1 1,-6-25-1,7 38-527,0-2 788,10 9-775,12 9-324,217 88-224,-208-91 92,72 27-239,-100-36 302,1 0 1,-1-1-1,0 1 0,0 1 0,0-1 0,0 0 0,0 1 0,0-1 0,0 1 1,-1-1-1,1 1 0,0 0 0,-1-1 0,1 1 0,-1 0 0,2 4 1,-3-4 4,0-1 1,0 0 0,0 0 0,0 0-1,-1 1 1,1-1 0,0 0 0,-1 0-1,1 0 1,-1 0 0,0 0 0,1 0-1,-1 0 1,0 0 0,1 0 0,-1 0-1,0 0 1,0 0 0,0 0 0,0 0-1,0-1 1,0 1 0,0 0 0,0-1-1,0 1 1,0-1 0,0 1 0,-1-1-1,1 0 1,0 1 0,-2-1 0,-14 6 0,-1-1-1,0-1 1,0 0 0,-1-1 0,1-1 0,-1-1 0,1-1 0,-1 0 0,1-1 0,-1-2 0,1 1 0,-25-8 0,37 8-99,0-1 0,0 1 1,1-1-1,-11-6 1,16 8 65,-1 1 1,1 0-1,0 0 1,-1-1 0,1 1-1,-1 0 1,1-1-1,0 1 1,-1 0-1,1-1 1,0 1-1,-1 0 1,1-1 0,0 1-1,0-1 1,-1 1-1,1-1 1,0 1-1,0 0 1,0-1-1,0 1 1,0-1 0,0 1-1,-1-1 1,1 1-1,0-1 1,1 0-51,0 0-1,0 0 1,0 1 0,0-1 0,0 1 0,0-1 0,0 1-1,0-1 1,0 1 0,0 0 0,0 0 0,0-1 0,0 1-1,0 0 1,0 0 0,0 0 0,0 0 0,2 0 0,8 1-334,0 0 0,0 0 1,0 1-1,0 0 0,0 1 1,0 1-1,-1-1 1,1 2-1,14 8 0,-12-7 246,0 0-1,0-1 1,0 0-1,1-1 0,-1 0 1,20 2-1,-21-6 334,-1 1 0,1-2 0,-1 0 0,0 0 0,1-1 0,-1 0 0,0-1-1,0-1 1,0 1 0,-1-2 0,1 0 0,-1 0 0,0 0 0,-1-1 0,1-1 0,9-8 0,8-10 741,-2-1 1,-1-1 0,35-51 0,-4 4 389,-52 70-1194,0 1 1,0-1-1,1 0 0,-1 1 1,1 0-1,-1 0 0,1 0 1,6-4-1,-10 7-86,1 0 1,-1 0-1,1 0 1,0 0-1,-1 0 1,1-1-1,-1 1 1,1 0-1,0 0 1,-1 0-1,1 1 1,-1-1-1,1 0 1,0 0-1,-1 0 0,1 0 1,-1 0-1,1 1 1,-1-1-1,1 0 1,-1 1-1,1-1 1,-1 0-1,2 1 1,-1 1-3,1 0 0,-1 0 0,1 0 1,-1 0-1,0 0 0,0 0 0,0 1 1,0-1-1,0 4 0,11 37-797,6 55 1,-9-1-3864,-9-54 1616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1:44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33 14259,'-106'-33'6297,"111"36"-3088,24 2-1865,12 7-399,17-3-545,9-5-416,8-1-1329,9 3-815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3:15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25 11402,'32'-24'3692,"-32"24"-3660,0 0 0,0 0 0,0 0 0,0 0 0,0 0-1,1 0 1,-1 0 0,0 0 0,0 0 0,0 0 0,0 0 0,0 0 0,1 0 0,-1 0 0,0 0-1,0 0 1,0 0 0,0 0 0,0 0 0,1 0 0,-1 0 0,0 0 0,0 1 0,0-1 0,0 0 0,0 0-1,0 0 1,0 0 0,0 0 0,1 0 0,-1 0 0,0 1 0,0-1 0,0 0 0,0 0 0,0 0-1,0 0 1,0 0 0,0 1 0,0-1 0,0 0 0,0 0 0,0 0 0,0 0 0,0 0 0,0 1 0,0-1-1,0 0 1,0 0 0,0 0 0,0 0 0,0 0 0,0 1 0,0-1 0,0 0 0,-1 0 0,-8 25 1247,-4 0-581,-1-1 0,-2 0 1,-31 36-1,-18 27 788,65-87-1464,0 1-1,0-1 1,0 0-1,0 0 1,0 0-1,0 0 0,0 0 1,-1 0-1,1 0 1,0 0-1,0 0 0,0 0 1,0 1-1,0-1 1,0 0-1,0 0 0,0 0 1,0 0-1,0 0 1,0 0-1,0 0 0,0 1 1,0-1-1,0 0 1,0 0-1,0 0 1,0 0-1,0 0 0,0 0 1,0 1-1,0-1 1,0 0-1,0 0 0,0 0 1,0 0-1,0 0 1,0 0-1,1 0 0,-1 0 1,0 0-1,0 1 1,0-1-1,0 0 0,0 0 1,0 0-1,0 0 1,0 0-1,0 0 1,1 0-1,-1 0 0,0 0 1,0 0-1,0 0 1,0 0-1,0 0 0,0 0 1,0 0-1,1 0 1,-1 0-1,0 0 0,0 0 1,0 0-1,0 0 1,0 0-1,0 0 0,0 0 1,1 0-1,-1 0 1,16-3 98,5-1-109,-4 2 1,0 0 0,0 1 0,1 2 0,-1-1 1,0 2-1,0 0 0,27 8 0,-16 0-63,-5-2 192,0-1-1,28 5 0,-44-11-302,-1 0 1,1-1-1,0 1 0,0-1 0,0-1 0,-1 1 0,1-1 1,0-1-1,-1 1 0,1-1 0,-1 0 0,9-4 0,11-10-1989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1:46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69 11378,'8'9'1485,"0"0"0,0 0-1,-1 1 1,9 17-1,-10-15-962,-1-1-1,0 1 1,0 0-1,3 18 1,-6-21-383,-1-1 0,1 1 1,-1 0-1,-1-1 1,0 1-1,0 0 0,-1-1 1,0 1-1,0-1 1,-1 1-1,0-1 0,-1 1 1,1-1-1,-2 0 1,1 0-1,-8 11 0,9-15-34,0-1 0,-1 1 0,0-1 0,1 0 0,-1 0 0,0 0 0,0-1-1,-1 1 1,1-1 0,0 0 0,-1 1 0,1-1 0,-1-1 0,0 1 0,0-1-1,0 1 1,0-1 0,0 0 0,0-1 0,0 1 0,0-1 0,0 1 0,0-1-1,0 0 1,0-1 0,-6 0 0,4-1 15,0 0 0,0 0 1,0 0-1,0-1 0,1 0 0,-1 0 0,1 0 0,0-1 0,0 0 1,0 0-1,0 0 0,1 0 0,-1-1 0,1 0 0,0 0 1,1 0-1,-4-7 0,-1-3-40,0-1-1,1 1 1,1-2 0,1 1 0,0-1-1,1 0 1,-3-30 0,6 38-114,1 0-1,-1 1 1,1-1 0,1 0 0,0 0 0,0 1-1,0-1 1,1 0 0,1 1 0,-1 0 0,1-1 0,1 1-1,-1 0 1,2 1 0,-1-1 0,1 1 0,8-10-1,-12 15-40,0 0 0,1 1 0,-1 0 0,1-1 0,-1 1 0,1 0 0,0 0 0,-1 0-1,1 0 1,0 0 0,0 0 0,0 0 0,0 1 0,0-1 0,0 1 0,0-1 0,0 1-1,0 0 1,0 0 0,0 0 0,2 0 0,-1 1-116,0 0 0,-1 0-1,1 0 1,-1 0 0,1 1 0,-1-1 0,0 1-1,1 0 1,-1-1 0,0 1 0,0 0 0,0 0-1,0 0 1,-1 1 0,3 2 0,18 34-2464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1:46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61 150 12987,'-60'81'5233,"81"-102"-3313,-6-8-47,12-12-305,-4 4-408,-5-1-520,3 9-352,-9 10-912,-11 7-664,11 7-2793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1:47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81 349 11362,'-81'-17'5994,"92"-2"-1097,4-17-3105,0-8-288,-6-18-775,4 4-321,-4 7-480,-6 9-344,3 29-1257,-1 7-735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1:47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1 222 12515,'1'2'291,"1"-1"0,0 1 1,0 0-1,0-1 1,0 1-1,0-1 0,0 1 1,0-1-1,1 0 1,-1 0-1,0 0 0,1 0 1,-1 0-1,3 0 0,-3-3-76,0 1-1,0-1 0,0 0 1,-1 1-1,1-1 1,-1 0-1,1 0 0,-1 0 1,0 0-1,0 0 0,0-1 1,0 1-1,0 0 0,0 0 1,0-4-1,2-2 297,3-5 392,-1-1 0,2 1 0,15-23 1,-22 35-889,0 1 0,0 0 1,1 0-1,-1-1 0,0 1 1,1 0-1,-1 0 0,0 0 1,0-1-1,1 1 0,-1 0 1,0 0-1,1 0 0,-1 0 1,1 0-1,-1 0 0,0 0 1,1 0-1,-1 0 0,0 0 1,1 0-1,-1 0 0,0 0 1,1 0-1,-1 0 0,1 0 1,-1 0-1,0 0 0,1 0 1,-1 0-1,0 1 0,1-1 1,-1 0-1,0 0 0,0 0 1,1 1-1,-1-1 0,0 0 1,1 0-1,-1 1 0,0-1 1,0 0-1,0 0 0,1 1 1,-1-1-1,0 0 1,0 1-1,0-1 0,0 0 1,0 1-1,10 19 178,-10-18-163,5 8 10,0 0-1,0 0 1,1 0 0,0-1-1,0 1 1,1-2 0,15 16-1,-18-20-26,0 0-1,0-1 0,0 1 0,1-1 1,0 0-1,-1 0 0,1 0 0,0-1 0,0 1 1,1-1-1,-1 0 0,0-1 0,1 0 1,-1 1-1,1-2 0,0 1 0,9-1 1,-13 0 28,0-1 1,0 1 0,1-1-1,-1 0 1,0 0-1,0 0 1,0 0 0,0 0-1,0 0 1,0 0 0,-1-1-1,1 1 1,0-1 0,-1 1-1,1-1 1,-1 0 0,1 0-1,-1 0 1,0 0 0,0 0-1,0 0 1,0 0-1,0 0 1,0 0 0,-1 0-1,1 0 1,-1-1 0,1 1-1,-1 0 1,0-4 0,2-10 277,-2 0 0,0 1 0,-4-24 0,3 23-154,-1 0-72,2 0 0,-1 1 0,2-1 0,4-26 1,-5 41-121,1 0 0,-1 0-1,0-1 1,1 1 0,-1 0 0,0 1 0,1-1 0,0 0 0,-1 0 0,1 0 0,-1 0 0,1 0 0,0 0 0,0 1 0,0-1 0,-1 0 0,1 1 0,0-1 0,0 1 0,0-1 0,0 1 0,0-1 0,0 1 0,0-1 0,0 1 0,2 0 0,29 2-2065,-1 5-245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1:48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3 11690,'-9'-1'1214,"0"0"-1,1 1 0,-1 0 0,0 0 0,1 1 0,-17 3 0,13-1-761,-1 1-1,1 0 0,0 1 0,-12 7 0,5-2-403,1 2 0,0 0-1,1 2 1,0 0 0,-16 18 0,28-28-39,1 2 0,-1-1 0,1 0 0,0 1 0,0 0 0,1 0 0,0 0 1,-4 11-1,6-15-29,1 0 0,-1 0 1,1-1-1,0 1 1,-1 0-1,1 0 0,0 0 1,1 0-1,-1-1 1,0 1-1,0 0 0,1 0 1,-1 0-1,1-1 1,-1 1-1,1 0 0,0 0 1,0-1-1,0 1 0,0-1 1,0 1-1,0-1 1,0 1-1,1-1 0,-1 0 1,0 1-1,1-1 1,-1 0-1,1 0 0,-1 0 1,1 0-1,0 0 1,-1 0-1,1-1 0,2 2 1,10 2-282,0 1 0,1-2 1,-1 0-1,1 0 1,0-2-1,0 0 0,26-1 1,106-16-2004,-135 14 2097,64-9-1548,38-12 4544,-114 23-2617,-11-16 6614,-1 0-6576,4 4 2,-1 1 25,0-2 1,1 1 0,1-1 0,0 0 0,-8-24 0,22 42-3171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1:51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29 206 12219,'-8'9'967,"5"-5"-587,1 0 0,-1-1 0,0 1 1,1 0-1,0 0 0,-2 5 0,4-8-309,-1 0-1,1 0 0,0 0 1,0 0-1,0 0 0,0 0 1,0 1-1,0-1 0,0 0 0,0 0 1,0 0-1,1 0 0,-1 0 1,0 0-1,1 0 0,-1 0 1,0 0-1,1 0 0,0 0 1,-1 0-1,1-1 0,-1 1 0,1 0 1,0 0-1,0 0 0,-1-1 1,1 1-1,0 0 0,0-1 1,0 1-1,1 0 0,8 4 54,-1-1 1,0 0-1,1-1 0,0 0 0,-1-1 1,1 0-1,0 0 0,0-1 0,1 0 1,-1-1-1,11 0 0,-3-1-80,0-1 1,0-1-1,-1 0 0,1-1 0,25-10 1,-40 13-32,0 0 1,-1 0 0,1-1 0,-1 1 0,1 0-1,-1-1 1,0 1 0,1-1 0,-1 0-1,0 0 1,0 0 0,0 0 0,-1 0 0,1 0-1,0-1 1,-1 1 0,1 0 0,-1-1 0,0 1-1,0-1 1,0 0 0,1-4 0,-2 3 75,1 0 0,-2 0 0,1 0 0,0 0 0,-1 0 0,0 0 0,0 0 0,0 0 0,0 0 0,-1 0 0,0 0 0,1 1 0,-1-1 0,-5-6 0,-4-4 446,-1 1 1,0 0 0,-1 0-1,-1 2 1,0-1-1,0 2 1,-29-17-1,-15-11 951,58 38-1473,0 0-1,-1 0 0,1 0 1,0-1-1,-1 1 0,1 0 1,0 0-1,-1 0 0,1-1 0,0 1 1,-1 0-1,1 0 0,0-1 1,0 1-1,-1 0 0,1 0 0,0-1 1,0 1-1,0 0 0,0-1 1,-1 1-1,1 0 0,0-1 0,0 1 1,0-1-1,0 1 0,0 0 1,0-1-1,0 1 0,0-1 0,11-1-14,17 5-393,-6 2-580,-1 2 0,32 13 0,-51-19 865,58 23-2638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1:52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1 179 13451,'89'101'5129,"-81"-109"-3593,4-10-367,12-14-57,7-7-104,-5-17-120,-2 6 0,-6 11-95,-6 8-65,-6 25-152,-3 7-112,-3 24-200,5 10-96,-1 19-424,0 5-344,16 1-816,-1-7-561,12-15-711</inkml:trace>
  <inkml:trace contextRef="#ctx0" brushRef="#br0" timeOffset="1">131 225 16972,'3'3'6177,"10"0"-5193,7-1-384,14 1-440,6 1-496,6 0-1488,1 1-1265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1:52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1 245 14779,'1'1'222,"0"-1"-1,0 0 1,0 0-1,0 0 1,0 0 0,1 0-1,-1 0 1,0 0-1,0 0 1,0 0 0,0-1-1,0 1 1,0 0-1,0-1 1,0 1-1,1-1 1,-1 1 0,-1-1-1,1 1 1,0-1-1,0 0 1,1 0 0,-2-1-36,0 1 1,0-1 0,0 1 0,0 0 0,0-1 0,-1 1 0,1 0 0,-1 0 0,1-1 0,-1 1 0,1 0-1,-1 0 1,1-1 0,-2 0 0,-10-28 1202,11 24-1260,0 0 0,0 0 1,1-1-1,0 1 0,0 0 1,0-1-1,1 1 0,0 0 1,0-1-1,1 1 0,0 0 0,0 0 1,0 0-1,0 1 0,1-1 1,0 0-1,1 1 0,-1 0 1,1 0-1,0 0 0,7-7 0,-6 7-117,0 0-1,1 0 1,0 1-1,0-1 1,1 2-1,-1-1 1,1 0-1,0 1 1,0 1-1,0-1 1,0 1-1,0 0 1,0 1-1,1-1 1,-1 1-1,0 1 1,15 0-1,-19 0-17,0 0 0,0 1 0,-1-1 0,1 1 0,0 0 0,-1-1 0,1 1 0,-1 0 0,1 1 0,-1-1 0,1 0 0,-1 1 0,4 2 0,-5-3-4,0 0 0,0 1 0,0-1 0,0 0 0,0 1 0,-1-1 0,1 1 0,0-1-1,0 1 1,-1-1 0,1 1 0,-1 0 0,0-1 0,1 1 0,-1 0 0,0-1 0,0 3 0,-1 1-7,0 0-1,0-1 1,0 1-1,0-1 1,-1 1-1,0-1 1,0 1-1,0-1 1,0 0 0,-1 0-1,0 0 1,0 0-1,0 0 1,-4 4-1,-14 10 21,0-1-1,-2-1 1,0-1-1,-27 13 0,31-17 61,27-15-47,0 1 0,0 1 0,0-1 0,0 1 0,0 0 1,0 1-1,1 0 0,-1 0 0,1 1 0,9 1 0,-1 0-172,1 1 1,-1 1-1,1 0 0,27 10 1,-39-11 108,0 0 0,0 0 0,0-1 0,0 0 0,1 0 0,-1 0 0,1-1 0,-1 0 0,10-1 0,-12 1 52,0-1-1,1-1 0,-1 1 0,0-1 1,0 0-1,0 0 0,-1 0 0,1 0 1,0-1-1,-1 1 0,1-1 0,-1 0 1,0 0-1,5-6 0,3-7 355,0 0-1,-1 0 0,-1-1 1,0 0-1,7-24 1,8-13 1050,-24 53-1398,0 1 0,0-1 0,0 1 1,0-1-1,0 1 0,0 0 0,0-1 1,1 1-1,-1-1 0,0 1 0,0 0 1,0-1-1,0 1 0,1-1 1,-1 1-1,0 0 0,0-1 0,1 1 1,-1 0-1,0 0 0,1-1 0,-1 1 1,0 0-1,1-1 0,-1 1 0,1 0 1,-1 0-1,0 0 0,1 0 0,-1-1 1,1 1-1,-1 0 0,0 0 0,1 0 1,-1 0-1,1 0 0,-1 0 1,1 0-1,-1 0 0,0 0 0,1 0 1,-1 0-1,1 0 0,-1 1 0,1-1 1,-1 0-1,0 0 0,1 0 0,-1 0 1,0 1-1,1-1 0,-1 0 0,1 1 1,-1-1-1,0 0 0,0 0 0,1 1 1,-1-1-1,0 0 0,0 1 1,1-1-1,-1 1 0,0-1 0,0 0 1,0 1-1,1-1 0,-1 1 0,0 0 1,15 42-125,-8-20-2,3-4-618,0 1 1,2-1-1,0-1 0,26 31 1,-6-15-1745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1:52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15307,'1'-5'5906,"12"0"-4154,18 4-1304,8-1-200,12 5-784,-1-3-608,-3 10-3089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1:53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1 185 11939,'3'5'10478,"5"-7"-8214,13-16-2284,-6 2 504,-1 0 0,0-1 1,21-37-1,-35 53-472,0 1-1,1-1 1,-1 1 0,0-1 0,1 1 0,-1 0 0,0-1-1,1 1 1,-1-1 0,0 1 0,1 0 0,-1-1 0,1 1-1,-1 0 1,1-1 0,-1 1 0,1 0 0,-1 0 0,1 0 0,-1-1-1,1 1 1,-1 0 0,1 0 0,-1 0 0,1 0 0,-1 0-1,1 0 1,-1 0 0,1 0 0,-1 0 0,1 0 0,0 0-1,-1 1 1,1-1 0,-1 0 0,1 0 0,-1 0 0,1 1-1,-1-1 1,0 0 0,1 0 0,-1 1 0,1-1 0,-1 1 0,0-1-1,1 0 1,-1 1 0,1-1 0,-1 1 0,0-1 0,0 1-1,1-1 1,-1 1 0,21 32 80,-17-26-59,1 3-41,1-1 0,0 0 1,1 0-1,0 0 0,0-1 1,1 0-1,0 0 0,1-1 1,0 0-1,0-1 0,0 0 1,0 0-1,1-1 0,0 0 1,18 6-1,-27-11 14,1 1-1,-1-1 1,1 0-1,-1 0 1,1 0 0,-1 0-1,0 0 1,1 0-1,-1 0 1,1-1-1,-1 1 1,1 0-1,-1-1 1,0 1 0,1-1-1,-1 1 1,0-1-1,0 0 1,1 0-1,-1 1 1,0-1-1,0 0 1,0 0 0,0 0-1,0 0 1,0 0-1,0-1 1,0 1-1,-1 0 1,1 0 0,0-1-1,-1 1 1,1 0-1,-1-1 1,1 1-1,-1 0 1,1-1-1,-1 1 1,0-1 0,0-1-1,2-9 81,-1 0-1,0-1 1,-2-22-1,0 18 45,1 9-96,0 0-1,0 1 1,1-1-1,0 1 1,0-1-1,1 1 1,0-1-1,0 1 1,5-9-1,-6 14-85,0 0 0,0 1-1,1-1 1,-1 0 0,0 1-1,1-1 1,-1 1-1,1 0 1,-1-1 0,1 1-1,0 0 1,0 0 0,-1 0-1,1 0 1,0 1-1,2-2 1,-1 2-148,1-1 0,-1 1-1,0 0 1,1 0 0,-1 0 0,1 0 0,-1 1-1,0-1 1,1 1 0,-1 0 0,0 0 0,6 2-1,19 11-2565,-4 3-781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3:16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72 275 13299,'-71'24'5481,"71"-15"-3136,6-8-505,1-7-656,2-12-272,3-10-528,-3-9-208,0-7-312,-8 0-280,1-1-816,-5-3-504,1 9-785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1:53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0 129 12755,'12'82'4487,"-12"-82"-4441,0 1-1,0-1 1,0 0-1,0 0 1,0 0-1,0 0 1,0 0 0,0 0-1,1 0 1,-1 0-1,0 0 1,0 0-1,0 1 1,0-1-1,0 0 1,0 0-1,0 0 1,1 0-1,-1 0 1,0 0-1,0 0 1,0 0-1,0 0 1,0 0-1,1 0 1,-1 0-1,0 0 1,0 0-1,0 0 1,0 0-1,0 0 1,0 0 0,1 0-1,-1 0 1,0 0-1,0-1 1,0 1-1,0 0 1,0 0-1,0 0 1,0 0-1,1 0 1,-1 0-1,0 0 1,0 0-1,0 0 1,0-1-1,0 1 1,0 0-1,0 0 1,0 0-1,0 0 1,0 0-1,0 0 1,0-1-1,0 1 1,0 0 0,0 0-1,0 0 1,0 0-1,0 0 1,0 0-1,0-1 1,0 1-1,0 0 1,0 0-1,0 0 1,11-19 1395,7-25 164,-2-14-103,-13 41-1026,2 1 0,0 0 0,9-20 0,-15 49-262,2 0 1,2 24 0,-2-27-170,1 3-38,0 0-1,1 0 1,0 0 0,1 0-1,1-1 1,0 1 0,9 14-1,-12-22-11,1 0 0,0-1 0,0 1 0,0-1 0,0 0-1,1 0 1,0 0 0,0 0 0,0 0 0,0-1 0,0 0 0,1 0 0,0 0-1,-1-1 1,1 1 0,0-1 0,0 0 0,0 0 0,1-1 0,7 2 0,-11-3 9,0-1 0,-1 1 1,1 0-1,0 0 0,-1-1 1,1 1-1,-1-1 1,1 0-1,0 1 0,-1-1 1,1 0-1,-1 0 1,0 0-1,1 0 0,-1 0 1,0 0-1,0-1 0,1 1 1,-1 0-1,0-1 1,0 1-1,0-1 0,-1 1 1,1-1-1,0 1 1,0-1-1,-1 1 0,1-1 1,-1 0-1,0 1 0,1-1 1,-1-3-1,2-9 108,0 1-1,-1-1 1,-1-15-1,0 17 48,0-16 180,-1 17-162,1 0-1,0 1 1,1-1 0,0 0-1,0 1 1,1-1 0,5-14-1,-6 24-173,-1 0 0,1 1-1,-1-1 1,1 0 0,0 0-1,0 0 1,-1 0 0,1 1-1,0-1 1,0 0 0,0 1-1,0-1 1,0 1 0,0-1-1,0 1 1,0-1 0,0 1-1,0 0 1,0-1 0,0 1-1,0 0 1,0 0 0,0 0-1,0 0 1,0 0 0,0 0-1,1 0 1,0 0 0,32 10-300,-26-7 207,24 5-842,-1-1 0,63 6-1,-55-8-351,61 13-1,-88-14 1178,-1-1-1,0 1 1,0 1-1,0 0 1,-1 0-1,1 1 0,-1 1 1,-1-1-1,15 14 1,-23-19 154,1 0 1,-1 0 0,1 1 0,-1-1 0,0 0 0,1 1 0,-1-1-1,0 1 1,0-1 0,0 1 0,0 0 0,-1-1 0,1 1 0,0 0-1,-1 0 1,1 0 0,-1-1 0,1 1 0,-1 0 0,0 0 0,0 0-1,0 0 1,0 0 0,0 0 0,-1 3 0,-1-3 80,1 0 0,-1 1 1,1-1-1,-1 0 0,0 0 0,0-1 1,0 1-1,0 0 0,0-1 0,0 1 0,0-1 1,-1 0-1,1 1 0,-1-1 0,1 0 1,-1 0-1,1-1 0,-5 2 0,3-1-30,0 0-1,0 0 1,-1 0-1,1-1 1,0 1-1,-1-1 1,1 0-1,0 0 1,-1-1-1,1 1 1,0-1-1,-1 0 1,1 0-1,0-1 1,0 1-1,0-1 1,0 0-1,0 0 1,0 0-1,1 0 1,-1-1-1,1 1 1,-1-1-1,1 0 1,0 0-1,0-1 1,0 1-1,1 0 1,-1-1-1,1 0 1,0 1-1,0-1 1,0 0-1,0 0 1,1 0-1,-1-1 1,1 1-1,0 0 0,1 0 1,-1-1-1,1 1 1,0 0-1,0-1 1,0 1-1,0 0 1,1-1-1,0 1 1,1-5-1,-2 6-105,1 0 0,0 0 0,0 0 0,0 0-1,0 0 1,1 0 0,-1 0 0,1 0 0,0 0-1,0 1 1,0-1 0,0 1 0,0-1 0,0 1-1,1 0 1,-1 0 0,1 0 0,0 0 0,-1 0-1,1 1 1,0-1 0,0 1 0,0 0 0,0 0-1,0 0 1,1 0 0,4-1 0,1 1-300,-1 1 0,0 0 0,0 0 0,0 1 0,0 0 0,0 0 0,0 1 0,0 0 0,0 0 1,7 4-1,30 14-2672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1:54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20 188 14379,'-2'0'5505,"1"0"-4128,-1-2-553,-3-25-512,-5-56-496,10 42-1113,4 7-231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1:54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98 12339,'-32'-42'5736,"32"41"-5541,0 0 1,0 0 0,0-1 0,0 1 0,0 0 0,0 0 0,0-1 0,0 1 0,0 0 0,1 0 0,-1 0-1,0-1 1,1 1 0,-1 0 0,1 0 0,-1 0 0,1 0 0,0 0 0,-1 0 0,1 0 0,0 0 0,0 0 0,0 0-1,-1 0 1,1 1 0,0-1 0,0 0 0,0 0 0,0 1 0,1-1 0,-1 1 0,2-1 0,35-15 1199,-28 14-1208,0 0 1,-1 0-1,1 2 1,0-1-1,0 1 1,0 0 0,0 1-1,11 3 1,-17-4-162,-1 1 1,1 0-1,-1 0 1,0 0 0,0 1-1,0-1 1,1 1-1,-2 0 1,1 0-1,0 0 1,5 5 0,-7-6-22,0 1 0,1 0 0,-1 0 0,0 0 1,0 0-1,0 0 0,0 0 0,-1 0 1,1 0-1,-1 0 0,1 0 0,-1 1 1,0-1-1,1 0 0,-1 0 0,0 0 0,0 1 1,-1-1-1,1 0 0,-1 3 0,-1 0-14,1 0 0,-1 0-1,-1 0 1,1-1 0,0 1-1,-1-1 1,0 0 0,0 1-1,0-2 1,-1 1 0,1 0-1,-1 0 1,0-1 0,0 0-1,0 0 1,-1 0-1,-4 2 1,-11 5-198,1 0-1,-36 10 1,38-14-116,15-5 134,2-1 154,0 0 1,0 0 0,0 0-1,0 0 1,1 0-1,-1 0 1,0 1-1,0-1 1,0 0 0,0 0-1,0 0 1,0 0-1,0 0 1,0 0-1,0 1 1,0-1 0,0 0-1,0 0 1,0 0-1,0 0 1,0 0-1,0 1 1,0-1-1,0 0 1,0 0 0,0 0-1,0 0 1,0 0-1,0 1 1,0-1-1,0 0 1,0 0 0,0 0-1,0 0 1,-1 0-1,1 0 1,0 0-1,0 1 1,0-1 0,0 0-1,0 0 1,0 0-1,0 0 1,-1 0-1,1 0 1,0 0-1,0 0 1,0 0 0,0 0-1,0 0 1,0 0-1,-1 0 1,1 0-1,0 0 1,0 0 0,0 0-1,0 0 1,0 0-1,-1 0 1,1 0-1,0 0 1,0 0 0,0 0-1,0 0 1,0 0-1,-1 0 1,1 0-1,0 0 1,0 0 0,12 3-2748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1:55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0 229 13123,'2'-1'291,"0"1"0,1-1 1,-1 1-1,0-1 0,0 0 1,0 1-1,0-1 0,0 0 1,-1-1-1,1 1 0,0 0 1,0 0-1,-1-1 0,1 1 1,0-1-1,1-2 0,-1 1 19,-1-1-1,0 1 0,0 0 0,0-1 1,0 1-1,-1-1 0,1 1 1,-1-5-1,3-20 585,-2 19-648,1 1 0,0-1 0,1 1 0,0-1 0,0 1 0,1 0 0,0 0 0,0 0 0,1 1 0,0 0 0,0-1 0,8-6 0,-10 10-206,1 1-1,0 0 1,0 0 0,0 0 0,0 0-1,0 1 1,1 0 0,-1 0-1,1 0 1,0 0 0,-1 1 0,1 0-1,0 0 1,0 0 0,0 0-1,0 1 1,0 0 0,0 0 0,0 0-1,0 1 1,-1-1 0,1 1-1,7 3 1,-10-4-49,0 0 0,-1 1-1,1-1 1,-1 0 0,1 1-1,-1 0 1,1-1 0,-1 1 0,0 0-1,1 0 1,-1 0 0,0 0-1,1 0 1,-1 0 0,0 0-1,0 0 1,0 0 0,0 1 0,0-1-1,0 0 1,-1 1 0,1-1-1,0 1 1,-1-1 0,1 1-1,0-1 1,-1 1 0,0-1 0,1 1-1,-1-1 1,0 1 0,0 0-1,0-1 1,0 1 0,0-1 0,-1 1-1,1-1 1,-1 4 0,-1 0-13,0 0 1,0-1-1,0 1 1,-1 0-1,0-1 1,0 0-1,0 1 1,0-1-1,-1-1 1,-7 8-1,-14 9 69,-1-1-1,-1-1 0,-34 17 1,62-35-44,-1 0 1,0 0-1,0 0 0,0 0 1,0 0-1,0-1 1,0 1-1,0 0 0,0 0 1,0 0-1,0 0 0,1 0 1,-1 0-1,0 0 1,0 0-1,0 0 0,0 0 1,0 1-1,0-1 1,0 0-1,0 0 0,0 0 1,0 0-1,0 0 1,1 0-1,-1 0 0,0 0 1,0 0-1,0 0 1,0 0-1,0 0 0,0 0 1,0 0-1,0 0 1,0 0-1,0 0 0,0 1 1,0-1-1,0 0 0,0 0 1,0 0-1,0 0 1,0 0-1,0 0 0,0 0 1,0 0-1,0 0 1,0 0-1,0 1 0,0-1 1,0 0-1,0 0 1,0 0-1,0 0 0,0 0 1,0 0-1,0 0 1,18 1 73,28-1-84,-38-1 7,239 17-775,-156-8 776,-76-7 2,51 7-44,-61-7 59,0 0 0,-1 0 0,1 0 1,0 1-1,0 0 0,-1 0 1,1 0-1,-1 0 0,0 1 0,5 3 1,-8-5 0,-1-1 1,1 1-1,-1-1 1,1 1-1,-1-1 1,1 1-1,-1-1 0,1 1 1,-1 0-1,0-1 1,1 1-1,-1-1 1,0 1-1,0 0 1,0 0-1,1-1 1,-1 1-1,0 0 1,0-1-1,0 1 1,0 0-1,0-1 0,0 1 1,0 0-1,0 0 1,-1-1-1,1 1 1,0 0-1,0-1 1,-1 1-1,1 0 1,0-1-1,-1 1 1,1-1-1,0 1 1,-1 0-1,1-1 0,-1 1 1,1-1-1,-1 1 1,1-1-1,-1 0 1,1 1-1,-1-1 1,0 1-1,1-1 1,-1 0-1,0 0 1,1 1-1,-1-1 0,0 0 1,0 0-1,-5 3 173,0-1 0,1 0 0,-1 0 0,0 0 0,-8 0 0,8-2-89,1 1 0,0-1 0,-1 0 0,1-1 0,-1 0 0,1 1 0,0-2 0,0 1 0,0 0 0,0-1 0,0 0 0,0-1 0,0 1 0,0-1 0,1 1 0,-7-6 0,9 6-104,-1-1-1,1 1 1,0-1-1,-1 1 1,1-1-1,0 0 1,1 1-1,-1-1 1,0 0-1,1 0 1,0-1-1,0 1 1,-1 0-1,2 0 1,-1-1-1,0 1 1,1 0-1,0-1 1,-1 1-1,1 0 1,1-1 0,-1 1-1,0 0 1,1-1-1,0 1 1,0 0-1,1-5 1,-1 5-128,1 0 0,-1 0 0,0 0 0,1 1 0,0-1 0,0 0 0,0 1 0,0-1 0,0 1 0,0-1 0,0 1 0,1 0 0,-1 0 0,1 0 0,0 1 0,0-1 0,-1 0 0,1 1 0,0 0 1,0 0-1,0 0 0,1 0 0,-1 0 0,0 1 0,0-1 0,0 1 0,0 0 0,1 0 0,3 0 0,10 2-1017,0 0 1,0 1-1,-1 1 0,25 9 1,-8-3-778,-18-6 1021,0 0 0,0-2 1,1 1-1,17-1 1,-28-2 894,-1-1 0,1 1 1,-1-1-1,1 0 0,-1 0 0,1 0 1,-1 0-1,6-3 0,-8 3 232,0 0-1,0-1 1,0 1-1,0 0 1,-1-1-1,1 1 1,0-1-1,-1 0 0,0 1 1,1-1-1,-1 0 1,0 0-1,0 0 1,1 0-1,-2 0 1,1 0-1,1-4 1,-1 5-43,-1 0 1,0 0-1,1 0 1,-1 0-1,0 0 0,0 0 1,1-1-1,-1 1 1,0 0-1,0 0 1,0 0-1,0 0 1,-1-1-1,1 1 1,0 0-1,0 0 1,-1 0-1,1 0 1,0 0-1,-1 0 1,0-1-1,0 1-32,0 1 1,1-1-1,-1 1 1,0-1-1,0 1 0,0 0 1,1 0-1,-1-1 0,0 1 1,0 0-1,0 0 1,0 0-1,1 0 0,-1 0 1,0 0-1,0 0 0,0 0 1,0 0-1,0 0 1,1 1-1,-2-1 0,-4 2 257,0 1-1,0-1 1,0 1 0,1 0-1,-11 7 1,8-3-256,1 0 0,-1 0 0,1 0 0,1 1 0,-1 0 0,-9 18 0,14-23-145,1 0 1,0 0 0,-1 0 0,1 0-1,0 0 1,1 0 0,-1 0-1,0 1 1,1-1 0,0 0-1,0 4 1,0-5-12,0 0-1,1-1 1,-1 1 0,1 0-1,-1-1 1,1 1-1,0-1 1,-1 1 0,1-1-1,0 1 1,0-1 0,0 0-1,0 1 1,1-1-1,-1 0 1,0 0 0,0 0-1,1 0 1,-1 0-1,1 0 1,-1 0 0,3 1-1,3 0-17,-1 1-1,1-1 1,0-1-1,0 1 1,0-1-1,0-1 0,0 1 1,0-1-1,0 0 1,14-3-1,3-1-17,42-13 0,-47 12 22,0-1 1,0-1-1,0 0 1,-1-2-1,0 0 1,-1-1-1,26-19 1,-43 29 22,1 0 0,-1 0 0,1-1 0,-1 1 0,0 0 0,1 0-1,-1-1 1,0 1 0,0 0 0,1-1 0,-1 1 0,0-1 0,0 1 0,1 0 0,-1-1 0,0 1 0,0-1 0,0 1 0,0-1 0,0 1 0,1 0 0,-1-1 0,0 1 0,0-1 0,0 1-1,0-1 1,0 1 0,0-1 0,-1 1 0,1 0 0,0-1 0,0 1 0,0-1 0,0 1 0,-1-1 0,1 1 6,-1-1 0,1 1 0,0 0 0,0 0 0,-1 0 1,1 0-1,0 0 0,-1 0 0,1 0 0,0 0 0,-1 0 0,1 0 0,0 0 0,-1 0 1,1 0-1,-1 0 0,1 0 0,0 0 0,-1 0 0,1 0 0,0 0 0,0 0 0,-1 1 1,1-1-1,0 0 0,-1 0 0,1 0 0,0 1 0,0-1 0,-1 0 0,1 0 0,0 1 1,0-1-1,0 0 0,-1 0 0,1 1 0,0-1 0,0 0 0,0 1 0,0-1 0,-1 1 1,-2 5-7,-1 1 1,1-1-1,0 1 0,0 0 1,1 0-1,0 0 1,1 0-1,-2 12 1,3-17-9,0 0 0,0 0 0,0 0 0,0 0 0,1 0 1,-1 0-1,1 0 0,-1 0 0,1 0 0,0 0 0,0 0 1,-1 0-1,2 0 0,-1-1 0,0 1 0,0 0 0,0-1 1,1 1-1,-1-1 0,1 1 0,-1-1 0,5 3 0,-2-1-8,1 0 0,0-1-1,0 1 1,0-1 0,0 0-1,11 2 1,-8-2-45,0-1 0,1 0-1,-1 0 1,1-1 0,-1 0 0,1 0 0,-1-1 0,1 0 0,-1-1-1,1 0 1,-1 0 0,0-1 0,0 0 0,13-6 0,-15 5-439,0 0 0,0 0 0,0-1 0,-1 0 0,0 1 0,0-2 0,0 1 0,-1-1 0,1 1 0,-1-1-1,5-11 1,-4 4-1808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1:56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14 13579,'12'-2'5225,"14"-1"-3961,4 0-328,-2-1-335,0 3-393,-7 2-712,-8 3-417,-15 2-1087,-9 6-1241</inkml:trace>
  <inkml:trace contextRef="#ctx0" brushRef="#br0" timeOffset="1">0 103 10082,'16'3'3913,"17"2"-2753,8-1-2688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1:56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21 153 10250,'-21'58'3853,"21"-57"-3784,0 0 1,1 0-1,-1-1 0,0 1 0,1 0 1,-1 0-1,0-1 0,1 1 0,-1 0 1,1-1-1,-1 1 0,1 0 0,-1-1 1,1 1-1,-1-1 0,1 1 1,0-1-1,-1 1 0,1-1 0,0 0 1,-1 1-1,1-1 0,0 0 0,0 1 1,-1-1-1,1 0 0,0 0 0,0 0 1,-1 0-1,1 0 0,0 0 1,0 0-1,0 0 0,-1 0 0,1 0 1,0 0-1,1 0 0,32-5 1281,-33 5-1256,1 0-1,0 0 0,-1-1 1,1 1-1,0-1 0,-1 1 1,1-1-1,-1 0 0,1 1 1,-1-1-1,1 0 0,-1 0 1,0 0-1,1 0 0,-1-1 1,0 1-1,0 0 0,0 0 1,0-1-1,0 1 0,0-1 1,0 1-1,0-1 0,-1 1 1,1-1-1,-1 1 0,1-1 1,-1 0-1,1 1 0,-1-1 1,0 0-1,0 1 1,0-1-1,0 0 0,0 1 1,0-1-1,0 0 0,-1 1 1,1-1-1,0 0 0,-1 1 1,-1-3-1,-3-8 447,0 1 1,-1 1-1,-1-1 0,-14-17 1,10 13-177,8 11-237,-1-2-1,1 1 0,0 0 0,0-1 0,1 1 0,0-1 0,-2-6 0,4 11-109,-1 0 0,1 0 0,0 0 0,0-1-1,0 1 1,0 0 0,0 0 0,0 0-1,0 0 1,1 0 0,-1 0 0,0 0 0,0 0-1,1 0 1,-1 0 0,1 0 0,-1 0-1,1 0 1,0-1 0,0 1-16,0 1 0,1-1 0,-1 0 0,0 0 0,1 0 1,-1 1-1,0-1 0,1 1 0,-1-1 0,1 1 0,-1 0 0,1-1 0,-1 1 0,1 0 0,-1 0 0,1 0 1,2 0-1,11 2-511,0-1 0,0 2 1,0 0-1,-1 1 0,16 6 1,11 3-1967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1:58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21 170 11634,'-18'13'2819,"18"-13"-2769,0 0 1,-1 1-1,1-1 1,0 0 0,0 0-1,0 0 1,0 1-1,0-1 1,-1 0-1,1 0 1,0 1-1,0-1 1,0 0 0,0 0-1,0 1 1,0-1-1,0 0 1,0 0-1,0 1 1,0-1-1,0 0 1,0 0 0,0 1-1,0-1 1,0 0-1,0 0 1,0 1-1,0-1 1,1 0 0,-1 0-1,0 0 1,0 1-1,0-1 1,0 0-1,0 0 1,1 0-1,-1 1 1,0-1 0,4 2 173,0 0 1,0-1 0,0 0-1,0 1 1,0-1 0,0-1-1,1 1 1,5 0 0,6 0 221,1 0 0,28-2 0,-39 0-388,-1 1-1,0-1 0,0 0 0,1 0 1,-1-1-1,0 1 0,0-1 1,0 0-1,-1-1 0,1 1 0,0-1 1,-1 0-1,5-4 0,-8 7-18,0-1 0,-1 0 0,1 0 1,0 0-1,-1 0 0,1 0 0,-1 1 0,1-1 0,-1 0 0,1 0 1,-1 0-1,0 0 0,1-1 0,-1 1 0,0 0 0,0 0 0,0 0 0,0 0 1,0 0-1,0 0 0,0 0 0,0 0 0,0 0 0,0 0 0,-1 0 1,1 0-1,-1 0 0,1 0 0,0 0 0,-1 0 0,1 0 0,-1 0 0,0 0 1,1 0-1,-1 0 0,0 1 0,0-1 0,1 0 0,-1 0 0,-2 0 1,-3-5 251,-2 1 0,1 0 1,0 1-1,-9-4 0,14 6-238,-40-17 856,24 12-479,1-2 1,-18-10 0,34 19-415,1-1 0,-1 1 1,0 0-1,1-1 1,-1 1-1,0-1 0,1 1 1,-1-1-1,0 1 1,1-1-1,-1 1 1,1-1-1,-1 0 0,1 1 1,-1-1-1,1 0 1,-1 1-1,1-1 1,0 0-1,-1 0 0,1 0 1,0 1-1,0-1 1,0 0-1,0 0 0,-1 0 1,1-1-1,1 1-8,0 0 1,-1 0-1,1 0 0,0 0 0,0 0 0,0 0 0,0 0 0,0 0 0,0 1 0,0-1 0,0 0 1,0 1-1,0-1 0,0 1 0,0-1 0,2 0 0,8-3-136,1 1-1,21-4 1,-15 5-497,1 0 0,-1 1 0,21 2 0,1 4-1584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1:58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14507,'-5'9'6209,"3"14"-3712,-2 8-993,-3 3-343,5 4-705,-1-4-192,5-8-576,4-5-369,-1-10-1175,-3-8-704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1:59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0 347 11987,'0'-2'10914,"7"-37"-9546,2-62-376,-10 28-728,1 10-512,0 22-1008,1 14-648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1:59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98 11290,'1'1'397,"5"7"1352,-1 1 1,0-1-1,8 19 1,-12-23-1602,0 0-1,0 1 1,0-1 0,-1 0 0,0 0-1,0 1 1,0-1 0,0 0 0,0 1-1,-1-1 1,0 0 0,-1 5 0,0-2 78,0 0 0,-1-1 0,0 1 0,0-1 1,-1 1-1,0-1 0,0 0 0,0 0 0,0-1 1,-1 1-1,0-1 0,-1 0 0,1 0 0,-1-1 0,0 0 1,0 0-1,0 0 0,0 0 0,-1-1 0,1 0 1,-1-1-1,-14 4 0,9-3 41,-1-1 0,0 0-1,0-1 1,-1 0 0,1-1 0,0 0 0,0-1 0,0-1 0,0 0-1,0-1 1,1 0 0,-14-6 0,15 5-116,0-1 0,1-1 0,-1 0 0,1 0 0,0-1-1,1 0 1,-1 0 0,2-1 0,-16-18 0,20 22-124,0-1 0,1 0 0,0 0 0,0 0 0,0-1 0,1 1 0,0-1 0,0 0 0,0 1 0,0-1 0,1 0 0,0 0 0,0 0 0,1 0 0,0 0 0,0 0 0,0 0 0,1 0 0,0 0 0,0 0 0,3-9 0,-2 10-36,0-1 0,0 1 0,1 0 0,0 0 0,0 0 0,0 0 0,1 1 1,-1-1-1,1 1 0,0 0 0,1 0 0,-1 0 0,10-6 0,-6 6-49,0-1 0,0 2-1,1-1 1,0 1 0,0 0 0,0 0 0,0 1 0,11-1-1,-6 2-375,0 0 0,0 1 0,0 0-1,0 1 1,0 1 0,0 0 0,0 1-1,-1 1 1,1 0 0,-1 0-1,19 10 1,22 22-3705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3:16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12947,'-7'-43'5449,"10"40"-3065,22 0-527,1 8-105,16-5-472,5-2-359,-6-1-641,3-5-312,-10 3-592,-5 3-329,-11 2-1047,-8 0-457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2:01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8 9426,'-2'1'1096,"-13"11"2265,-13 16-2693,43-36 6163,25-9-6380,-21 9-27,-11 4-480,25-7 828,-32 10-866,0 1 0,0 0 0,0 0 1,-1 0-1,1 1 0,0-1 0,0 0 0,0 0 0,0 0 0,0 1 0,0-1 1,0 1-1,0-1 0,0 0 0,0 1 0,-1-1 0,1 1 0,0 0 1,0-1-1,-1 1 0,1 0 0,0-1 0,-1 1 0,1 0 0,0 1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2:02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1 279 14635,'47'31'5929,"-51"-48"-3936,4-17-1209,4-11-296,7-12-880,2 2-392,2 1-865,-4 7-447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2:02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37 12803,'-26'-3'3964,"26"2"-3884,0 1 0,0 0 0,0-1 0,1 1 0,-1 0 0,0-1 0,0 1 0,0 0 0,1-1 0,-1 1 0,0 0 0,0-1 0,1 1 0,-1 0 0,0 0 0,1-1 0,-1 1 0,0 0 0,1 0 0,-1 0 1,0 0-1,1-1 0,-1 1 0,1 0 0,-1 0 0,0 0 0,1 0 0,-1 0 0,1 0 0,0 0 0,58-15 1378,28 4-738,-79 10-667,0 1 1,1 0-1,-1 1 1,0 0-1,0 0 1,0 0-1,0 1 1,14 6-1,-21-8-56,0 0 0,0 1-1,1 0 1,-1-1-1,0 1 1,0 0-1,0-1 1,0 1 0,-1 0-1,1 0 1,0 0-1,0 0 1,0 0 0,-1 0-1,1 0 1,0 0-1,-1 0 1,1 0 0,-1 0-1,0 0 1,1 1-1,-1-1 1,0 0 0,1 0-1,-1 0 1,0 1-1,0-1 1,0 0-1,0 0 1,0 1 0,-1-1-1,1 0 1,0 0-1,0 0 1,-1 1 0,1-1-1,-1 0 1,1 0-1,-2 2 1,-1 2-22,0 0-1,-1 0 1,0 0 0,0 0-1,0-1 1,0 0 0,-7 6 0,-13 6-21,1-1 1,-27 12-1,-23 15-12,61-31-5,14-4-99,22-2-223,17-7-158,-28 1 366,0 0 0,0 1 0,0 0 0,0 1 0,-1 0-1,1 1 1,24 8 0,-36-10 172,0 0-1,0 0 1,0 1-1,0-1 1,-1 1-1,1-1 1,0 1-1,0-1 1,0 1-1,0 0 1,-1-1-1,1 1 1,0 0-1,0 0 1,-1-1-1,1 1 1,-1 0-1,1 0 1,-1 0-1,1 0 1,-1 0-1,1 0 1,-1 0-1,0 0 1,0 0-1,1 0 1,-1 0-1,0 0 1,0 0-1,0 0 1,0 1 0,-1 2 26,0-1 0,0 0 0,0 0 0,-1 0 1,1 0-1,-1 0 0,0-1 0,0 1 1,0 0-1,-3 2 0,-5 6 142,0-1 0,-1-1 0,0 0 0,-12 7 1,15-11-49,1 0 0,-1 0 0,-1-1 0,1 0 0,-1-1 0,1 0 0,-1 0 1,-11 1-1,25-10-282,12-3-110,21-6-280,0 3-1,0 1 1,1 1 0,1 3 0,-1 1 0,63-1 0,-64 6 764,1 3 1,-1 1 0,70 15 0,-98-16-30,-1 0 0,0 1 1,0 0-1,-1 1 0,1 0 0,10 6 0,-18-9-121,0 0 0,0 0 1,0-1-1,0 1 0,0 0 0,0 0 0,0 0 0,-1 0 0,1 0 0,0 0 0,-1 0 1,1 1-1,0-1 0,-1 0 0,1 0 0,-1 0 0,0 1 0,1-1 0,-1 0 0,0 2 0,0-1 34,-1 0 0,1-1 0,-1 1-1,1 0 1,-1 0 0,0-1 0,0 1-1,0-1 1,0 1 0,0-1-1,0 1 1,-1-1 0,1 1 0,0-1-1,-1 0 1,1 0 0,-1 0 0,-2 2-1,-8 5 424,0-1-1,-1 0 0,0 0 1,0-2-1,0 1 1,-1-2-1,-15 4 0,20-6-314,0 0 1,-1-1-1,1 0 0,0-1 0,0 0 0,-1 0 0,1-1 1,0 0-1,0-1 0,0 0 0,0 0 0,-10-4 0,16 5-196,0 0-1,0-1 0,0 1 1,0-1-1,1 1 0,-1-1 0,0 0 1,1 0-1,-1 0 0,1 0 1,0 0-1,-1-1 0,1 1 1,1-1-1,-1 0 0,0 1 1,0-1-1,1 0 0,0 0 0,-1 0 1,1 0-1,0 0 0,1 0 1,-1 0-1,0-1 0,1 1 1,0 0-1,0 0 0,0-1 0,0 1 1,0 0-1,1 0 0,-1 0 1,1-1-1,0 1 0,0 0 1,2-4-1,0 0-204,1 0-1,-1 0 1,1 1 0,1-1 0,-1 1-1,1 1 1,0-1 0,0 0 0,1 1-1,0 0 1,0 1 0,0-1-1,0 1 1,1 0 0,8-4 0,-2 4-452,-1 0 0,1 1 0,0 1 0,-1 0 0,1 0 0,0 1 0,24 2 0,30 5-4678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2:0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13499,'23'-35'5273,"-25"65"-3785,-4 11-479,17 8-329,-4-4-296,12-12-136,14-9 24,6-19 72,1-10 144,-1-19 16,-8-12-64,-18-14-280,-3-1-152,-15 1-280,-3 3-272,-2 18-872,4 6-521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2:03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24 213 12619,'-21'61'4282,"18"-56"-831,3-11-2245,5-14-14,17-41 965,-17 44-1901,1 0-1,1 1 0,0-1 0,1 2 1,10-17-1,-17 30-250,1 0 0,-1 0 1,1 0-1,0 0 0,-1 1 0,1-1 1,0 0-1,0 1 0,0-1 0,0 1 1,1 0-1,-1 0 0,0 0 0,0 0 1,1 0-1,-1 0 0,0 1 0,1-1 1,-1 1-1,1 0 0,-1-1 0,1 1 0,-1 0 1,1 0-1,-1 1 0,1-1 0,-1 0 1,0 1-1,1 0 0,-1-1 0,0 1 1,1 0-1,-1 0 0,3 2 0,7 5 8,0 0 0,0 0-1,-1 2 1,19 18 0,-12-10 29,4 3-21,-17-14-20,2-1 1,-1 0-1,1 0 1,0 0 0,0 0-1,1-1 1,0 0-1,14 6 1,-21-11-1,-1 0 0,0 0-1,0 0 1,0 0 0,0 0 0,1 0-1,-1 0 1,0 0 0,0 0 0,0 0-1,1 0 1,-1 0 0,0 0 0,0 0 0,0 0-1,0 0 1,1 0 0,-1 0 0,0 0-1,0 0 1,0 0 0,0-1 0,0 1-1,1 0 1,-1 0 0,0 0 0,0 0-1,0 0 1,0 0 0,0-1 0,0 1 0,1 0-1,-1 0 1,0 0 0,0 0 0,0-1-1,0 1 1,0 0 0,0 0 0,0 0-1,0 0 1,0-1 0,0 1 0,0 0-1,-1-14 46,-9-20 84,8 29-89,-3-16 165,0 1-1,-3-42 1,4 24-55,3 37-162,1 1 0,0-1 0,0 0 0,0 0 0,-1 0 0,1 0 0,0 1 0,0-1 0,0 0 0,1 0 0,-1 0 1,0 0-1,0 1 0,0-1 0,1 0 0,-1 0 0,0 0 0,1 1 0,-1-1 0,0 0 0,1 0 0,-1 1 0,2-2 0,-1 2-28,-1 0 0,1 0 0,0-1 1,0 1-1,0 0 0,-1 0 0,1 0 0,0 0 0,0 0 1,0 0-1,-1 0 0,1 1 0,0-1 0,0 0 0,0 0 0,-1 1 1,1-1-1,0 0 0,1 2 0,42 30-2182,-35-24 1592,21 19-1648,-6 1-198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2:0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57 246 10674,'-1'0'179,"-1"1"0,1-1 0,0 1-1,-1-1 1,1 0 0,0 0 0,-1 0-1,1 0 1,-1 0 0,1 0 0,0 0-1,-1 0 1,1-1 0,-1 1 0,1 0-1,0-1 1,-1 1 0,1-1 0,0 0-1,0 1 1,-1-1 0,0-1 0,1 0 12,1-1 1,-1 1-1,1 0 1,0 0-1,0-1 1,0 1-1,0 0 1,0-1-1,0 1 1,1 0-1,1-5 1,0-6 108,1-11 947,0 0 0,-1-24 0,-2 41-924,0 0 1,-1 1-1,0-1 1,0 1 0,0-1-1,0 1 1,-1 0-1,-1-1 1,1 1-1,-1 0 1,0 0-1,-5-8 1,4 11 71,-2-2-25,13 4 801,167 35-807,-141-25-331,-1 1 0,-1 1 0,44 23 0,-69-31-23,0 0-1,0 1 1,-1 0-1,0 0 0,1 0 1,-1 1-1,-1-1 1,1 1-1,3 6 0,-6-9 14,-1-1-1,0 1 0,0 0 1,-1 0-1,1 0 0,0 0 1,-1-1-1,1 1 0,-1 0 0,1 0 1,-1 0-1,0 1 0,0-1 1,0 0-1,0 0 0,0 0 0,-1 0 1,1 0-1,0 0 0,-1 0 1,0 0-1,1-1 0,-1 1 1,0 0-1,0 0 0,0 0 0,0-1 1,0 1-1,-1 0 0,1-1 1,0 1-1,-1-1 0,-1 2 0,-10 8 106,-1-1-1,0 0 0,0-1 0,-1 0 0,0-1 1,0-1-1,-1-1 0,-19 6 0,-3-1-83,-1-1 1,-51 5-1,74-13-281,1 0 1,-1-2-1,-16 0 0,32 0 206,0 0 0,0-1 0,1 1-1,-1 0 1,0 0 0,0 0 0,0 0 0,0 0 0,0 0-1,0 0 1,0-1 0,0 1 0,0 0 0,0 0 0,0 0-1,0 0 1,0 0 0,1 0 0,-1-1 0,0 1 0,0 0-1,0 0 1,0 0 0,0 0 0,0 0 0,-1-1-1,1 1 1,0 0 0,0 0 0,0 0 0,0 0 0,0 0-1,0-1 1,0 1 0,0 0 0,0 0 0,0 0 0,0 0-1,0 0 1,0 0 0,-1 0 0,1-1 0,0 1-1,0 0 1,0 0 0,0 0 0,0 0 0,0 0 0,0 0-1,-1 0 1,1 0 0,0 0 0,0 0 0,0 0 0,0 0-1,0 0 1,-1 0 0,1 0 0,15-7-1397,28-5-1214,16-3-159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2:05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1 13443,'-18'21'5601,"-11"15"-2880,-8 17-2161,-4 12-200,-22 13-344,-9 5-360,-12 5-1129,-1 1-1759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2:05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69 9786,'-2'12'983,"1"4"2512,20-21 585,-17 5-2900,-11 1 3276,-10 6-3745,-34 8 81,52-15-771,0 0 0,0 1 0,0-1 0,0 0-1,0 0 1,0 0 0,0 0 0,0 0 0,0 0 0,0 0 0,0 0 0,0 0 0,1 0 0,-1-1 0,0 1 0,0 0 0,0-1 0,0 1 0,0-1 0,0 1 0,0-1 0,1 1 0,-1-1-1,0 0 1,0 1 0,1-1 0,-1 0 0,0 1 0,1-1 0,-1 0 0,1 0 0,-1 0 0,1 0 0,-1 1 0,1-1 0,0 0 0,-1 0 0,1 0 0,0 0 0,0 0 0,-1-1-1,1-1 6,0 0-1,1 1 0,-1-1 0,0 0 0,1 0 0,-1 1 0,1-1 0,0 0 0,0 1 0,0-1 0,0 1 0,2-3 0,1 0-45,1 0 0,-1 0 0,1 1 0,0 0 0,0 0-1,0 1 1,0-1 0,1 1 0,-1 0 0,1 0 0,7-2 0,-8 3-19,-1 0 0,1 1 0,0 0 1,-1 0-1,1 0 0,0 0 0,0 1 1,-1 0-1,1 0 0,0 0 1,0 0-1,0 1 0,-1 0 0,1 0 1,5 2-1,-9-3 34,0 0 0,0 1 0,-1-1 0,1 1 0,0-1 0,-1 1 0,1-1 0,0 1 0,-1 0 0,1-1 0,0 1 0,-1 0 0,1-1 0,-1 1 0,0 0 0,1 0 0,-1 0 0,0-1 0,1 1 0,-1 0 0,0 0 0,0 0 0,0 0 0,1-1 0,-1 1 0,0 0 0,0 0 0,0 0 0,-1 0 0,1 0 0,0 0 0,0-1 1,0 1-1,-1 0 0,1 0 0,0 0 0,-1 0 0,1-1 0,0 1 0,-1 0 0,1 0 0,-1-1 0,0 1 0,1-1 0,-1 1 0,0 0 0,0 0 0,-3 3 12,1 0 1,-1 0 0,0-1-1,-1 1 1,1-1 0,-6 3-1,-33 11 115,41-16-173,-1-1 0,1 1 0,-1 0-1,1-1 1,-1 0 0,0 0-1,1 0 1,-1 0 0,0 0-1,1 0 1,-1 0 0,1-1 0,-1 0-1,1 1 1,-4-3 0,-1-5 1018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3:08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10914,'68'-94'4753,"-73"105"-2024,-1 7-1065,-1 18-383,-1 4-137,3 9-496,5 0-176,10-14-232,3-2-80,10-23-56,3-2-40,5-13-64,1-6-56,-3-1-256,-3-6-272,-8-1-736,-6-1-417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3:09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24 13707,'11'0'5329,"14"-4"-3625,2-2-503,12-1-297,2 1-312,-2 6-584,0 1-360,-13 6-992,-6-1-841</inkml:trace>
  <inkml:trace contextRef="#ctx0" brushRef="#br0" timeOffset="1">0 139 13339,'7'6'5033,"12"3"-3665,7 0-728,21-7-432,4-2-424,5 2-752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3:17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13651,'6'-1'6597,"13"3"-6152,-17-2 131,149 5 1100,-65-3-3338,-46-1-1061,57-6 0,-80 3 2405,0-1-1,0 0 1,-1-2 0,1 0-1,26-12 9040,-49 17-6244,3 1-2454,0 1 0,1-1 0,-1 0 0,1 1 0,-1-1 0,1 1 0,-1 0 0,1 0 0,-3 2 0,-38 42 607,41-43-586,0 0 0,1 0 0,-1-1 0,1 1 0,-1 1 0,1-1 1,0 0-1,0 0 0,1 0 0,-1 1 0,1-1 0,-1 0 0,1 1 0,0-1 0,0 0 0,1 0 0,-1 1 0,1-1 1,-1 0-1,1 0 0,0 1 0,0-1 0,3 4 0,-2-2 1,1 1 1,0-1-1,1 0 0,-1 0 0,1 0 1,0-1-1,0 1 0,0-1 1,1 0-1,7 5 0,0-2 26,-1 0 0,2-1 0,-1 0 0,24 7 0,-30-11-194,0-1 0,0 0 0,0 0 0,1 0 0,-1 0 0,0-1-1,1 0 1,-1-1 0,0 1 0,0-1 0,1-1 0,9-2 0,-5 0-378,-5 2 27,0 0-1,0-1 1,-1 0 0,1 0 0,7-5 0,13-16-1950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3:09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18 121 12035,'-18'78'4397,"19"-69"-2363,3-12-1182,6-13 109,-1-3-201,-1-1 0,-1 1-1,-1-1 1,4-26 0,7-19 450,-17 92-749,8 47 0,-7-71-508,-1 0 1,1 0-1,0-1 0,0 1 1,0 0-1,0 0 1,0-1-1,1 1 1,-1-1-1,1 1 1,0-1-1,0 1 0,0-1 1,0 0-1,0 0 1,0 0-1,1 0 1,-1 0-1,0-1 1,1 1-1,0-1 1,5 3-1,-5-4 3,0 0 1,0 1-1,0-1 1,0 0-1,0-1 1,0 1-1,0 0 1,0-1-1,0 0 1,0 0-1,-1 0 1,1 0-1,0 0 1,0 0-1,-1-1 1,1 1-1,0-1 1,-1 0-1,0 0 1,1 1-1,-1-2 1,0 1-1,2-3 0,2-2 78,1 0-1,-2 0 1,1-1-1,-1 0 1,0 0-1,-1-1 1,0 1-1,0-1 1,-1 0-1,4-15 1,-13 71 593,1-13-919,0 56-1,9-58-1023,12-10-893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3:09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0 212 12939,'41'-62'4873,"-43"103"-3465,2 1-400,2 1-232,14-6-159,5-11-305,10-2-112,5-11-104,-4-9 0,-6-8-288,-3-10-224,-11-11-489,-3 4-311,-4-2-1072</inkml:trace>
  <inkml:trace contextRef="#ctx0" brushRef="#br0" timeOffset="1">39 7 12019,'15'2'5289,"9"-2"-2225,19 0-1967,-3-3-137,14 1-432,-2 2-312,-3-3-856,-2 3-568,-24 0-3874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3:10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10218,'3'2'4849,"14"-4"-1328,10-1-2297,17 1-816,7-3-48,7 7-1136,-3-1-992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3:10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12971,'0'11'1062,"0"0"0,1 0 1,2 16-1,-3-26-1025,0-1 1,0 0-1,0 0 1,0 1-1,0-1 0,0 0 1,0 0-1,0 0 1,0 1-1,1-1 0,-1 0 1,0 0-1,0 0 1,0 1-1,0-1 0,0 0 1,0 0-1,0 0 1,0 0-1,1 1 0,-1-1 1,0 0-1,0 0 1,0 0-1,0 0 1,1 0-1,-1 1 0,0-1 1,0 0-1,0 0 1,1 0-1,-1 0 0,0 0 1,0 0-1,0 0 1,1 0-1,-1 0 0,0 0 1,0 0-1,0 0 1,1 0-1,-1 0 0,0 0 1,0 0-1,1 0 1,-1 0-1,0 0 1,0 0-1,0 0 0,0 0 1,1-1-1,-1 1 1,0 0-1,0 0 0,0 0 1,1 0-1,-1 0 1,0-1-1,16-31 1809,-10 12-944,-4 13-638,0 0-1,1 0 0,0 0 0,0 0 0,0 0 0,6-7 0,-9 13-236,1 0-1,0 0 0,0 0 1,0 0-1,-1 0 0,1 1 1,0-1-1,0 0 0,0 1 0,0-1 1,1 1-1,-1-1 0,0 1 1,0-1-1,0 1 0,0 0 1,0 0-1,2-1 0,-1 2-16,0-1-1,0 0 0,0 1 0,0-1 1,0 1-1,0 0 0,0-1 0,0 1 0,-1 0 1,1 0-1,0 0 0,-1 1 0,1-1 1,2 2-1,4 6 20,0 0-1,0 0 1,0 0-1,5 12 1,-7-13-42,-1 1 0,1-1-1,1 0 1,-1-1 0,2 1 0,-1-1 0,9 6-1,-16-12 14,1-1 0,0 1-1,0 0 1,-1-1 0,1 1 0,0-1-1,0 1 1,0-1 0,0 1-1,0-1 1,0 1 0,0-1-1,0 0 1,0 0 0,0 1 0,0-1-1,0 0 1,0 0 0,0 0-1,0 0 1,1 0 0,-1-1-1,0 1 1,0 0 0,0 0 0,0-1-1,1 0 1,-1 0 15,-1 0 0,1 0 0,0 0 0,-1 0 0,1-1 0,-1 1 0,1 0 0,-1-1 0,0 1 0,1 0 0,-1-1 0,0 1 0,0-1 0,0 1 0,0 0 0,0-1 0,0-1 0,-2-8 218,0 1-1,0-1 1,-7-19 0,7 24-94,0 0 1,0 0-1,1 0 1,-1 0 0,2-1-1,-1 1 1,1-10 0,0 14-156,0 1 1,0 0 0,0 0 0,0 0-1,1 0 1,-1 0 0,0 0 0,1-1-1,-1 1 1,1 0 0,-1 0-1,1 0 1,-1 0 0,1 1 0,0-1-1,0 0 1,-1 0 0,1 0 0,2-1-1,-2 2-116,1-1 0,0 1-1,-1-1 1,1 1 0,-1 0-1,1 0 1,0 0-1,-1 0 1,1 0 0,0 0-1,-1 0 1,1 0 0,0 1-1,-1-1 1,1 0 0,-1 1-1,1 0 1,2 1-1,16 8-2484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3:10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41 12067,'-2'-1'4561,"2"-1"-3329,18-4-328,63-3-328,-37 16-176,2 1-416,-4 2-336,5-4-776,-1 9-720</inkml:trace>
  <inkml:trace contextRef="#ctx0" brushRef="#br0" timeOffset="1">660 189 10450,'-8'8'4801,"1"12"-2120,-12-4-465,-10-8-15,-4-6-249,-19-7-295,-5-21-465,7-7-176,14-14-352,23 0-136,24 7-264,20 9-120,12 18-224,10 13-256,1 14-736,-12 6-560,-1 7-1521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3:11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38 226 16548,'-37'49'6505,"38"-78"-4305,4-12-279,-3-4-649,0 3-408,1 3-592,-2 3-392,-2 13-1176,4 4-984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3:12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1 326 13275,'5'6'5850,"-1"-23"-857,-1-1-5318,37-236 2554,-31 220-2009,-9 34-214,0-1 1,0 1 0,0 0 0,0-1 0,0 1 0,0 0 0,0-1 0,0 1-1,0 0 1,1-1 0,-1 1 0,0 0 0,0-1 0,0 1 0,0 0 0,1-1-1,-1 1 1,0 0 0,0 0 0,1-1 0,-1 1 0,0 0 0,0 0-1,1 0 1,-1-1 0,0 1 0,1 0 0,-1 0 0,0 0 0,1 0 0,-1 0-1,0-1 1,1 1 0,-1 0 0,0 0 0,1 0 0,-1 0 0,0 0-1,1 0 1,-1 0 0,0 0 0,1 0 0,-1 1 0,0-1 0,1 0 0,-1 0-1,0 0 1,1 0 0,-1 0 0,0 1 0,1-1 0,-1 0 0,0 0 0,0 0-1,1 1 1,-1-1 0,0 0 0,0 0 0,0 1 0,1-1 0,-1 0-1,0 1 1,11 22 189,-9-20-163,5 13 79,0 1-16,1 0-1,15 24 1,-21-38-96,-1 0 1,1-1-1,0 1 0,0 0 1,0-1-1,0 0 0,1 0 0,-1 1 1,0-1-1,1-1 0,0 1 1,-1 0-1,1-1 0,0 1 0,0-1 1,0 0-1,0 0 0,0 0 1,0 0-1,0 0 0,6 0 1,-7-2-1,1 1 1,-1-1 0,0 0 0,1 1-1,-1-1 1,0 0 0,0-1 0,0 1-1,0 0 1,0 0 0,0-1 0,-1 1 0,1-1-1,0 0 1,-1 1 0,1-1 0,-1 0-1,1 0 1,-1 0 0,0 0 0,0 0 0,0 0-1,0-1 1,1-2 0,2-7 19,-1 1 0,0-1 0,1-15-1,-3 21-1,5-20 98,-3 18 84,0 13 265,13 196-646,-8-142-1366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3:12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15675,'3'2'5377,"-1"3"-5000,3 0-281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3:12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13667,'-1'105'4937,"6"-108"-3753,-2-2-1296,5 3-416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3:13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89 10802,'-30'10'4681,"11"-4"-3635,17-3 391,12-1-840,23-1 180,343-26 2764,-79 3-2131,1277-42 1067,-1228 68-3437,-262 1-1105,157 32 0,-194-26-890,-23 0-1069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7:59:57.6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51 295 13403,'-37'96'5713,"38"-126"-3072,-1-12-553,-1-26-736,-11-5-479,12 4-561,0 11-264,-1 27-592,1 11-465,9 25-1271,1 8-633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3:17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120 113 12963,'-34'-106'5241,"47"101"-3361,13 5-655,2-1-97,4 2-480,-1-1-424,-8 4-1408,-12 1-673</inkml:trace>
  <inkml:trace contextRef="#ctx0" brushRef="#br0" timeOffset="1">0 217 14427,'24'-3'5081,"19"-4"-4409,12 4-440,-11-2-488,-8 3-456,-2 6-2497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3:14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1 270 14771,'0'-1'5417,"16"-43"-4176,7-62-641,-23 56-304,-2 9-160,2 22-1016,5 11-617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3:14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41 417 14467,'2'-8'5753,"-1"-17"-3616,-1-4-721,-5-10-576,0-1-232,1-4-528,-5 5-552,3 11-1496,1 5 464</inkml:trace>
  <inkml:trace contextRef="#ctx0" brushRef="#br0" timeOffset="1">0 71 15123,'13'-49'5873,"13"44"-4032,7 0-673,3-1-376,1 1-320,-1 5-848,-1 0-568,-10 0-1360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3:15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14251,'8'0'5577,"13"-1"-3264,10-9-1209,13-1-456,6-4-216,6 5-1584,0 2-1169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3:1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43 205 10130,'-41'31'10762,"41"-41"-6601,-1-6-3088,1-69-417,0 35-752,4 11-320,5 18-857,2 6-631,17 22-2209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3:16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5 225 13379,'-2'-6'1262,"1"0"0,0 0 0,1 0 0,0 0 1,-1 0-1,2 0 0,0-6 0,2 0-791,0 0 0,0 0 0,1 1 0,6-13-1,10-30 675,8 106-1297,-20-40 54,0 0 0,0 0 0,1-1 0,1 0 0,14 13 0,-20-20 87,0 0 0,0 0 0,1-1 0,0 0 0,-1 0 1,1 0-1,0 0 0,0-1 0,1 0 0,-1 0 0,0 0 0,1-1 0,-1 1 0,1-1 0,0-1 0,7 1 1,-11-1 22,0-1 0,0 1 1,-1-1-1,1 1 1,0-1-1,0 0 1,-1 0-1,1 0 0,0 0 1,-1 0-1,1 0 1,-1 0-1,1 0 1,-1-1-1,0 1 0,1 0 1,-1-1-1,0 1 1,0-1-1,0 0 1,0 1-1,0-1 0,0 0 1,-1 0-1,1 1 1,-1-1-1,1 0 0,-1 0 1,0 0-1,1 0 1,-1 0-1,0 0 1,0 1-1,-1-3 0,1-7 95,0 1 0,-2-1-1,1 0 1,-5-16 0,-3 4 12,7 19-197,1 1-1,-1-1 0,0 0 1,1 0-1,0 0 1,0-1-1,0 1 1,0 0-1,1 0 1,0 0-1,0-1 1,0 1-1,0 0 0,1-6 1,0 9-25,-1 0 1,0 1-1,1-1 1,-1 1 0,1-1-1,-1 0 1,1 1-1,-1-1 1,1 1-1,-1-1 1,1 1-1,-1-1 1,1 1-1,0 0 1,-1-1-1,1 1 1,0 0-1,1-1 1,19 0-2713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3:16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108 380 12915,'4'-9'1512,"-1"0"0,0-1 0,-1 0-1,0 1 1,2-19 0,-4 14-883,0 0 0,-1 0 0,-4-24-1,1 21-839,0-1-1,-1 1 0,-2 0 1,1 0-1,-2 1 0,-15-25 1,-2 11-1366,24 29 1518,0 1 1,0-1-1,1 0 0,-1 1 0,0-1 0,0 1 0,0-1 0,0 1 0,0-1 0,0 1 0,0-1 0,0 1 0,0 0 0,0 0 0,0-1 0,0 1 0,0 0 0,0 0 0,0 0 1,0 0-1,0 0 0,0 1 0,0-1 0,0 0 0,0 0 0,0 1 0,0-1 0,0 0 0,0 1 0,-2 0 0,3 0 48,-1-1-1,1 1 1,-1 0-1,1-1 1,-1 1-1,1 0 1,-1-1-1,1 1 1,0 0-1,-1 0 1,1 0-1,0-1 1,0 1 0,0 0-1,-1 0 1,1 0-1,0-1 1,0 1-1,0 0 1,0 0-1,0 0 1,1 0-1,-1-1 1,0 1-1,0 0 1,0 0-1,1 0 1,-1-1-1,0 1 1,1 0-1,-1-1 1,1 1 0,-1 0-1,1-1 1,-1 1-1,1 0 1,-1-1-1,1 1 1,0-1-1,0 1 1,28 22 229,-12-14-222,1-1-1,0 0 0,1-1 1,-1-1-1,1 0 1,0-2-1,1 0 1,-1-2-1,1 0 1,0 0-1,33-4 0,-29-7-138,-24 9 152,0 0 0,0 0-1,0 0 1,0-1 0,0 1 0,1 0-1,-1 0 1,0 0 0,0 0 0,0 0-1,0 0 1,1-1 0,-1 1-1,0 0 1,0 0 0,0 0 0,1 0-1,-1 0 1,0 0 0,0 0-1,0 0 1,1 0 0,-1 0 0,0 0-1,0 0 1,0 0 0,1 0 0,-1 0-1,0 0 1,0 0 0,0 0-1,1 0 1,-1 0 0,0 0 0,0 1-1,0-1 1,1 0 0,-1 0 0,0 0-1,0 0 1,0 0 0,0 1 0,10 24 349,-5-11-306,0-1 0,1 1 0,12 21 0,-15-31-39,0 1-1,1 0 1,-1-1-1,1 0 1,0 0-1,0 0 1,0 0-1,1-1 1,-1 0-1,1 1 1,0-2-1,0 1 1,0 0-1,0-1 1,6 2-1,-3-2-109,0-1-1,0 1 1,0-2 0,0 1-1,0-1 1,0 0-1,0 0 1,0-1-1,-1 0 1,1-1 0,0 0-1,0 0 1,-1 0-1,1-1 1,-1 0-1,0-1 1,13-7 0,-2-4-1670</inkml:trace>
  <inkml:trace contextRef="#ctx0" brushRef="#br0" timeOffset="1">294 23 12275,'43'-2'6819,"1"-7"-4248,-32 5-2278,-1 2 0,0 0 1,1 0-1,22 0 1,2 9-178,-27 1-322,-10-8 190,1 1 0,0 0 0,0-1 1,-1 1-1,1 0 0,-1-1 0,1 1 0,0-1 0,-1 1 0,1 0 0,-1-1 1,1 1-1,-1-1 0,0 1 0,1-1 0,-1 0 0,1 1 0,-1-1 0,0 0 1,1 1-1,-2-1 0,-27 18-373,20-12 293,1 0-1,-1-1 1,0 0-1,-19 6 1,28-11 80,0 0 0,0 0 0,0 0 0,0 0 0,-1 0 1,1 0-1,0 0 0,0 0 0,0 0 0,0 0 0,0 0 0,-1 0 0,1 0 0,0 0 0,0 0 0,0 0 0,0 0 1,0 0-1,0 0 0,-1 0 0,1 0 0,0 0 0,0 0 0,0 0 0,0 0 0,0 0 0,0 0 0,-1 0 1,1 0-1,0 1 0,0-1 0,0 0 0,0 0 0,0 0 0,0 0 0,0 0 0,0 0 0,0 1 0,0-1 0,0 0 1,0 0-1,0 0 0,0 0 0,-1 0 0,1 0 0,0 1 0,0-1 0,0 0 0,0 0 0,1 0 0,-1 0 0,0 0 1,0 1-1,0-1 0,0 0 0,0 0 0,0 0 0,0 0 0,0 0 0,0 0 0,0 1 0,11 4-1288,-2 0 336,15 9-1968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3:17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36 342 12819,'-24'-63'10788,"21"52"-10085,0 1-1,1-1 0,1 1 1,-1-12-1,1 17-669,1-1 0,1 1-1,-1 0 1,1-1-1,0 1 1,0-1 0,1 1-1,-1 0 1,1 0-1,0 0 1,1 0 0,-1 0-1,1 0 1,0 0-1,0 1 1,1 0 0,-1-1-1,1 1 1,0 0-1,0 1 1,8-6 0,-5 4-78,0 1 1,0 0 0,1 0 0,0 0 0,0 1 0,8-2-1,-11 3-33,-1 1 0,1 0-1,-1 0 1,1 1-1,0 0 1,0-1 0,-1 1-1,1 1 1,0-1-1,-1 1 1,1 0 0,5 1-1,-9-2 46,0 1 0,0-1 0,0 0 0,0 1-1,0-1 1,0 1 0,0-1 0,0 1 0,-1-1-1,1 1 1,0 0 0,0-1 0,0 1 0,-1 0-1,1 0 1,0 0 0,-1 0 0,1-1 0,0 1 0,-1 0-1,1 0 1,-1 0 0,0 0 0,1 0 0,-1 0-1,0 1 1,0-1 0,1 0 0,-1 1 0,-1 1-4,1-1 1,-1 1 0,0-1 0,0 0 0,0 1 0,0-1-1,0 0 1,-1 0 0,1 1 0,0-1 0,-1 0-1,-2 2 1,-4 4 3,0 0-1,-1-1 1,0 0-1,-19 11 1,-51 12 27,77-27-555,12-1 208,19 0-149,-23-1 306,24 2-876,-1 3 0,1 0 0,30 11 0,-27-7 9,15-2-639,-33-6 1206,1 1-1,22 7 0,-34-9 560,-1 0 0,0 0 0,1 1-1,-1-1 1,0 1 0,0 0-1,0 0 1,0 0 0,0 1 0,-1-1-1,1 1 1,-1-1 0,1 1 0,-1 0-1,4 6 1,-10-23 4405,3-10-3508,1 5-333,0 1-340,-1-70 1609,2 79-1700,-1 0 0,2 0-1,-1 0 1,1 1 0,0-1-1,1 1 1,0-1 0,5-7-1,-5 12-163,0 0 0,0 1-1,1-1 1,0 1-1,0 0 1,0 0-1,0 1 1,0-1-1,0 1 1,8-3-1,-11 4-38,1 0 0,0 0-1,0 0 1,-1 1 0,1-1 0,0 0-1,0 1 1,-1-1 0,1 1 0,0 0-1,0 0 1,0 0 0,0 0 0,0 0-1,0 0 1,0 0 0,-1 0-1,1 1 1,0-1 0,0 1 0,0-1-1,-1 1 1,1 0 0,0 0 0,-1 0-1,1 0 1,0 0 0,2 2 0,-4-1-20,1-1 0,-1 1 1,0 0-1,1 0 1,-1-1-1,0 1 1,0 0-1,0 0 1,0-1-1,0 1 1,0 0-1,-1 0 1,1-1-1,-1 1 1,1 0-1,-1-1 1,0 1-1,0 2 1,-17 27-296,12-24 306,0 0 1,-1 0-1,1-1 0,-2 0 0,1 0 1,-1 0-1,1-1 0,-2 0 0,-10 4 1,147 16-111,-78-16-458,0-2 0,0-2 0,67-3-1,6 2 528,-116-4 113,0 1-1,-1 0 0,1 1 1,0-1-1,-1 1 0,1 1 0,-1-1 1,9 6-1,-15-8-34,1 0 1,-1 0-1,0 0 0,0 0 1,0 0-1,1 0 0,-1 0 1,0 1-1,0-1 1,1 0-1,-1 0 0,0 0 1,0 0-1,0 1 0,0-1 1,1 0-1,-1 0 1,0 0-1,0 1 0,0-1 1,0 0-1,0 0 0,0 0 1,0 1-1,1-1 1,-1 0-1,0 0 0,0 1 1,0-1-1,0 0 0,0 0 1,0 1-1,0-1 0,0 0 1,0 0-1,0 1 1,-1-1-1,1 0 0,0 0 1,0 1-1,0-1 0,0 0 1,0 0-1,0 1 1,0-1-1,-1 0 0,1 0 1,0 0-1,0 0 0,0 1 1,0-1-1,-1 0 1,1 0-1,0 0 0,0 0 1,-1 1-1,-13 4 751,9-4-616,-1 0 1,1 0-1,-1 0 1,1-1-1,-1 0 1,1 0-1,-1-1 1,1 1-1,-1-1 1,1-1-1,-1 1 1,1-1-1,-9-3 1,11 3-110,0 1 1,0-1 0,0 0-1,0 0 1,1-1 0,-1 1-1,0 0 1,1-1 0,0 0-1,0 1 1,0-1 0,0 0-1,0 0 1,0 0 0,1 0 0,-1-1-1,1 1 1,0 0 0,0-1-1,0 1 1,1 0 0,-1-1-1,0-3 1,1 3-53,0 0 1,0 0-1,1 0 0,-1 0 1,1 0-1,0 0 0,0 0 1,0 0-1,0 0 0,1 1 1,-1-1-1,5-6 0,-5 9-35,0-1 0,0 1-1,1 0 1,-1 0-1,0 0 1,0 0-1,1 0 1,-1 0-1,1 0 1,-1 0 0,1 0-1,0 1 1,-1-1-1,1 1 1,-1-1-1,1 1 1,0 0-1,0-1 1,-1 1-1,1 0 1,0 0 0,-1 0-1,1 0 1,0 1-1,0-1 1,-1 0-1,1 1 1,-1-1-1,1 1 1,0 0 0,-1-1-1,1 1 1,-1 0-1,3 2 1,3 1-280,-1 2 0,1-1 0,-1 0 0,-1 1 0,1 0 0,-1 1 0,0-1 0,8 15 0,-9-14 12,0 0 0,1 0 0,0-1 0,0 1 0,0-1 0,1 0 1,0 0-1,0-1 0,1 0 0,9 6 0,-15-10 327,0-1-1,0 1 1,0-1-1,0 1 1,0-1-1,0 1 1,0-1-1,0 0 1,1 0-1,-1 1 1,0-1-1,0 0 1,0 0-1,0 0 1,0 0-1,1 0 1,-1 0-1,0-1 1,0 1-1,0 0 1,0-1-1,0 1 1,0 0-1,0-1 1,2 0-1,-2-1 92,0 1 0,0 0 0,0-1 0,0 1 0,0-1 0,0 1 0,-1-1-1,1 1 1,-1-1 0,1 0 0,-1 1 0,1-1 0,-1 0 0,0-3-1,1-7 575,-2 0-1,1 1 0,-5-23 0,2 21-376,1-3 52,-2 1 0,1-1 0,-10-22 0,-2 1 5,11 19-845,4 18 447,0 0-1,-1 0 1,1-1-1,0 1 1,0 0-1,0 0 1,0 0-1,0 0 0,0 0 1,0 0-1,0-1 1,0 1-1,0 0 1,0 0-1,0 0 1,0 0-1,0 0 1,0 0-1,0-1 1,0 1-1,0 0 1,0 0-1,0 0 0,0 0 1,0 0-1,0 0 1,0-1-1,0 1 1,0 0-1,1 0 1,-1 0-1,0 0 1,0 0-1,0 0 1,0 0-1,0 0 1,0-1-1,0 1 0,0 0 1,0 0-1,1 0 1,-1 0-1,0 0 1,0 0-1,0 0 1,0 0-1,0 0 1,0 0-1,1 0 1,-1 0-1,0 0 1,0 0-1,0 0 0,0 0 1,0 0-1,1 0 1,-1 0-1,0 0 1,0 0-1,0 0 1,0 0-1,0 0 1,0 0-1,1 0 1,3 5-1907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3:17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0 181 15155,'41'38'5986,"-44"-56"-3834,3-11-1416,1-6-128,-1-2-312,-1 1-416,-4 10-1160,-3 4-544,-7 7-1665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3:18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15331,'102'19'7200,"-40"-9"-6642,115 2 1,-45-14-1347,92 2-3559,-216 0 4336,1 0-1,0 1 0,-1 0 1,1 1-1,0 0 0,-1 0 1,0 1-1,1 0 0,-1 0 1,-1 1-1,14 8 0,-21-12 86,1 0-1,-1 0 0,1 0 1,-1 1-1,0-1 0,1 0 1,-1 0-1,0 1 0,1-1 1,-1 0-1,0 1 0,1-1 1,-1 1-1,0-1 0,1 0 1,-1 1-1,0-1 0,0 1 1,0-1-1,0 1 0,1-1 1,-1 0-1,0 1 0,0-1 1,0 1-1,0-1 0,0 1 1,0-1-1,0 1 0,0-1 1,0 1-1,0-1 0,0 1 1,-1-1-1,1 0 0,0 1 1,0-1-1,-1 1 0,-18 12 1864,-30-2 546,40-10-2113,0-1 0,1 0 0,-1 0 0,-14-3 0,20 2-290,0 1 1,0-1-1,1 0 1,-1 1-1,0-1 1,0-1-1,1 1 1,-1 0-1,0-1 1,1 1-1,0-1 1,-1 0-1,1 1 1,0-1-1,0 0 1,-4-5 0,6 6-91,0 1 1,0-1 0,0 0-1,0 0 1,-1 0 0,1 1 0,0-1-1,0 0 1,0 0 0,1 0-1,-1 1 1,0-1 0,0 0 0,0 0-1,1 1 1,-1-1 0,0 0 0,1 0-1,-1 1 1,0-1 0,1 0-1,-1 1 1,1-1 0,-1 0 0,1 1-1,-1-1 1,1 1 0,0-1 0,-1 1-1,1-1 1,0 1 0,-1 0-1,1-1 1,0 1 0,0-1 0,28-11-1010,-21 11 548,1 0 0,0 1-1,-1-1 1,1 2 0,0-1 0,0 1-1,13 3 1,26 9-2161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3:18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98 203 12051,'-5'-6'6801,"1"-4"-4564,-6-10-1676,-4-2 220,5 9-50,1 0 0,0-1 0,-10-27 0,11 25 2,-7-20 1336,13 35-2031,1 1 1,0-1-1,0 1 1,0-1-1,0 1 1,0 0-1,0-1 1,0 1-1,0-1 0,0 1 1,0 0-1,0-1 1,0 1-1,1-1 1,-1 1-1,0 0 1,0-1-1,0 1 1,0-1-1,1 1 0,-1 0 1,0-1-1,0 1 1,1 0-1,0-1 1,-1 1 5,1 0 0,0-1 0,0 1 0,0 0 0,0 0 0,0 0 0,0 0 0,0 0 0,0 0 0,0 0 0,-1 1 0,1-1 0,0 0 0,0 0 0,0 1 0,1 0 0,10 4-18,0 1 0,-1 0 1,0 1-1,0 0 0,16 16 0,-21-19-81,-1 2-1,1-1 0,-1 1 0,-1 0 0,1 0 1,-1 0-1,0 0 0,0 1 0,-1 0 1,0 0-1,3 9 0,-5-13 14,-1 1 1,0-1-1,1 1 0,-1-1 1,-1 1-1,1-1 0,-1 0 1,1 1-1,-1-1 0,0 0 1,0 1-1,0-1 1,-1 0-1,1 0 0,-1 0 1,0 0-1,0 0 0,0 0 1,0-1-1,0 1 0,0 0 1,-1-1-1,-2 3 0,1-3 14,1 1 0,-1 0 0,1-1 0,-1 0 0,0 1 0,0-2 0,0 1 0,0 0 0,0-1 0,0 0 0,0 0 0,0 0 0,-1 0 0,1-1 0,0 1 0,-1-1 0,1 0 0,-6-1 0,10 1 6,-1 0 1,1 0-1,-1 0 1,1 0 0,-1 0-1,0 0 1,1 0 0,-1 0-1,1-1 1,-1 1-1,1 0 1,-1 0 0,1 0-1,-1-1 1,1 1-1,-1 0 1,1 0 0,0-1-1,-1 1 1,1 0-1,-1-1 1,1 1 0,0-1-1,-1 1 1,1-1 0,0 1-1,-1 0 1,1-1-1,0 1 1,-1-2 0,13-9-705,28-5-602,-25 14 859,1 1-1,0 1 1,-1 0-1,1 1 1,0 0-1,-1 1 1,24 7-1,-17-4 350,1-2-1,37 3 1,-58-6 205,-1 0-1,0 0 0,0 0 1,1-1-1,-1 1 1,0 0-1,0-1 0,1 1 1,-1-1-1,0 1 1,0-1-1,0 0 0,0 1 1,0-1-1,0 0 1,0 0-1,0 0 0,0 0 1,0 0-1,0 0 1,0 0-1,-1 0 0,1 0 1,0 0-1,-1 0 1,1 0-1,-1 0 0,1-1 1,-1 1-1,1-2 1,1-6 457,-1 1 1,0-1-1,0-16 1,1-6 418,0 21-711,1 1 1,1 0-1,-1-1 1,6-7-1,4-13 198,-13 30-450,0-1 0,0 1 0,0-1 0,0 1-1,0 0 1,0-1 0,0 1 0,0-1 0,1 1-1,-1 0 1,0-1 0,0 1 0,0 0 0,0-1-1,1 1 1,-1 0 0,0-1 0,0 1 0,1 0 0,-1-1-1,0 1 1,1 0 0,-1-1 0,0 1 0,1 0-1,-1 0 1,0 0 0,1-1 0,-1 1 0,0 0-1,1 0 1,-1 0 0,1 0 0,-1 0 0,0 0-1,1 0 1,-1 0 0,1 0 0,-1 0 0,0 0-1,1 0 1,-1 0 0,1 0 0,-1 0 0,0 0-1,1 0 1,-1 0 0,1 0 0,-1 1 0,1-1 0,1 2-190,0 1 1,-1-1 0,1 0-1,0 1 1,-1 0 0,0-1-1,1 1 1,0 4 0,8 17-573,20 53-5295,-29-64 2195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3:17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99 125 11474,'-33'17'7027,"5"4"-4631,25-19-2275,0 2 1,0-1-1,0 0 0,0 1 0,0-1 0,1 1 1,0 0-1,0 0 0,0 0 0,0 0 1,0 0-1,1 0 0,0 0 0,-1 5 1,1-4-79,0-1 1,0 0 0,1 1 0,0-1-1,0 0 1,0 1 0,0-1 0,0 0 0,1 1-1,0-1 1,0 0 0,0 1 0,1-1 0,-1 0-1,1 0 1,0 0 0,0 0 0,0-1 0,1 1-1,-1-1 1,1 1 0,0-1 0,0 0 0,0 0-1,1 0 1,-1 0 0,0 0 0,1-1 0,0 0-1,0 0 1,0 0 0,0 0 0,0 0 0,0-1-1,0 0 1,8 2 0,10 2-13,1-1-1,42 4 1,-56-8-417,0 0 0,1 0 0,-1-1 1,0 0-1,0-1 0,0 1 0,0-2 0,-1 1 0,1-2 0,10-4 0,6-8-2865</inkml:trace>
  <inkml:trace contextRef="#ctx0" brushRef="#br0" timeOffset="1">81 0 12131,'21'0'5089,"15"3"-3033,6-3-824,3 5-159,-7-3-561,-1 0-280,-11 2-1000,-5 1-601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3:19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11971,'-4'1'5281,"-2"2"-2569,12 7-367,22 6-289,18 1-359,12 1-657,14-5-272,-2-2-672,-10-3-384,-7-1-1056,-19-6-729,-17 2-3272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3:19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83 204 13147,'-41'40'5329,"40"-46"-3049,2-9-511,3-3-481,-1-11-216,2-2-576,-4 0-352,-4-5-824,-7 6-616,-7 4-1217,-8 4-1471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3:19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6 11963,'-64'11'5113,"90"-8"-2681,8-3-839,9 0-721,2-10-320,4 6-592,-2-1-760</inkml:trace>
  <inkml:trace contextRef="#ctx0" brushRef="#br0" timeOffset="1">322 82 13875,'91'107'5665,"-91"-121"-3168,0-6-665,-5-11-632,0-3-311,4 3-705,1 4-408,3 10-1193,3 11-703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3:20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12491,'72'89'4301,"-72"-89"-4255,0 1 0,0-1 0,0 0 0,0 0 0,0 1 0,1-1 1,-1 0-1,0 1 0,0-1 0,0 0 0,1 0 0,-1 1 0,0-1 1,0 0-1,1 0 0,-1 1 0,0-1 0,1 0 0,-1 0 0,0 0 1,0 0-1,1 0 0,-1 1 0,0-1 0,1 0 0,-1 0 1,0 0-1,1 0 0,-1 0 0,0 0 0,1 0 0,-1 0 0,0 0 1,1 0-1,-1 0 0,0-1 0,1 1 0,-1 0 0,0 0 0,1 0 1,-1 0-1,0 0 0,1-1 0,-1 1 0,0 0 0,0 0 0,1 0 1,-1-1-1,0 1 0,0 0 0,1 0 0,-1-1 0,0 1 0,0 0 1,0-1-1,0 1 0,1 0 0,-1-1 0,0 1 0,0 0 0,0-1 1,0 1-1,0 0 0,0-1 0,0 1 0,0 0 0,0-1 1,2-30 838,-2 23-434,12-38 641,-9 35-923,0 1-1,0-1 1,-1 0 0,0-18 0,-1 29-163,-1 0-1,0 0 1,0 0-1,0 0 0,0 0 1,0 0-1,0 0 1,0 1-1,0-1 0,0 0 1,0 0-1,0 0 1,0 0-1,0 0 0,0 0 1,0 0-1,0 0 1,1 0-1,-1 0 0,0 0 1,0 0-1,0 0 1,0 0-1,0 0 0,0 0 1,0 0-1,0 0 1,0 0-1,0 0 1,0 0-1,0 0 0,0 0 1,1 0-1,-1 0 1,0 0-1,0 0 0,0 0 1,0-1-1,0 1 1,0 0-1,0 0 0,0 0 1,0 0-1,0 0 1,0 0-1,0 0 0,7 14 110,4 19-18,-9-21-74,0-5-17,-1 1 0,1-1 0,0 0 0,0 1 0,5 6 0,-7-12-5,1-1 0,-1 0-1,1 0 1,0 0 0,-1 0 0,1 0-1,0-1 1,0 1 0,0 0 0,0 0-1,-1 0 1,1-1 0,0 1 0,0 0-1,1-1 1,-1 1 0,0-1 0,0 1-1,0-1 1,0 0 0,0 1 0,1-1-1,-1 0 1,0 0 0,0 0 0,0 0-1,1 0 1,-1 0 0,0 0 0,0 0-1,0 0 1,1-1 0,-1 1 0,0-1-1,0 1 1,0 0 0,0-1 0,0 0-1,1 0 1,4-2 2,-1-1-1,0 1 1,0-1-1,-1 0 1,1-1-1,-1 1 1,6-8-1,15-16-35,-25 28 30,1 0 0,-1-1 0,0 1 1,1 0-1,-1 0 0,1 0 0,-1-1 0,1 1 1,-1 0-1,1 0 0,-1 0 0,0 0 0,1 0 1,-1 0-1,1 0 0,-1 0 0,1 0 1,-1 0-1,1 0 0,-1 0 0,1 0 0,-1 0 1,1 0-1,-1 0 0,1 1 0,-1-1 0,0 0 1,1 0-1,-1 0 0,1 1 0,-1-1 1,0 0-1,1 1 0,-1-1 0,0 0 0,1 1 1,-1-1-1,0 0 0,1 1 0,-1-1 0,0 1 1,0-1-1,0 1 0,1-1 0,-1 0 0,0 1 1,0-1-1,0 1 0,0-1 0,0 1 1,0-1-1,0 1 0,0-1 0,0 1 0,0 0 1,6 37-22,-5-27 6,-1-7 12,1 0 0,0 0 0,0 0 0,0 0 0,0 0-1,0 0 1,1 0 0,0 0 0,0 0 0,0-1 0,0 1-1,1-1 1,-1 0 0,1 1 0,0-1 0,6 5 0,-5-6 7,-1 0 1,1-1 0,-1 1-1,1-1 1,0 0 0,0 0 0,-1 0-1,1-1 1,0 1 0,0-1 0,0 0-1,0 0 1,0 0 0,-1-1-1,1 0 1,0 1 0,0-1 0,5-2-1,4-2 34,0-1 0,-1 0 0,0-1-1,15-10 1,24-13 113,-50 30-144,0-1 1,0 1 0,0 0-1,0-1 1,0 1-1,0 0 1,0-1-1,0 1 1,0 0 0,0 0-1,1 0 1,-1 0-1,0 0 1,0 0 0,0 0-1,0 0 1,0 1-1,0-1 1,0 0 0,0 1-1,0-1 1,0 1-1,0-1 1,0 1-1,0-1 1,0 1 0,1 1-1,16 25-61,-9-10-109,-7-14 5,1 0-1,-1-1 1,1 1 0,0-1-1,0 0 1,0 0 0,0 0-1,0 0 1,0 0 0,0-1-1,1 1 1,-1-1 0,1 0 0,-1 0-1,1 0 1,-1-1 0,1 1-1,-1-1 1,1 0 0,0 0-1,-1 0 1,1 0 0,-1-1-1,1 1 1,0-1 0,-1 0-1,1 0 1,-1-1 0,0 1-1,6-4 1,23-13-1775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3:20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13843,'74'-1'8779,"17"0"-5576,42 9-4886,-132-8 1548,-1 0-1,0 0 1,1 0-1,-1 0 1,1 0-1,-1 0 1,1 0-1,-1 0 1,1 0-1,-1 0 1,1 0-1,-1 0 1,0 0-1,1 1 1,-1-1-1,1 0 1,-1 0-1,0 1 1,1-1-1,-1 0 1,1 0-1,-1 1 1,0-1-1,0 1 1,1-1-1,-1 0 0,0 1 1,1-1-1,-1 1 1,-8 10-2594,-27 8 89,31-17 2355,-3 2-90,-2 0 600,0 1 1,0 0-1,0 0 0,1 1 0,-12 11 0,20-16-182,-1-1 1,1 0-1,0 0 0,0 1 0,-1-1 0,1 0 0,0 1 1,0-1-1,0 0 0,-1 0 0,1 1 0,0-1 1,0 1-1,0-1 0,0 0 0,0 1 0,0-1 0,0 0 1,0 1-1,0-1 0,0 0 0,0 1 0,0-1 0,0 0 1,0 1-1,0-1 0,0 0 0,0 1 0,0-1 0,1 0 1,-1 1-1,0-1 0,0 0 0,0 1 0,1-1 0,-1 0 1,0 1-1,0-1 0,1 0 0,-1 0 0,0 1 0,0-1 1,1 0-1,-1 0 0,0 0 0,1 0 0,-1 1 1,0-1-1,1 0 0,21 6-444,0-4-785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3:21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14 205 10722,'28'32'3286,"-22"-20"-1336,-6-12-1881,0 0 1,0 0-1,0 0 1,0 0-1,0 1 1,-1-1-1,1 0 1,0 0-1,0 0 1,0 0-1,0 0 1,0 0-1,-1 0 1,1 1-1,0-1 1,0 0-1,0 0 1,0 0-1,-1 0 1,1 0-1,0 0 1,0 0-1,0 0 1,-1 0 0,1 0-1,0 0 1,0 0-1,0 0 1,0 0-1,-1 0 1,1 0-1,0 0 1,0 0-1,0 0 1,-1 0-1,1 0 1,0 0-1,0-1 1,0 1-1,0 0 1,0 0-1,-1 0 1,1 0-1,0 0 1,0 0-1,0-1 1,0 1-1,0 0 1,0 0-1,-1 0 1,-1-2 175,-1 1-1,1-1 1,0 1 0,-1-1-1,1 0 1,0 0 0,0 0-1,0 0 1,0 0 0,0 0-1,1 0 1,-1-1 0,1 1 0,-1-1-1,1 1 1,-2-5 0,2 1 1,-1 1 0,1-1 0,0 1 1,1-1-1,-1 0 0,1 1 0,0-1 1,1-5-1,1 1-90,-1 0 1,1 0-1,1 1 1,0 0-1,0-1 1,1 1-1,0 0 0,0 0 1,9-10-1,-9 14-137,0 0 0,1 1 0,0 0 0,0 0 0,0 0-1,0 0 1,1 1 0,9-5 0,-12 7-17,-1 0 0,1 0 0,0 0 0,-1 0 0,1 0 0,0 0 0,0 1 0,0-1 0,-1 1 0,1 0 0,0 0 0,0 0 1,0 0-1,0 1 0,0-1 0,0 1 0,-1-1 0,1 1 0,0 0 0,-1 0 0,5 2 0,-6-1-4,0-1 0,0 0-1,0 1 1,0-1 0,0 1 0,0-1 0,0 1-1,-1-1 1,1 1 0,0 0 0,-1-1 0,0 1-1,1 0 1,-1 0 0,0-1 0,0 1 0,0 0-1,0-1 1,0 1 0,0 0 0,0 0 0,-1-1-1,1 1 1,-1 0 0,1-1 0,-1 1 0,0 0-1,-1 2 1,-1 2 0,0 0 0,0-1-1,0 1 1,-1-1 0,0 1-1,-6 5 1,-3 0 31,-12 12 37,24-22-49,0 0 0,0-1 0,0 1 0,0 1 0,0-1 0,0 0 1,1 0-1,-1 0 0,1 0 0,-1 0 0,0 1 0,1-1 0,0 0 0,-1 1 0,1-1 0,0 0 1,0 3-1,0-3 15,1 1-1,-1-1 1,1 0 0,0 1 0,0-1 0,0 0 0,0 0 0,0 1 0,0-1 0,0 0-1,0 0 1,1 0 0,-1 0 0,0-1 0,1 1 0,-1 0 0,0 0 0,3 0 0,34 13 248,-24-9-199,-1 0-237,138 44 760,-131-45-1147,40 4 1,-47-7-359,-1-1 1,1-1-1,-1 0 0,17-3 1,-16 0-1799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3:23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54 14971,'-81'-41'7330,"82"45"-6274,17-4-160,18 0-184,14 0-328,7-5-112,3 0-784,-6 2-592,-12-1-1344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3:23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51 14819,'0'3'5889,"-5"-1"-3704,23 1-1121,6-3-80,18-8-288,10 0-159,10-7-665,5 6-473,-4-3-1207,-1 6-793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3:24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14547,'7'2'2529,"49"17"7464,46 18-6747,-66-22-3461,0 1-1,57 36 1,-88-49 218,0 0 0,-1 0 1,1 1-1,-1-1 0,0 1 0,0 0 0,0 1 0,0-1 1,-1 1-1,0-1 0,0 1 0,0 0 0,0 0 1,-1 0-1,0 1 0,0-1 0,0 1 0,-1-1 0,1 9 1,-2-7-5,0-1 1,-1 1-1,0 0 1,0-1 0,-1 0-1,0 1 1,0-1 0,0 0-1,-1 0 1,0 0 0,0 0-1,0 0 1,-1-1-1,0 1 1,0-1 0,-6 5-1,-8 8-78,-2 0-1,0-2 0,-37 24 0,5-5-1245,32-17-1002,10-3-871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3:24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14251,'-3'5'5553,"-2"11"-3696,5 7-601,-8 6-368,11 4-40,3-1-256,2-1-136,7-10-247,0-6-169,14-4-345,3-6-303,7-5-840,-3-5-464,-11-9-2217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3:18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13523,'23'0'4905,"21"0"-3825,14-5-1344,2-2-408,4 3-1649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3:24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29 154 12987,'41'15'8642,"-17"-10"-7849,-1-1 0,35 2 0,11-5-1235,-32-5-5025,-59 12 3804,-113 45-1509,121-46 3805,0 1 1,1 0 0,-1 0-1,2 1 1,-1 1 0,1 0 0,-12 15-1,23-25-571,1 0 0,-1 1 0,1-1 0,-1 1 0,1-1-1,-1 1 1,1-1 0,-1 1 0,1-1 0,0 1 0,-1-1 0,1 1-1,0-1 1,-1 1 0,1 0 0,0-1 0,0 1 0,0 0-1,-1-1 1,1 1 0,0 0 0,0-1 0,0 1 0,0 0 0,0-1-1,0 1 1,0 0 0,0-1 0,1 1 0,-1 0 0,0-1 0,0 1-1,0-1 1,1 2 0,1-1 11,-1 0 0,1-1 0,-1 1 1,1-1-1,0 1 0,-1-1 0,1 1 0,-1-1 0,1 0 0,0 0 0,-1 0 0,1 0 1,2 0-1,53-8 70,29-17-2589,-40 8-1418</inkml:trace>
  <inkml:trace contextRef="#ctx0" brushRef="#br0" timeOffset="1">294 1 11963,'-7'3'5529,"4"4"-1736,6 10-1553,15 9-904,8-1-263,13 1-721,2-8-568,4-12-1169,-1-3-615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3:26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220 118 11554,'65'-59'4583,"-64"57"-4399,0 1 0,0 0 1,0 0-1,0 0 0,0-1 0,-1 1 1,1 0-1,0-1 0,-1 1 0,1-1 1,-1 1-1,0-1 0,1 1 0,-1-1 1,0 1-1,0-1 0,0 1 0,0-1 1,0 1-1,0-1 0,0 1 0,-1-1 1,1 1-1,-1-1 0,1 1 0,-1 0 1,1-1-1,-1 1 0,0-1 1,0 1-1,1 0 0,-1 0 0,0 0 1,0-1-1,0 1 0,-1 0 0,1 0 1,0 0-1,0 1 0,0-1 0,-1 0 1,1 0-1,0 1 0,-1-1 0,1 0 1,-1 1-1,1 0 0,-2-1 0,-4 2-15,0 1 0,0 0 0,1 0-1,-1 1 1,1 0 0,0 0 0,-1 0 0,1 1-1,-10 8 1,-4 1 16,4-3-59,0 0 0,1 1 0,0 1 0,0 0 1,1 1-1,1 1 0,0 0 0,1 0 0,-18 30 0,28-41-95,1 0-1,-1 0 1,1 0 0,0 0-1,0 0 1,0 0-1,0 0 1,1 0-1,-1 0 1,1 1-1,0-1 1,0 0-1,0 0 1,0 0-1,0 1 1,1-1-1,0 0 1,-1 0-1,1 0 1,3 6 0,-2-6-9,1 0 0,-1 1 0,1-2 0,0 1 1,0 0-1,0 0 0,0-1 0,0 1 1,1-1-1,-1 0 0,1 0 0,-1-1 0,1 1 1,0-1-1,0 1 0,6 0 0,0 0-85,1 0 0,0 0 0,-1-1-1,1 0 1,0-1 0,0-1 0,0 0 0,0 0-1,-1-1 1,1 0 0,0-1 0,-1 0 0,0 0-1,0-1 1,0-1 0,0 0 0,16-11 0,-10 4-406,-4 2-452,0 0 1,15-14 0,-2-11-1522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3:26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0 218 11618,'44'49'10803,"-41"-69"-8867,-1-4-295,0-14-521,-2-2-312,0-4-880,-2 3-568,0 9-1257,6 4-839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3:26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84 13211,'-1'-2'396,"0"-1"-1,1 1 1,0-1 0,-1 0-1,1 1 1,0-1 0,1 1-1,-1-1 1,0 1 0,1-1 0,-1 0-1,1 1 1,0-1 0,0 1-1,1-4 1,0 4-127,1 0 1,-1 0-1,1 0 0,-1 0 1,1 0-1,0 0 1,-1 1-1,1-1 0,0 1 1,0 0-1,0 0 0,0 0 1,5-1-1,10-3 497,-1 1 0,31-3-1,-41 7-611,0 0 0,0 0 0,0 0 0,-1 0 0,1 1 0,0 1 0,0-1 0,0 1 0,12 5 0,-18-7-139,0 1 1,0-1-1,1 0 1,-1 1 0,0-1-1,0 1 1,0 0-1,0-1 1,0 1-1,0 0 1,0 0 0,0 0-1,-1-1 1,1 1-1,0 0 1,0 0-1,-1 0 1,1 0-1,0 0 1,-1 1 0,1-1-1,-1 0 1,0 0-1,1 0 1,-1 0-1,0 1 1,0-1 0,0 0-1,1 0 1,-1 0-1,0 1 1,-1-1-1,1 0 1,0 0-1,0 0 1,0 1 0,-1-1-1,1 0 1,-1 0-1,1 0 1,-1 0-1,1 0 1,-1 0 0,0 0-1,1 0 1,-1 0-1,0 0 1,-1 1-1,-4 5 49,0-1 0,-1 0 1,0-1-1,0 0 0,-9 6 0,-66 34 413,74-41-487,-1 0-1,-1-1 0,1 0 1,0 0-1,-1-1 0,1 0 0,-16 0 1,75 5-4698,-8-2 1659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3:27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12371,'73'-12'4517,"-73"12"-4445,0 0 1,0 0-1,1 0 1,-1 0 0,0 0-1,0 0 1,1 0-1,-1 0 1,0 0 0,0 0-1,0 1 1,1-1-1,-1 0 1,0 0 0,0 0-1,1 0 1,-1 0-1,0 0 1,0 0 0,0 1-1,0-1 1,1 0-1,-1 0 1,0 0-1,0 0 1,0 1 0,0-1-1,0 0 1,1 0-1,-1 0 1,0 1 0,0-1-1,0 0 1,0 0-1,0 0 1,0 1 0,0-1-1,0 0 1,0 0-1,0 1 1,0-1 0,0 0-1,0 0 1,0 0-1,0 1 1,0-1 0,0 0-1,0 1 1,-5 16 1197,2-3-702,3-2-348,0-1 0,1 1-1,0 0 1,1 0-1,0-1 1,1 1 0,0-1-1,1 0 1,0 0-1,1 0 1,0-1 0,1 1-1,0-1 1,10 12-1,-15-19-170,0-1-1,0 0 0,1-1 1,-1 1-1,1 0 0,-1 0 1,1-1-1,0 1 0,0-1 1,0 1-1,0-1 0,0 0 1,0 1-1,0-1 0,0 0 1,0-1-1,0 1 0,1 0 1,-1-1-1,0 1 0,0-1 0,1 1 1,-1-1-1,0 0 0,1 0 1,-1 0-1,0-1 0,1 1 1,-1 0-1,0-1 0,1 0 1,-1 1-1,0-1 0,0 0 1,0 0-1,0 0 0,0 0 1,4-3-1,-3 1 23,1 0-1,0 0 1,-1 0 0,0-1 0,0 1-1,0-1 1,0 0 0,0 1 0,-1-1 0,0-1-1,0 1 1,0 0 0,0 0 0,-1-1-1,2-7 1,-1-2 81,0 0 0,-1 0 0,-3-26-1,2 24-276,-1 0-1,2 0 1,2-16-1,-3 31 58,0 1 19,0 0 0,0 0 0,0 1 0,1-1 0,-1 0 1,0 0-1,0 0 0,0 0 0,0 0 0,0 0 0,1 0 0,-1 0 1,0 1-1,0-1 0,0 0 0,0 0 0,0 0 0,1 0 0,-1 0 1,0 0-1,0 0 0,0 0 0,0 0 0,1 0 0,-1 0 1,0 0-1,0 0 0,0 0 0,0 0 0,1 0 0,-1 0 0,0 0 1,0-1-1,0 1 0,0 0 0,0 0 0,1 0 0,-1 0 0,0 0 1,0 0-1,0 0 0,0 0 0,0-1 0,0 1 0,0 0 0,1 0 1,-1 0-1,0 0 0,0 0 0,0-1 0,0 1 0,0 0 1,0 0-1,0 0 0,0 0 0,0-1 0,0 1 0,0 0 0,0 0 1,0 0-1,0 0 0,0 0 0,0-1 0,8 11-2578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3:27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1 348 13243,'1'-8'5377,"2"-13"-3025,6-12-1199,4-17-681,-5-5-104,-7-7-448,-1 7-320,0 19-752,0 13-401,5 18-1367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3:28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30 12811,'-3'-5'12602,"12"-3"-11297,-3 5-1182,0 0-1,0 1 1,0 0 0,1 0 0,-1 1 0,1 0-1,-1 0 1,1 0 0,12 1 0,-17 0-110,0 0-1,-1 0 1,1 0 0,0 0-1,-1 0 1,1 1 0,0-1-1,-1 0 1,1 1-1,0-1 1,-1 1 0,1 0-1,-1-1 1,1 1 0,-1 0-1,1 0 1,-1 0 0,0 0-1,3 3 1,-3-3-10,-1 0 0,1 0 0,-1 1-1,0-1 1,1 0 0,-1 1 0,0-1 0,0 0 0,1 1 0,-1-1-1,0 0 1,-1 1 0,1-1 0,0 0 0,0 1 0,0-1 0,-1 0-1,0 3 1,-2 4-23,-1-1 0,0 1 0,0-1 0,-1 0 0,-7 9 0,-46 47-646,58-63 653,0 0 0,0 0 1,1 0-1,-1 0 0,0 0 0,0 0 0,0 0 0,0 0 0,0 0 0,1 0 0,-1 0 0,0 0 1,0 0-1,0 0 0,0 0 0,1 1 0,-1-1 0,0 0 0,0 0 0,0 0 0,0 0 1,0 0-1,0 0 0,1 0 0,-1 0 0,0 1 0,0-1 0,0 0 0,0 0 0,0 0 1,0 0-1,0 0 0,0 0 0,0 1 0,0-1 0,0 0 0,0 0 0,0 0 0,0 0 1,0 1-1,0-1 0,0 0 0,0 0 0,0 0 0,0 0 0,0 0 0,0 1 0,0-1 0,0 0 1,0 0-1,0 0 0,0 0 0,0 1 0,0-1 0,0 0 0,0 0 0,0 0 0,0 0 1,-1 0-1,1 0 0,0 0 0,0 1 0,0-1 0,0 0 0,0 0 0,0 0 0,-1 0 1,18 0-343,-13 0 258,11-1-29,0 2 0,0 0 0,-1 0 0,1 1-1,0 1 1,-1 1 0,1 0 0,22 10 0,-34-13 123,-1 0-1,1 0 1,-1 0-1,0 1 1,0-1-1,0 1 1,1-1-1,-2 1 1,1 0-1,0 0 1,0 0-1,0 0 1,-1 0-1,1 0 1,-1 0-1,0 0 1,0 1 0,0-1-1,0 1 1,0-1-1,0 1 1,0-1-1,-1 1 1,1-1-1,-1 1 1,0-1-1,0 1 1,0 0-1,0-1 1,0 1-1,-1-1 1,1 1-1,-1 0 1,0-1-1,1 1 1,-1-1 0,0 0-1,-1 1 1,1-1-1,-3 5 1,-2 2 91,0 0 0,-1-1 0,0 0 1,-1 0-1,1 0 0,-1-1 1,-1 0-1,-12 8 0,-25 10 333,43-24-404,0 0 0,0 0 0,0 0 0,0 0 1,-1 0-1,1-1 0,0 0 0,0 0 0,-1 1 1,1-2-1,0 1 0,-6-1 0,9 1-19,0-1 0,0 1 0,0 0 0,-1 0 1,1-1-1,0 1 0,0 0 0,0 0 0,0-1 0,0 1 0,0 0 0,0 0 0,0-1 0,-1 1 0,1 0 0,0 0 0,0-1 0,0 1 0,0 0 0,0-1 0,1 1 0,-1 0 0,0 0 0,0-1 0,0 1 1,0 0-1,0 0 0,0-1 0,0 1 0,0 0 0,1 0 0,-1-1 0,0 1 0,0 0 0,0 0 0,0 0 0,1-1 0,-1 1 0,0 0 0,0 0 0,1 0 0,-1 0 0,0-1 0,0 1 0,1 0 0,13-12-148,6-3-112,0 2 0,1 1-1,1 0 1,0 2 0,1 0-1,0 1 1,0 2 0,1 0-1,0 2 1,0 0-1,0 2 1,1 1 0,39 1-1,-39 7 713,-24-6-419,-1 1 0,1-1 0,-1 0-1,0 1 1,1-1 0,-1 1-1,0-1 1,1 1 0,-1-1 0,0 0-1,1 1 1,-1-1 0,0 1-1,0-1 1,0 1 0,0-1 0,1 1-1,-1-1 1,0 1 0,0 0-1,0-1 1,0 1 0,0-1 0,0 1-1,0-1 1,-1 1 0,1-1 0,0 1-1,0-1 1,0 1 0,0-1-1,-1 1 1,1-1 0,0 1 0,0-1-1,-1 1 1,1-1 0,0 0-1,-1 1 1,1-1 0,-1 1 0,1-1-1,0 0 1,-1 1 0,1-1-1,-1 0 1,1 0 0,-2 1 0,-6 6 338,-1 1 0,0-1 0,0-1 0,-1 0 0,1 0 1,-1-1-1,-1 0 0,1-1 0,-18 5 0,25-8-332,0-1-1,0 1 0,-1 0 0,1-1 1,0 0-1,0 0 0,0 0 0,0 0 1,0 0-1,-1-1 0,1 0 0,0 1 1,0-1-1,0 0 0,0 0 1,0-1-1,1 1 0,-1 0 0,0-1 1,1 0-1,-1 0 0,1 0 0,-1 0 1,1 0-1,0 0 0,0-1 1,0 1-1,0-1 0,0 1 0,1-1 1,-1 0-1,1 1 0,-1-1 0,1 0 1,0 0-1,0 0 0,1 0 0,-1 0 1,0-4-1,0 3-84,0 0 0,1 1-1,-1-1 1,1 0 0,0 1 0,0-1 0,0 0 0,1 1-1,-1-1 1,1 0 0,0 1 0,0-1 0,0 1 0,0-1-1,0 1 1,1 0 0,0-1 0,0 1 0,0 0 0,0 0-1,0 0 1,1 0 0,-1 1 0,1-1 0,-1 1 0,6-4-1,-2 2-268,0 1-1,0 0 0,0 0 0,1 0 1,-1 1-1,1 0 0,0 0 0,-1 1 1,1 0-1,0 0 0,0 1 0,0 0 0,12 1 1,32 7-2831,-3 5-780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3:28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15 13259,'-3'0'11410,"37"-1"-10153,52-4-569,-42 0-264,-8 2-384,-2 3-360,-16 0-1025,-2 1-743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3:29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1 131 10874,'11'-30'1687,"5"-12"1,-11 36 68,-3 20 1428,-2-3-2881,0 0-1,1-1 1,1 1-1,-1 0 1,2-1-1,0 0 1,0 1-1,1-1 1,0 0-1,10 18 1,-12-25-240,1 1 1,-1 0-1,1-1 1,-1 0 0,1 1-1,0-1 1,0 0-1,1-1 1,-1 1-1,1-1 1,-1 1 0,1-1-1,0 0 1,0 0-1,0 0 1,0-1 0,0 0-1,0 1 1,0-2-1,0 1 1,1 0 0,-1-1-1,0 0 1,0 1-1,1-2 1,-1 1 0,0-1-1,1 1 1,-1-1-1,5-2 1,-5 2-7,-1 0 0,0-1 0,0 1-1,0-1 1,0 0 0,-1 0 0,1 0 0,0 0 0,-1 0 0,1 0 0,-1-1 0,0 1-1,0-1 1,0 0 0,0 0 0,0 1 0,-1-1 0,1 0 0,-1-1 0,0 1 0,1 0 0,-2 0-1,1 0 1,0-4 0,2-11 224,-2 1-1,0 0 1,-3-31-1,1-12 461,1 48-489,2 2-1520,12 15-1089,3 4-38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3:29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1 265 9562,'6'-10'8566,"5"-14"-5137,-8 13-2638,-1 0 1,0 0-1,-1 0 1,0-18-1,-1 20-559,-1 1 1,2 0-1,-1 0 0,1 0 0,1 0 1,-1 0-1,1 0 0,1 0 0,6-14 1,-9 21-226,1 0 1,-1 1-1,1-1 1,-1 0-1,1 1 1,0-1-1,-1 0 1,1 1 0,0-1-1,0 0 1,0 1-1,-1 0 1,1-1-1,0 1 1,0-1-1,0 1 1,0 0 0,0-1-1,-1 1 1,1 0-1,0 0 1,0 0-1,0 0 1,0 0-1,0 0 1,0 0 0,0 0-1,0 0 1,0 0-1,0 1 1,0-1-1,-1 0 1,1 1-1,0-1 1,1 1 0,27 22-49,-23-18 38,13 12-116,-1 1-152,33 23 1,-45-37 240,-1 0-1,1-1 0,0 0 1,0 0-1,0 0 0,1-1 1,-1 0-1,1 0 1,-1 0-1,1-1 0,6 1 1,-11-2 33,-1 0 1,0 0-1,0 0 1,1 0-1,-1 0 1,0 0-1,0 0 1,0 0-1,1 0 1,-1 0-1,0-1 1,0 1-1,0-1 1,1 1-1,-1 0 1,0-1-1,0 0 1,0 1-1,0-1 1,0 0-1,0 0 1,0 1-1,0-1 1,0 0 0,-1 0-1,1 0 1,0 0-1,-1 0 1,1 0-1,0 0 1,-1 0-1,1-1 1,-1 1-1,0 0 1,1 0-1,-1 0 1,0-1-1,0 1 1,1 0-1,-1-2 1,-1-6 54,0 1-1,-1 0 1,1 0 0,-2 0 0,-3-10 0,-1-5 78,5 14-188,-7-38 131,9 46-161,-1 1 1,1-1 0,0 0-1,0 0 1,0 0-1,0 1 1,0-1 0,0 0-1,0 0 1,0 1 0,0-1-1,1 0 1,-1 0 0,0 1-1,0-1 1,1 0 0,-1 1-1,0-1 1,1 0-1,-1 1 1,1-1 0,-1 1-1,1-1 1,-1 0 0,1 1-1,-1-1 1,1 1 0,0 0-1,-1-1 1,1 1 0,0-1-1,-1 1 1,1 0-1,0-1 1,-1 1 0,1 0-1,0 0 1,0 0 0,-1 0-1,1 0 1,0-1 0,0 1-1,-1 0 1,1 1 0,0-1-1,0 0 1,-1 0-1,1 0 1,1 1 0,20 7-2523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3:18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82 192 13243,'2'0'235,"0"0"1,0 0-1,0 0 1,0 0-1,0 0 1,0-1-1,0 1 1,-1-1-1,1 0 0,0 1 1,0-1-1,0 0 1,0 0-1,-1 0 1,1 0-1,0-1 1,-1 1-1,1 0 1,-1-1-1,1 1 0,1-4 1,-1 1-27,-1 0 0,0 0 0,0 0 0,-1 0 0,1 0 0,-1 0 0,0 0 0,0 0 0,0 0 0,0 0 0,-2-5 0,0-4 528,0 0 0,-2 0 0,1 0 0,-1 1 0,-1-1 0,-1 1 0,-9-16 0,14 27-451,8 3 1260,194 85-1200,-195-85-354,0 1-1,-1 0 1,1 0 0,-1 1 0,0 0-1,0 0 1,0 0 0,-1 0 0,6 7-1,-9-9 2,0 0 0,0 0 0,0 0 0,0-1 0,0 1-1,-1 0 1,1 0 0,-1 0 0,1 0 0,-1 1 0,0-1 0,0 0 0,0 0-1,0 0 1,0 0 0,0 0 0,0 0 0,-1 0 0,1 0 0,-1 0 0,1 0-1,-1 0 1,0 0 0,0 0 0,0 0 0,0 0 0,0-1 0,-1 1-1,1 0 1,0-1 0,-4 3 0,-3 5 0,-1-2 0,0 1 0,-1-1 0,0 0 0,0-1 1,0 0-1,-22 8 0,-82 23 65,97-33-280,0 0 0,0-1 1,-30 1-1,28-6-1344,7-5-697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3:30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35 163 12435,'65'60'3943,"-65"-59"-3911,0-1 0,1 0 0,-1 0-1,0 0 1,0 0 0,0 0 0,1 0 0,-1 1 0,0-1-1,0 0 1,1 0 0,-1 0 0,0 0 0,0 0 0,0 0-1,1 0 1,-1 0 0,0 0 0,0 0 0,1 0-1,-1 0 1,0 0 0,0 0 0,1 0 0,-1 0 0,0-1-1,0 1 1,0 0 0,1 0 0,-1 0 0,0 0 0,0 0-1,0 0 1,1-1 0,-1 1 0,0 0 0,0 0 0,0 0-1,0 0 1,0-1 0,1 1 0,4-15 559,0-26-402,-4 33-95,0-5-71,0 0 0,-1 1 0,-2-24-1,1 31-124,0 0 0,0 0 0,0 1 0,-1-1 0,1 0 0,-1 1 0,0-1 0,-1 1 0,1 0 0,-1 0 0,0 0 0,-6-7 0,7 9 42,-1 1-1,1-1 0,-1 1 0,0 0 0,0 0 1,0 0-1,1 0 0,-1 0 0,0 1 0,0-1 1,0 1-1,0 0 0,0-1 0,0 2 0,-4-1 1,4 0 384,-1 0 1,1 0 0,-1 0-1,0 0 1,1-1 0,-1 0-1,1 0 1,-1 0 0,-3-2-1,13 6 4095,6 0-3140,12 2-1213,139 57 1690,-132-48-1500,-1 1 0,-1 1 0,41 30-1,-67-43-227,0 0-1,0 0 0,0 0 0,0 0 0,0 0 1,0 1-1,-1-1 0,1 1 0,-1-1 0,3 8 1,-5-9-12,1 0 0,-1 0 0,1 1 1,-1-1-1,0 0 0,0 1 1,0-1-1,0 0 0,0 1 0,0-1 1,-1 0-1,1 1 0,-1-1 1,1 0-1,-1 0 0,0 0 0,0 1 1,0-1-1,0 0 0,-1 0 1,-1 3-1,-4 3 36,0-1 0,-1 0-1,0 0 1,0 0 0,0-1 0,-1 0 0,1 0 0,-1-1-1,-18 7 1,11-6-608,1 0 0,-1-2 0,0 0 0,0 0 0,-27 1 0,17-5-2074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4:17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0 238 13843,'0'0'11338,"0"-1"-10850,12-43-215,4-55-522,-11 50-463,0 23-1232,-4 8-617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4:17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51 330 9610,'-5'-8'11619,"5"-10"-9811,-4-11-320,-3-18-744,1-5-271,-3 0-906,3 0-567,-1 10-1312,1 12 559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4:18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34 11690,'-4'-6'13067,"30"-6"-11634,49-4-689,-38 18-232,-2 1-384,-1 2-304,-13 0-1128,-10 6-793</inkml:trace>
  <inkml:trace contextRef="#ctx0" brushRef="#br0" timeOffset="1">7 211 16315,'10'0'6266,"17"0"-4290,6-3-279,7-3-409,4-3-320,-5 3-632,-3-2-416,-17 8-1208,-6-3-897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4:22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77 240 13659,'-9'8'1283,"-12"5"2075,15-16-1730,6-11-23,1-6-789,0-1 0,-2 1 1,0-1-1,-1 1 1,-1 0-1,-1 0 1,-1 0-1,-1 0 1,-12-28-1,18 47-785,-1 1 0,1 0 0,0-1-1,0 1 1,0 0 0,-1-1 0,1 1 0,0 0 0,0-1-1,0 1 1,0-1 0,0 1 0,0 0 0,0-1 0,-1 1-1,1-1 1,0 1 0,0 0 0,1-1 0,-1 1 0,0-1-1,0 1 1,0 0 0,0-1 0,0 1 0,0-1 0,0 1-1,1 0 1,-1-1 0,0 1 0,0 0 0,1-1 0,-1 1-1,0 0 1,15 3 307,27 23-427,-36-23 143,14 11-74,10 5-174,42 37 0,-66-51 141,0 0-1,0 1 1,-1 0-1,0 0 0,0 0 1,-1 0-1,1 1 1,-1-1-1,-1 1 0,1 0 1,-1 1-1,0-1 1,2 11-1,-5-14 43,0 0-1,0-1 0,0 1 1,0 0-1,-1 0 1,1 0-1,-1 0 1,0 0-1,-1-1 1,1 1-1,0 0 1,-1-1-1,0 1 1,0-1-1,0 0 1,0 1-1,-1-1 1,1 0-1,-1 0 0,0-1 1,0 1-1,0 0 1,0-1-1,-7 4 1,3-1 30,-1-1 0,0 0 0,0 0 0,0-1-1,0 0 1,0-1 0,-1 0 0,1 0 0,-1-1 0,-10 1 0,18-1-10,-1-1-1,1 0 1,-1 0-1,1 0 1,-1 0-1,1 0 1,-1 0-1,1 0 1,-1-1-1,1 1 1,-1 0-1,1-1 1,-1 1 0,1-1-1,-1 0 1,1 1-1,0-1 1,-1 0-1,1 0 1,0 0-1,0 0 1,0 0-1,0 0 1,0 0-1,-2-3 1,3 3-17,0-1-1,0 0 1,0 1 0,0-1-1,0 1 1,1-1 0,-1 1-1,1-1 1,-1 1 0,1-1-1,-1 1 1,1-1 0,0 1-1,0 0 1,0-1 0,0 1-1,0 0 1,0 0 0,0-1-1,0 1 1,0 0 0,0 0-1,1 0 1,-1 1 0,2-2-1,11-7-303,1 1 0,-1 0 0,1 1-1,1 1 1,-1 1 0,1 0-1,0 0 1,0 2 0,0 0-1,1 1 1,22 0 0,-36 2 261,1 0 1,0 0-1,0 1 0,-1-1 0,1 1 1,0 0-1,-1 0 0,1 0 1,4 2-1,14 5 8,-20-8 76,0-1 0,1 1 0,-1-1-1,0 0 1,0 0 0,0 0-1,0 0 1,0 0 0,0 0-1,-1-1 1,1 1 0,0 0 0,2-4-1,29-27 488,-24 23-336,-1 0 0,0 0 0,-1-1 0,0 0 0,-1-1 0,0 1-1,0-1 1,-2 0 0,1 0 0,-1-1 0,3-15 0,-7 27-166,0-1 0,0 1-1,0-1 1,0 1 0,0 0-1,1-1 1,-1 1 0,0 0 0,0-1-1,0 1 1,0 0 0,0-1 0,0 1-1,1 0 1,-1 0 0,0-1-1,0 1 1,0 0 0,1-1 0,-1 1-1,0 0 1,0 0 0,1 0 0,-1-1-1,0 1 1,1 0 0,-1 0-1,0 0 1,1 0 0,-1-1 0,0 1-1,1 0 1,-1 0 0,0 0 0,1 0-1,-1 0 1,0 0 0,1 0-1,-1 0 1,0 0 0,1 0 0,-1 0-1,1 1 1,17 12 328,17 30-260,-33-40-80,58 69-693,7 10-3126,-54-56 1470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4:22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16788,'16'-3'5865,"20"-2"-5169,13 2-520,6-1-728,-10 6-616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4:18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94 226 13155,'-91'49'9162,"89"-61"-7146,8-14-800,-1-16-223,2-8-537,6-1-216,-8 6-768,1 14-432,4 18-1513,0 8-664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4:18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1 151 13419,'9'22'3282,"-9"-22"-3246,0 0 1,0 0-1,0 1 1,0-1 0,0 0-1,0 0 1,0 0 0,0 0-1,0 0 1,0 0-1,0 0 1,0 0 0,0 1-1,0-1 1,0 0-1,0 0 1,0 0 0,0 0-1,0 0 1,0 0-1,0 0 1,0 0 0,0 0-1,0 1 1,1-1-1,-1 0 1,0 0 0,0 0-1,0 0 1,0 0-1,0 0 1,0 0 0,0 0-1,0 0 1,0 0 0,1 0-1,-1 0 1,0 0-1,0 0 1,0 0 0,0 0-1,0 0 1,0 0-1,0 0 1,1 0 0,-1 0-1,0 0 1,0 0-1,0 0 1,0 0 0,0 0-1,0 0 1,0 0-1,0 0 1,0 0 0,1 0-1,-1 0 1,0 0-1,0 0 1,0-1 0,0 1-1,0 0 1,0 0-1,0 0 1,0 0 0,0 0-1,2-37 2802,-1-18-2056,11 1 358,-12 54-1129,0 0 0,0 0 0,0-1 0,1 1 0,-1 0 0,0 0 0,0-1 0,0 1 0,0 0 0,0 0 0,0 0 0,0-1 0,1 1 0,-1 0 0,0 0 0,0 0 0,0 0 0,0-1 0,1 1 0,-1 0 0,0 0 0,0 0 0,0 0 0,1 0 0,-1 0 0,0-1 0,0 1 0,1 0 0,-1 0 0,0 0 0,0 0 0,0 0 0,1 0 0,-1 0 0,0 0 0,0 0 0,1 0 0,-1 0 0,0 0 0,0 0 0,1 0 0,-1 1 0,0-1 0,0 0 0,1 0 0,-1 0 0,0 0 0,0 0 0,0 0 0,1 1 0,-1-1 0,0 0 0,0 0 0,0 0 0,0 0 0,0 1 0,1-1 0,-1 0 0,0 0 0,0 1 0,0-1 0,0 0 0,0 0 0,0 0 0,0 1 0,0-1 0,0 0 0,0 1 0,22 33 193,-13-17-203,0-2 0,2 1 0,-1-1 1,2-1-1,0 0 0,17 14 0,-28-26-3,0-2 1,1 1-1,-1 0 1,0 0-1,0 0 1,0 0-1,1-1 1,-1 1-1,1-1 1,-1 1-1,0-1 1,1 1-1,-1-1 1,1 0-1,-1 0 1,1 0-1,-1 0 1,1 0-1,-1 0 1,1 0-1,-1 0 1,0 0-1,1-1 1,2 0-1,-2-1 18,1 1 1,-1-1-1,0 0 0,0 1 1,0-1-1,0 0 0,0 0 1,-1-1-1,1 1 0,0 0 0,-1-1 1,2-2-1,3-8 146,-1 0-1,-1 0 1,0 0-1,2-18 1,-3 1 200,-3 23-236,1 0 0,0-1 0,0 1 0,3-11 0,-4 18-140,0 0 1,1 0-1,-1 0 1,0-1-1,0 1 1,1 0-1,-1 0 1,0 0-1,0 0 1,1 0-1,-1 0 1,0 0-1,0 0 1,1 0-1,-1 0 1,0 0-1,1 0 1,-1 0-1,0 0 1,0 0-1,1 0 1,-1 0-1,0 0 1,0 0-1,1 0 1,-1 0-1,0 0 1,0 0-1,1 1 1,-1-1-1,0 0 1,0 0-1,1 0 1,-1 0-1,0 1 1,0-1-1,0 0 1,1 0-1,-1 0 1,0 1-1,14 12-1316,-10-9 414,16 10-1641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4:19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90 313 12611,'-2'-4'5457,"-6"-7"-3033,10-4-895,1-4-185,-3-5-592,3-6-232,-6-7-368,-3 0-264,1-4-560,-8 5-392,-4 10-808,1 5-169,-11 10-1544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4:19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38 9962,'-11'-1'645,"-24"-1"2847,35 2-3448,-1 0-1,1 0 1,0 0 0,0 0-1,0 0 1,0 0-1,-1 0 1,1 0 0,0 0-1,0 1 1,0-1-1,0 0 1,-1 0 0,1 0-1,0 0 1,0 0-1,0 0 1,0 0 0,0 0-1,-1 1 1,1-1-1,0 0 1,0 0 0,0 0-1,0 0 1,0 0-1,0 1 1,0-1 0,0 0-1,0 0 1,-1 0-1,1 0 1,0 0 0,0 1-1,0-1 1,0 0-1,0 0 1,0 0 0,0 1-1,0-1 1,0 0-1,0 0 1,0 0 0,0 0-1,1 1 1,-1-1-1,15 14 1805,-5-8-1483,1 0 0,0-1 0,0 0 0,1 0 0,0-1-1,-1-1 1,1 0 0,23 2 0,7-1-237,52-4 0,-73 0-55,3-1-119,0 0 0,-1-2 0,1-1 0,0-1 1,40-13-1,-64 18 54,0 0-1,0 0 1,0 0 0,1 0 0,-1 0-1,0-1 1,0 1 0,0 0 0,1 0-1,-1 0 1,0 0 0,0 0 0,0 0 0,1 0-1,-1 0 1,0 0 0,0 0 0,1 0-1,-1 1 1,0-1 0,0 0 0,0 0-1,1 0 1,-1 0 0,0 0 0,0 0-1,0 0 1,0 1 0,1-1 0,-1 0-1,0 0 1,0 0 0,0 0 0,0 0-1,0 1 1,1-1 0,0 12 310,-8 23 318,3-16-269,3-9-268,1 0 0,0 0 0,0 0 0,1 0-1,0 0 1,1 0 0,0-1 0,1 1 0,0-1-1,1 1 1,-1-1 0,2 0 0,-1 0 0,8 9 0,-8-12-85,1 0 1,0 0 0,0 0-1,1 0 1,0-1 0,0 0 0,0 0-1,1-1 1,-1 0 0,1 0-1,0 0 1,0-1 0,1 0-1,-1-1 1,0 1 0,1-1 0,0-1-1,10 2 1,-5-2-148,-1-1 0,1 0 1,13-2-1,-22 2-58,-1-1 1,0 1-1,0-1 0,0 0 1,0 0-1,0 0 0,0 0 0,0 0 1,0-1-1,0 1 0,0-1 1,0 0-1,-1 0 0,1 0 1,-1 0-1,0 0 0,4-4 0,0-6-1745</inkml:trace>
  <inkml:trace contextRef="#ctx0" brushRef="#br0" timeOffset="1">510 15 14939,'16'-5'5537,"21"0"-4280,4 2-273,-5 1-224,-4 2-288,-12 4-472,-7-1-272,-16 10-504,-10 5-216,-20 3-153,-3 2 137,-1-4 352,0-3 224,17-6 248,12-3 96,19-4 56,14-2-152,17 4-936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3:18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35 290 11578,'-35'-49'5322,"45"31"-1922,5-5-2007,-4-14-1017,1-2-144,-3-5-552,-1 0-400,-3 8-977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4:19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38 318 14475,'-3'-3'562,"-1"0"1,1 0-1,1 0 0,-1 0 0,0 0 0,1-1 1,0 1-1,-1-1 0,1 1 0,1-1 1,-1 0-1,0 0 0,1 0 0,0 0 1,-1-8-1,1 5-253,1 0 1,0 0-1,0 0 0,1 0 1,0-1-1,0 1 1,0 0-1,5-12 1,-1 7-210,0 0 0,1 0 0,1 0 1,0 0-1,0 1 0,1 0 0,0 1 0,1 0 1,15-14-1,-16 17-74,1 1-1,0 0 1,1 1 0,-1 0-1,1 0 1,0 1 0,16-4-1,-23 6-60,1 1 0,-1 0 0,1 1 0,-1-1 0,1 1 0,-1-1 1,1 1-1,0 0 0,-1 0 0,1 1 0,-1-1 0,1 1 0,0 0 0,-1 0 0,0 0 0,1 0 0,-1 1 0,0-1 0,1 1 0,-1 0 0,0 0 0,0 0 0,0 0 0,-1 0 0,1 1 0,3 3 0,-5-3-73,1 0 1,-1-1-1,0 1 1,0 0-1,0 0 1,0 0-1,0 1 1,-1-1-1,0 0 1,1 0-1,-1 0 1,0 0-1,0 0 1,-1 0-1,1 1 1,-1-1-1,0 0 1,1 0-1,-1 0 1,-1 0-1,1 0 1,0-1-1,-3 5 0,-1 2-159,0-1 0,0 1 0,-1-1 0,-1 0 0,1 0 0,-9 7 0,11-12 344,-1 1-1,1-1 1,-1 0 0,1 0 0,-1 0 0,0-1 0,0 1 0,0-1-1,-1-1 1,1 1 0,0-1 0,-1 0 0,1 0 0,-1 0-1,1-1 1,-1 1 0,1-1 0,-1-1 0,1 1 0,-1-1 0,1 0-1,0 0 1,-9-4 0,74 13 933,4 9-2973,96 39 1,-102-33-297,116 28 0,-201-54 1438,16 0 413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4:20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17 318 14003,'0'-6'6466,"-2"-1"-3984,-2-13-2075,-1-6 297,2 0 0,1 0 0,1 0 0,4-42 0,-2 62-601,0-1 0,0 0-1,1 1 1,0-1 0,0 1-1,1 0 1,0-1 0,0 1-1,0 0 1,1 1 0,4-6-1,-5 7-97,0 1-1,1 0 1,-1 1-1,1-1 1,-1 1-1,1-1 1,0 1-1,0 0 1,0 1-1,0-1 1,0 1-1,1-1 0,-1 1 1,0 0-1,1 1 1,-1-1-1,0 1 1,9 0-1,-10 0-5,-1 0 0,0 0-1,0 0 1,0 1 0,0-1-1,0 0 1,0 1 0,0-1-1,0 1 1,0 0 0,0 0 0,0 0-1,0 0 1,0 0 0,-1 0-1,1 0 1,0 0 0,-1 1-1,3 2 1,-3-2-7,0-1 1,0 1-1,0 0 1,-1 0-1,1 0 1,0 0-1,-1 0 0,0 0 1,0 0-1,1 0 1,-1 0-1,0 0 0,0-1 1,-1 1-1,1 0 1,-1 4-1,-2 2-21,1-1 0,-1 0 0,0 1 0,-1-1-1,0-1 1,0 1 0,0 0 0,-1-1 0,-6 6 0,3-4 14,-1-1-1,0 0 1,-1 0 0,-15 8 0,-25 18 319,50-33-297,0 0 1,0 0-1,0 0 1,-1 0 0,1 0-1,0 0 1,0 1-1,0-1 1,0 0 0,-1 0-1,1 0 1,0 0-1,0 0 1,0 1 0,0-1-1,0 0 1,0 0-1,-1 0 1,1 0 0,0 1-1,0-1 1,0 0-1,0 0 1,0 0 0,0 1-1,0-1 1,0 0-1,0 0 1,0 0 0,0 1-1,0-1 1,0 0-1,0 0 1,0 0-1,0 1 1,0-1 0,0 0-1,0 0 1,0 0-1,0 1 1,0-1 0,1 0-1,-1 0 1,0 0-1,0 0 1,0 1 0,0-1-1,0 0 1,0 0-1,1 0 1,-1 0 0,0 0-1,0 1 1,1-1-1,15 4 40,96 15-1009,-57-8 201,-1-2 0,1-3 1,64 0-1,-97-8 730,-8 1 4,0 0 1,1 0 0,20 3-1,-32-2 42,-1 1-1,1-1 0,-1 0 1,0 1-1,1-1 1,-1 1-1,1 0 0,-1 0 1,0 0-1,0 0 1,0 0-1,0 1 0,0-1 1,0 1-1,0-1 1,0 1-1,0 0 0,0-1 1,-1 1-1,1 0 1,-1 0-1,0 0 0,1 1 1,-1-1-1,0 0 1,1 4-1,-1-5 30,-1 0 0,0 0 0,0 0-1,1 0 1,-1 1 0,0-1 0,0 0 0,0 0 0,0 0 0,0 0 0,0 0-1,0 0 1,0 0 0,-1 0 0,1 0 0,0 0 0,-1 0 0,1 0-1,-1 0 1,1 0 0,-1 0 0,1-1 0,-1 1 0,1 0 0,-1 0 0,0 0-1,0-1 1,1 1 0,-1 0 0,0-1 0,0 1 0,0-1 0,0 1 0,0-1-1,0 1 1,1-1 0,-1 1 0,0-1 0,0 0 0,-1 0 0,0 1-1,1-1 11,-1 0 0,0 0 0,1 0 0,-1-1 0,0 1 0,1 0 0,-1-1 0,1 1 0,-1-1 0,1 0 0,-1 1 0,1-1 0,-1 0 0,1 0 0,0 0-1,-1 0 1,1 0 0,0 0 0,0 0 0,0 0 0,-1 0 0,1-1 0,1 1 0,-1-1 0,0 1 0,0 0 0,-1-3 0,-1-8 33,-1 1 0,2-1 0,-1 1 0,2-1 0,-1-16 0,1 22-113,1 0 0,0 0-1,0 0 1,1 0 0,0 1 0,0-1 0,0 0 0,1 0 0,0 1 0,0-1 0,0 1-1,6-10 1,-8 15-12,1-1-1,-1 1 0,0-1 1,1 1-1,-1-1 0,1 1 1,-1-1-1,1 1 0,-1 0 1,1-1-1,-1 1 0,1-1 0,-1 1 1,1 0-1,-1 0 0,1-1 1,-1 1-1,1 0 0,0 0 1,-1 0-1,1 0 0,0 0 1,-1 0-1,1 0 0,-1 0 1,1 0-1,0 0 0,-1 0 1,2 0-1,-1 1-84,1 0 0,-1 0 1,0-1-1,0 1 0,0 0 1,1 0-1,-1 1 0,0-1 1,0 0-1,-1 0 0,3 3 1,16 40-3679,-8-10-57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4:20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0 197 14891,'46'33'6153,"-59"-48"-3520,4-9-1457,1-7-183,5-8-521,3-2-448,3 5-1033,4 6-607,-1 17 152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4:21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151 306 13723,'2'-10'5257,"-9"-16"-3697,4-5-495,-13-5-473,1-4-160,1 1-848,-14-5-504,-5 3-929,-4 2-1856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4:21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11282,'-2'0'1919,"5"1"-422,13 2 440,121 30-463,-56-17-1300,156 10-1,-184-21-209,-47-5 75,7 1-70,1 0 0,-1 1 1,1 1-1,15 5 1,-27-8 65,-1 1 1,1-1-1,-1 0 1,1 1-1,-1-1 1,0 1-1,1 0 1,-1-1-1,0 1 1,1 0-1,-1 0 1,0 0 0,0 0-1,0 0 1,0 0-1,0 0 1,0 0-1,0 1 1,0-1-1,-1 0 1,1 0-1,0 1 1,-1-1-1,1 0 1,-1 1-1,1-1 1,-1 1-1,0-1 1,0 1 0,1-1-1,-1 1 1,0-1-1,0 1 1,0-1-1,-1 1 1,1-1-1,0 1 1,-1-1-1,1 0 1,0 1-1,-1-1 1,0 1-1,1-1 1,-1 0-1,0 0 1,0 1 0,0-1-1,0 0 1,1 0-1,-3 1 1,-2 3 252,1 0 0,-1 0 1,-1-1-1,1 0 1,-1 0-1,1 0 0,-1-1 1,0 0-1,0 0 0,-1-1 1,1 1-1,-1-1 1,1-1-1,-1 1 0,-7 0 1,11-2-149,0 0 0,1 0-1,-1 0 1,0 0 0,0 0 0,1 0 0,-1-1 0,0 1 0,0-1 0,1 0 0,-1 0-1,1 0 1,-1 0 0,1-1 0,-1 1 0,-3-3 0,5 2-66,-1 0 0,0 0 0,1 0 0,-1 0 0,1-1 0,0 1 0,0-1 0,0 1 0,0-1 0,0 1 0,0-1 0,1 1 0,0-1 1,-1 1-1,1-1 0,0 0 0,0 1 0,0-1 0,0 0 0,2-4 0,-2 3-51,1 0 0,0-1 0,0 1 0,1 0 0,-1 0 0,1 0 0,0 0 0,0 1 0,0-1 0,0 0 0,1 1 0,-1-1 0,1 1 0,0 0 0,4-4 0,-4 6-121,-1-1-1,0 0 1,1 1 0,0-1 0,-1 1 0,1 0 0,0 0 0,-1 0 0,1 0-1,0 0 1,0 1 0,0-1 0,0 1 0,0 0 0,0 0 0,0 0 0,0 0-1,0 1 1,-1-1 0,1 1 0,0-1 0,0 1 0,5 2 0,21 15-2535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4:22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11466,'-10'2'4801,"-6"-1"-2240,3-1-617,12 4-223,1 1-137,17 3-416,6 0-159,21-7-113,5-2-72,13-6-184,3 2-192,-7 1-224,-6 2-120,-11 7-464,-7 6-352,-5 2-1344,-8-1-873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4:24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1 269 10522,'1'1'495,"-1"1"0,1-1 0,0 0 0,0 0 0,0 1 0,0-1 0,0 0 0,0 0 0,0 0 0,0 0 0,0 0 0,0-1 0,2 2 0,35 11 1306,-32-11-1403,15 3-105,0-1 0,1-1 0,-1-2 0,0 0 0,1 0 0,38-6 0,-23-1-198,-1-1-1,0-2 1,38-14 0,-69 21-95,-1 1 0,1-1-1,-1 0 1,0 0 0,0 0 0,0-1 0,0 0 0,0 1 0,0-1 0,-1-1 0,0 1 0,4-4 0,-6 6 8,-1 0 0,1-1 0,-1 1 0,1 0 0,-1 0 0,1 0 1,-1-1-1,0 1 0,1 0 0,-1 0 0,0-1 0,0 1 0,0 0 1,0 0-1,0-1 0,0 1 0,-1 0 0,1-2 0,-1 0 29,-1 1 0,1-1 0,0 1 0,-1 0 0,1 0 0,-1-1 0,0 1 0,0 0 0,1 0 0,-1 1 0,-4-4 0,-10-5 358,1 1 0,-2 0 0,1 1 1,-1 0-1,-1 2 0,-19-6 0,9 3 514,-33-15 0,59 24-876,1-1 0,0 1 0,-1-1 1,1 0-1,0 0 0,-1 0 0,1 1 0,0-1 1,0 0-1,0 0 0,0-1 0,0 1 0,0 0 1,0 0-1,0 0 0,0-1 0,0-1 0,1 3-28,0-1 0,0 0 0,0 0 0,0 0-1,0 1 1,0-1 0,0 0 0,0 0 0,0 0-1,1 1 1,-1-1 0,0 0 0,1 1 0,-1-1-1,0 0 1,1 1 0,-1-1 0,1 0 0,-1 1-1,1-1 1,-1 1 0,1-1 0,0 0-1,5-3-136,-1 1-1,1-1 0,-1 1 1,1 1-1,0-1 0,11-2 1,3-1-760,0 2 1,0 1-1,23-1 1,7 2-1697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4:24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13795,'0'-2'5289,"7"1"-3657,11 4-479,52 30-393,-35-6-200,6-6-448,0-4-176,-6-8-560,-9-7-384,-14-9-777,-4-1-487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4:25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80 11370,'39'-79'5466,"-45"90"-1722,-11 14-1807,6 12-329,-15 13-472,0 12-327,1 8-593,-9-7-120,8-12-184,4-12-216,7-25-729,7 1-519,6-10-2697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4:25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3 244 10242,'-1'15'787,"1"-9"-390,-1-1 0,1 1 0,0 0 0,0 0 0,0-1 0,3 10 0,-3-14-302,1 1 1,0-1-1,-1 1 0,1-1 1,0 1-1,0-1 1,0 0-1,0 0 1,0 1-1,0-1 1,0 0-1,1 0 1,-1 0-1,0 0 1,1 0-1,-1 0 1,0 0-1,1-1 1,-1 1-1,1 0 1,0-1-1,-1 0 0,1 1 1,-1-1-1,1 0 1,0 1-1,2-1 1,14 0 121,0 0 1,-1-1-1,1 0 1,-1-2-1,1 0 1,-1-1-1,0-1 1,0 0-1,24-12 1,-40 17-187,1-1 1,0 0-1,-1 1 0,1-1 1,-1 0-1,1 0 0,-1 0 1,0 0-1,1 0 0,-1-1 1,0 1-1,0 0 0,0-1 1,0 1-1,0 0 0,0-1 1,0 1-1,0-1 1,1-2-1,-2 2 33,0 1 0,-1-1 0,1 1 0,0 0 0,0-1 0,0 1 0,-1 0 0,1-1 0,-1 1 0,1 0 0,-1 0 0,0-1 0,1 1 0,-1 0 0,0 0 0,0 0 0,0 0 0,0 0 0,-1-1 0,-7-6 450,0 2 0,0-1 0,-1 1 0,-16-8 0,17 9-275,-24-11 795,-34-20 673,63 33-1585,0 1-1,0-1 1,0-1 0,1 1-1,-1 0 1,1-1-1,0 0 1,0 0 0,0 0-1,0 0 1,1 0-1,-3-7 1,4 9-94,1 0 1,-1 0-1,0 0 0,1 0 1,0 0-1,0 0 0,-1 0 1,1 0-1,0 0 0,1 0 1,-1 0-1,0 0 1,1 0-1,-1 0 0,1 0 1,-1 0-1,1 0 0,0 0 1,0 1-1,0-1 0,1-2 1,1 1-37,0 0 0,0 0 1,0 0-1,0 0 1,0 1-1,1-1 0,-1 1 1,1 0-1,0 0 0,4-1 1,2-1-192,0 0 1,1 1 0,-1 1-1,1 0 1,0 0 0,0 1-1,15 0 1,27 11-1720,-3 8-678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3:19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54 12171,'-27'1'3604,"32"-4"-586,53-9 693,-30 6-3334,89-26 1527,-116 32-1900,0-1-1,-1 1 1,1 0-1,-1 0 1,1 0-1,0 0 1,-1-1 0,1 1-1,0 0 1,-1 0-1,1 0 1,0 0-1,-1 1 1,1-1-1,-1 0 1,1 0-1,0 0 1,-1 0-1,1 1 1,0-1-1,-1 0 1,1 0 0,-1 1-1,1-1 1,-1 1-1,1-1 1,0 1-1,-1 0-1,0 0 0,0 0 0,0 0-1,0 0 1,0 0 0,0 0 0,-1 0-1,1 0 1,0-1 0,0 1 0,-1 0 0,1 0-1,-1 0 1,1 0 0,-1-1 0,1 1-1,-1 1 1,-35 37-2,30-33 12,-18 17-15,18-18-8,0 0 0,1 1 0,-1-1 0,1 1 0,0 0 0,1 1 0,0-1 1,-6 12-1,9-17-1,1 0 0,0 0 1,-1 0-1,1 0 0,0 0 0,0 1 1,0-1-1,0 0 0,0 0 1,0 0-1,0 1 0,0-1 1,0 0-1,1 0 0,-1 0 1,0 0-1,1 0 0,-1 1 1,1-1-1,0 0 0,-1 0 0,1 0 1,0 0-1,-1 0 0,1-1 1,0 1-1,0 0 0,0 0 1,0 0-1,0-1 0,0 1 1,0 0-1,0-1 0,0 1 0,0-1 1,0 1-1,0-1 0,0 0 1,0 1-1,0-1 0,1 0 1,0 0-1,9 3-87,1-1 0,-1-1-1,18 1 1,-17-1 68,-3-1 8,27 4-46,-35-4 67,0 0 0,-1 0 1,1 0-1,-1 1 0,1-1 1,0 0-1,-1 0 0,1 0 1,-1 1-1,1-1 0,-1 0 1,1 1-1,-1-1 0,1 0 1,-1 1-1,0-1 0,1 1 1,-1-1-1,1 1 0,-1-1 1,0 1-1,1-1 0,-1 1 1,0-1-1,0 1 0,1-1 1,-1 1-1,0 0 0,0-1 1,0 1-1,0-1 1,0 1-1,0 0 0,0-1 1,0 1-1,0-1 0,0 1 1,0 0-1,0-1 0,0 1 1,0-1-1,-1 1 0,1-1 1,0 1-1,0-1 0,-1 1 1,1-1-1,-1 2 0,-6 8 1,-1-1 0,-1 0 0,1 0-1,-1-1 1,-1 0 0,-13 9-1,-15 14-1181,21-16-295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4:26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12491,'0'0'5169,"0"3"-2969,3 4 2785,17-4-4561,56 0-456,-35-16-336,-2-1-1024,2-6-520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4:26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81 15355,'4'-7'804,"11"-20"2768,-19 26-2411,-12 14-651,5-3-264,1 1 1,0 0-1,1 0 1,-15 22-1,21-27-190,0 0 0,-1-1 0,2 1 0,-1 1 0,1-1 0,0 0 0,0 1 0,1-1-1,-1 1 1,2-1 0,-1 1 0,1-1 0,0 9 0,1-12-50,0 1 0,1-1 0,-1 1 0,1-1-1,0 0 1,0 0 0,0 0 0,0 0 0,0 0 0,1 0 0,-1-1 0,1 1-1,0-1 1,0 1 0,0-1 0,0 0 0,4 2 0,-2-1-13,-1-1 0,0 0 0,1 1 1,0-2-1,-1 1 0,1 0 0,0-1 0,0 0 1,0 0-1,0-1 0,0 1 0,7-1 0,-1-3-24,0 0-1,0-1 1,-1 0-1,1 0 1,-1-1-1,0-1 1,0 0-1,-1 0 1,0-1-1,0 0 1,-1 0-1,13-14 1,-3 1 186,-1-1 0,0 0 0,-2-2 1,15-27-1,13-35 2368,-46 114 321,-3 42-2955,6-60-247,0 0 0,0-1 0,1 1 0,0 0 1,1-1-1,0 1 0,1-1 0,0 0 0,1 1 0,0-1 0,6 11 1,15 12-3089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4:27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26 13835,'-1'-1'9994,"25"-4"-9194,13-2-312,25 3-296,11-3-336,-1 5-1344,2 6-752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4:27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75 14779,'15'-67'5336,"-14"59"-2072,-11 42-1580,-86 246-715,85-259-916,29-45-150,-13 18-144,0 1 0,1 0 0,0 0 0,0 0 0,0 1 0,1 0 0,-1 0 0,11-4 0,-10 6-302,-1 0 0,1 1 0,-1-1 0,1 2 0,-1-1 0,1 1 0,0 0 0,0 0 0,-1 1 0,10 1 0,24 5-3524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4:28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27 12139,'0'-4'3202,"-5"-18"8292,4 22-11335,-14 49 678,11-34-807,-1 1 0,0-1 0,-2 0 0,1-1 0,-2 1 0,-11 17 0,6-15-7,-1-1 0,0-1 1,-23 20-1,45-41-28,1 1 1,0 0-1,0 0 1,0 1-1,0 0 0,1 1 1,-1 0-1,1 0 1,0 1-1,0 0 0,0 1 1,0 0-1,10 1 1,21 1-678,72 10 1,-103-10 470,13 1-466,-18-2 124,-1 0 0,0 0 1,1 1-1,-1-1 0,0 1 0,1 0 0,3 2 1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4:28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13019,'5'5'5409,"10"3"-2921,11 0-775,14-1-513,11-3-192,17 0-456,5-4-240,2-2-736,-2 0-576,-19 1-1160,-17 1-681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4:28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13731,'8'-1'5361,"6"-1"-3336,12-1-881,18 1-408,5-1-128,16 0-376,0 1-328,2-1-1056,-7-4-657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4:29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14435,'-11'5'7780,"6"-1"-4383,13 10-1374,10 7-1544,1 0-1,1-2 0,37 29 1,-36-32-475,-1 1 0,-1 1 0,0 1 0,22 29 0,-38-45 2,-1 1 0,0 0 0,0-1 0,0 1 0,0 0 1,-1 1-1,1-1 0,-1 0 0,0 0 0,0 0 0,-1 1 0,1-1 0,-1 1 0,0-1 0,0 0 0,-1 8 1,-1-6 2,0 0 1,0 0-1,0 0 1,-1 0-1,0 0 1,0-1-1,0 1 1,-1-1-1,0 0 1,-5 6-1,-6 4-24,-1 0 0,0-1 1,-1-1-1,-1-1 0,-28 16 0,17-13-311,16-8-511,-1 0 1,1 1 0,-16 13-1,16-9-1942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4:29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15291,'-1'6'5914,"1"15"-4050,-5 5-528,2 4-384,3 2-159,6-4-281,9-2-88,-1-8-152,9-5-152,5-10-360,1-1-288,12-6-737,-11-4-367,0-3-784,-6-4-305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4:29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13003,'2'2'5425,"2"1"-2809,8 0-1183,2 4-121,8-2-168,4-2-223,6 3-801,2-4-393,-8 0-1031,-3 1-568</inkml:trace>
  <inkml:trace contextRef="#ctx0" brushRef="#br0" timeOffset="1">0 200 12779,'3'7'4753,"5"6"-3585,7 0-336,18-2-312,-4-6-144,7-5-568,-2 0-368,-3-11-872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3:19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1 285 11650,'-1'-7'6575,"9"-9"-6371,-3 6 567,19-39 285,76-142 3755,-100 190-4786,1 1-1,-1-1 1,0 0 0,1 1 0,-1-1 0,1 0-1,-1 1 1,1-1 0,-1 1 0,1-1 0,-1 1-1,1-1 1,-1 1 0,1-1 0,0 1 0,-1 0-1,1-1 1,0 1 0,-1 0 0,1-1 0,0 1-1,-1 0 1,1 0 0,0 0 0,0 0 0,-1-1 0,1 1-1,1 1 1,-1-1-6,1 1 0,-1 0 0,0-1-1,0 1 1,0 0 0,0 0 0,-1 0 0,1 0 0,0 0-1,0 0 1,0 0 0,-1 0 0,1 0 0,-1 0 0,1 2-1,3 6 25,-1 0-1,0 0 0,2 16 0,3 39-234,-6-40-683,1-1 0,1 1 0,8 25-1,0-17-1491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4:30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15131,'-9'3'5889,"1"8"-3592,5 4-617,13 1-399,8 5-225,13 0-648,4-3-208,14-3-552,1-4-392,-6-11-1145,-11-3-735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4:30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0 386 13219,'59'42'5385,"-61"-47"-2953,2-10-287,-5-19-297,2-11-303,-2-17-753,-1-1-272,-2-6-440,1 9-376,5 19-984,9 7-801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4:31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1 510 12915,'0'0'4921,"6"-13"-3473,16-5-248,22-29-103,8-15-201,1-13-256,-2-6-232,-9 11-256,-2 10-56,-9 18-704,-3 12-544,-13 19-745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4:32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 11354,'15'3'2287,"0"2"0,20 7 0,-26-8-1797,0 0 1,-1 1-1,1 0 1,-1 0 0,9 8-1,-14-11-378,0 1 0,0 0 0,0 0-1,-1 0 1,1 0 0,-1 0 0,1 0-1,-1 1 1,0-1 0,-1 1 0,1-1 0,0 1-1,-1 0 1,0-1 0,0 1 0,0 0-1,0 0 1,-1 0 0,0 0 0,0 0-1,0 0 1,0 0 0,0 0 0,-1 0 0,1 0-1,-1 0 1,0 0 0,-1-1 0,1 1-1,-1 0 1,1-1 0,-4 6 0,-1 0 118,-1 0 1,0 0 0,0-1 0,-1 1-1,0-2 1,0 1 0,-1-1 0,0 0 0,0-1-1,0 0 1,-1-1 0,0 0 0,0 0-1,-1-1 1,1 0 0,-1-1 0,0 0-1,-13 1 1,15-2-101,0-2-1,0 1 1,0-1-1,0 0 1,0-1-1,0 0 1,0 0-1,1-1 0,-1 0 1,-12-5-1,15 4-71,1 0 1,-1 0-1,0 0 0,1-1 0,0 0 0,0 0 0,0 0 0,0-1 0,1 1 0,-1-1 0,1 0 0,1 0 0,-1-1 0,1 1 0,-4-9 0,4 9-56,2 1 1,-1-1-1,0 1 0,1-1 1,0 0-1,0 0 0,0 1 0,0-1 1,1 0-1,0 0 0,0 0 1,0 0-1,1 0 0,0 0 0,0 1 1,0-1-1,0 0 0,1 1 1,0-1-1,0 1 0,0-1 0,0 1 1,1 0-1,-1 0 0,1 0 1,5-5-1,-2 3-195,0 0 0,0 1 0,1 0 0,0 1 0,0-1 0,0 1 1,1 0-1,-1 1 0,1 0 0,0 0 0,0 1 0,0 0 0,0 0 0,0 1 0,11-1 0,55 5-2953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4:32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14395,'0'2'7874,"34"14"-7258,57-6-208,-26-25-232,0 1-312,-19-1-936,-14 7-633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4:33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76 199 12419,'-75'39'5217,"75"-46"-2865,0-6-631,8-10-697,-5-9-312,1-12-584,-1 2-320,-5 1-880,2 5-657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4:33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45 12259,'-7'-6'8091,"11"1"-4867,18-3-3663,-7 4 1106,40-16-241,-54 19-418,1 1 1,-1 0-1,1 0 1,-1 0 0,1-1-1,-1 1 1,0 1-1,1-1 1,-1 0-1,1 0 1,-1 0-1,1 1 1,-1-1 0,0 1-1,1-1 1,-1 1-1,0 0 1,1-1-1,-1 1 1,0 0-1,0 0 1,0 0-1,0 0 1,0 0 0,0 0-1,0 0 1,0 0-1,0 0 1,0 1-1,0-1 1,-1 0-1,1 0 1,0 1-1,-1-1 1,0 1 0,1-1-1,-1 0 1,0 1-1,1 1 1,0 2-37,-1 0 0,1 1 0,-1-1 0,0 0 0,-1 0 0,1 0 0,-1 1 0,-2 8 1,0-6-135,-1 1 1,0-1-1,-1 0 1,0-1-1,0 1 1,-1-1-1,1 0 1,-2 0-1,1-1 1,-1 1-1,-8 5 1,16-10-854,11-2 349,26-4-41,-7 1 206,-21 2 394,39 1-265,-45 0 367,-1 0 0,0 1 0,0-1-1,0 1 1,0 0 0,0 0 0,0 0-1,0 0 1,0 1 0,-1-1 0,1 1 0,0 0-1,2 2 1,-5-4 18,1 1-1,-1-1 1,1 1-1,0 0 1,-1-1-1,1 1 1,-1 0-1,0-1 1,1 1-1,-1 0 1,0 0-1,1-1 1,-1 1-1,0 0 1,0 0-1,0 0 1,1 0-1,-1-1 1,0 1-1,0 0 1,0 0-1,-1 0 0,1 0 1,0-1-1,0 1 1,0 0-1,-1 1 1,0 0 43,-1 1-1,1-1 1,0 0 0,-1 1-1,0-1 1,0 0-1,0 0 1,-3 3 0,-6 3 338,0 0 1,-19 9-1,28-16-334,-7 5 197,2-2-79,0 0-1,0 0 1,0-1 0,0 0 0,-1 0-1,1 0 1,-1-1 0,0 0 0,1-1 0,-10 1-1,17-2-168,-1 0 0,1 0-1,-1 0 1,1 0 0,-1 0-1,1 0 1,-1 0 0,1 0-1,-1 0 1,1 0 0,0-1 0,-1 1-1,1 0 1,-1 0 0,1 0-1,-1-1 1,1 1 0,0 0-1,-1 0 1,1-1 0,0 1-1,-1 0 1,1-1 0,0 1-1,-1 0 1,1-1 0,0 1 0,0-1-1,0 1 1,-1-1 0,1 1-1,0 0 1,0-1 0,0 1-1,0-1 1,0 1 0,0-1-1,0 1 1,0-1 0,0 1-1,0-1 1,0 1 0,0-1 0,0 1-1,0 0 1,0-1 0,0 1-1,0-1 1,1 1 0,-1-1-1,0 1 1,0 0 0,1-1-1,-1 1 1,0-1 0,1 1 0,18-22-11,-10 15-121,1 1 0,0 1 1,0 0-1,0 0 0,1 1 1,-1 0-1,1 1 0,0 0 1,16-2-1,7 1-697,64 0 1,-61 5 266,56 8 1,-82-8 587,0 1 1,-1 0-1,1 1 0,-1 1 0,0 0 1,0 0-1,0 0 0,0 1 0,17 13 1,-26-17 39,0 0 0,1 0 1,-1 1-1,1-1 1,-1 1-1,0-1 0,0 1 1,0-1-1,0 1 1,0 0-1,0-1 1,-1 1-1,1 0 0,0 0 1,-1 0-1,1-1 1,-1 1-1,0 0 0,0 0 1,1 0-1,-1 0 1,-1 0-1,1 0 0,0 0 1,0-1-1,-1 1 1,1 0-1,-1 0 0,1 0 1,-1 0-1,0-1 1,0 1-1,0 0 0,0-1 1,0 1-1,0-1 1,0 1-1,0-1 0,-1 1 1,-2 1-1,-2 3 231,1-1 1,-1 0-1,-1-1 0,1 0 0,-1 0 0,1 0 0,-1 0 1,0-1-1,-9 2 0,9-3-142,0 0 0,0-1 0,-1 0-1,1-1 1,0 0 0,-1 0 0,1 0 0,0-1 0,-1 0 0,1 0 0,0-1-1,0 0 1,0 0 0,0-1 0,0 0 0,-8-5 0,12 6-168,0 0 0,0 0 0,0-1 0,0 1 0,1-1 0,-1 1 0,1-1 0,0 0 0,-1 0 0,1 0 0,0-1 0,1 1 0,-1 0 0,1-1 0,-1 1 0,1-1 0,0 1 1,0-1-1,1 0 0,-1 0 0,1 1 0,0-1 0,0 0 0,0 1 0,0-1 0,0 0 0,1 0 0,0 1 0,0-1 0,0 1 0,0-1 0,1 1 0,2-6 0,-1 3-233,1 0-1,-1 0 1,1 1-1,0 0 1,1 0-1,-1 0 1,1 0 0,0 1-1,0 0 1,1 0-1,-1 0 1,1 0-1,0 1 1,0 0-1,0 1 1,0-1 0,0 1-1,0 0 1,1 0-1,10 0 1,30-5-2642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4:34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14347,'55'-32'4965,"-55"31"-4861,1 1 0,-1 1 0,1-1 0,-1 0 0,1 0 0,-1 0 0,0 0 0,1 0 0,-1 0 0,1 0 0,-1 0 0,0 1 0,1-1 0,-1 0 0,0 0 0,1 1 0,-1-1 0,0 0 0,1 0 0,-1 1 0,0-1 0,1 0 0,-1 1 0,0-1 0,0 0 0,0 1 0,1-1 0,-1 1 0,0-1 0,0 0 0,0 1 0,0-1 0,0 1 0,0-1 0,1 0 0,-1 1 0,0 0 0,5 24 853,-4-17-458,1-2-360,0 0 0,0 0 1,0 0-1,1 0 0,0 0 0,0-1 1,1 1-1,0-1 0,-1 0 0,2 0 1,-1 0-1,1 0 0,-1-1 0,1 0 0,1 0 1,-1 0-1,6 3 0,-7-5-90,-1-1 0,1 1 0,0-1-1,0 0 1,0 0 0,0 0 0,0-1-1,0 1 1,0-1 0,0 0 0,0 0 0,0-1-1,0 1 1,0-1 0,0 1 0,-1-1-1,1-1 1,0 1 0,0 0 0,-1-1 0,1 0-1,0 0 1,-1 0 0,0 0 0,0-1-1,1 1 1,-1-1 0,5-5 0,-4 2-70,0 1-1,0-1 1,0 0 0,-1 0 0,0 0 0,0 0 0,-1-1-1,0 1 1,0-1 0,0 1 0,-1-1 0,0 0-1,0 0 1,0 0 0,-1 1 0,0-1 0,-1 0 0,1 0-1,-1 0 1,-1 1 0,1-1 0,-1 0 0,0 1-1,-7-13 1,8 29-4405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4:34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1 241 7706,'1'-2'16820,"2"-12"-15336,-3 14-1479,2-14 357,2 0 0,-1 0 0,1 1 1,1 0-1,1-1 0,11-19 0,-16 31-325,-1 1-1,1 0 1,-1 0 0,1 0-1,0 0 1,0 0 0,0 0-1,-1 0 1,1 0 0,0 0-1,0 0 1,0 1-1,0-1 1,1 0 0,-1 1-1,0-1 1,0 1 0,0-1-1,0 1 1,1-1 0,-1 1-1,0 0 1,0 0 0,1-1-1,-1 1 1,0 0 0,0 0-1,1 0 1,-1 1-1,0-1 1,1 0 0,-1 0-1,0 1 1,0-1 0,0 1-1,1-1 1,-1 1 0,0-1-1,1 2 1,6 3 11,0 0 0,-1 1 0,1 0 0,9 10 0,-3-3 2,-1-2-22,-2-1-33,0-1 0,22 14 0,-30-21 4,1 0 0,0 0 0,0-1 0,0 1 0,0-1 0,0 0-1,0 0 1,0 0 0,0 0 0,1-1 0,-1 0 0,0 0 0,0 0 0,5-1-1,-8 1 4,0 0 1,0 0-1,0-1 0,0 1 0,0 0 0,0-1 0,0 1 0,-1 0 0,1-1 0,0 1 0,0-1 0,-1 1 0,1-1 0,0 0 0,0 1 0,-1-1 0,1 0 0,-1 0 0,1 1 0,-1-1 0,1 0 0,-1 0 0,1 0 0,-1 1 0,0-1 0,1 0 0,-1 0 0,0 0 0,0 0 0,0 0 0,0 0 0,1 0 0,-1 0 0,-1 0 0,1 0 0,0 1 0,0-1 0,0 0 0,0 0 0,-1 0 0,1 0 0,0 0 0,-1 0 0,1 0 0,-1-1 0,-4-7 2,1 0 0,-1 0 0,-10-12 0,7 9 1,6 8-16,0 0-1,0 1 1,0-1 0,1 0 0,-1 0-1,1 0 1,0 0 0,0 0-1,0-1 1,0 1 0,1 0 0,0 0-1,0 0 1,0-1 0,0 1 0,1 0-1,1-7 1,-1 8-143,0 1 0,0-1 0,1 1 0,-1 0 0,1 0 0,-1-1 0,1 1 0,0 0 0,0 0 0,0 1 1,0-1-1,0 0 0,0 1 0,1-1 0,-1 1 0,1 0 0,-1 0 0,1 0 0,-1 0 0,1 0 0,-1 0 0,1 1 0,0-1 0,-1 1 0,1 0 0,0 0 0,-1 0 0,6 0 0,22 6-2460,2 14 132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4:34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1 225 12323,'22'29'1780,"23"30"4055,-46-61-5364,0 0 0,1 0 0,0 0 0,-1 0 0,1 0 0,0 0 0,0 0 0,0 0 0,1-4 0,0-9 513,-5-235 4847,4 249-5775,-1 0 0,1 0 1,0-1-1,1 1 0,-1 0 1,0-1-1,0 1 0,1 0 0,-1-1 1,0 1-1,1 0 0,-1 0 1,1 0-1,1-2 0,-2 2-41,1 1 0,-1 0-1,0-1 1,1 1 0,-1 0 0,1 0-1,-1 0 1,1-1 0,-1 1 0,1 0-1,-1 0 1,1 0 0,-1 0-1,1 0 1,-1 0 0,1 0 0,-1 0-1,1 0 1,-1 0 0,1 0 0,-1 0-1,1 0 1,-1 0 0,1 1 0,0-1-1,5 4-4,0-1 0,0 1 0,0 0-1,9 9 1,8 6 17,83 41-26,-78-46-1,1 2 0,-2 0 0,0 2 0,-2 1 0,32 28 0,-53-42 0,0-1 0,0 1 0,-1 0 0,1 0 0,-1 0 0,0 0 0,-1 1 0,1-1 0,1 8 0,-3-9 0,0-1 0,-1 1 0,1-1 0,-1 1 0,0-1 0,0 1 0,0-1 0,0 1 0,-1-1 0,0 1 0,1-1 0,-1 1 0,0-1 0,-1 0 0,1 1 0,-1-1 0,-1 3 0,-3 3 0,-1 0 0,0-1 0,-1 0 0,1 0 0,-1-1 0,-1 0 0,0-1 0,1 1 0,-20 8 0,4-3 0,-1-1 0,-46 14 0,-10-5 58,72-18-173,0-1 0,-1 0-1,1 0 1,0-1 0,-1 0 0,-11-2 0,20 2 60,1 0 1,0 0 0,0 0-1,0 0 1,-1 0 0,1 0-1,0 0 1,0-1-1,0 1 1,-1 0 0,1 0-1,0 0 1,0 0 0,0 0-1,0 0 1,-1 0-1,1 0 1,0-1 0,0 1-1,0 0 1,0 0-1,0 0 1,0 0 0,-1 0-1,1-1 1,0 1 0,0 0-1,0 0 1,0 0-1,0-1 1,0 1 0,0 0-1,0 0 1,0 0 0,0 0-1,0-1 1,0 1-1,0 0 1,0 0 0,3-11-3400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3:20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97 213 9906,'-85'-48'4072,"74"39"-1447,14 5-1678,19 3-943,-18 1 294,165-10 799,-140 6-1083,1-1 1,-1-1-1,49-17 1,-68 18-27,0 1 1,0-1-1,13-10 1,-20 13 86,0 0 1,0 0-1,0-1 1,0 1 0,0-1-1,-1 0 1,1 0-1,-1 0 1,0 0 0,0 0-1,0-1 1,0 1-1,1-5 1,-3 7 1,1 0 0,-1 0 1,0 0-1,0 0 0,0-1 1,0 1-1,0 0 0,0 0 0,-1 0 1,1 0-1,0 0 0,0 0 0,-1 0 1,1 0-1,-1 0 0,1 0 1,-1 0-1,1 1 0,-1-1 0,0 0 1,1 0-1,-1 0 0,0 1 0,0-1 1,1 0-1,-1 1 0,0-1 1,0 0-1,0 1 0,0-1 0,0 1 1,0 0-1,0-1 0,0 1 1,0 0-1,0-1 0,0 1 0,0 0 1,0 0-1,0 0 0,0 0 0,0 0 1,-2 1-1,-4-2 201,1 1 0,-1 1 0,1-1-1,-1 1 1,1 0 0,-10 3 0,3 2-111,0 0 0,0 1 0,0 0-1,1 0 1,0 2 0,1-1 0,0 2 0,0-1 0,-12 16-1,17-18-135,0 1 0,0-1-1,1 1 1,1 0-1,-1 0 1,1 1-1,-3 9 1,6-13-22,-1 0 1,1 0 0,0 0 0,1 0 0,-1 0 0,1 0 0,0 0 0,0 1 0,1-1 0,-1 0-1,1 0 1,0 0 0,3 7 0,-2-7-32,1 0 0,0-1 0,0 1 0,0-1-1,0 1 1,1-1 0,0 0 0,0-1 0,0 1 0,0-1-1,0 1 1,1-1 0,-1-1 0,1 1 0,0-1 0,0 1 0,0-1-1,8 2 1,1 0-89,1-1-1,-1 0 1,1-1-1,-1 0 1,24-1 0,-25-3-173,-1 0 1,0 0 0,1-1-1,-1-1 1,0 0 0,-1 0-1,1-2 1,-1 1 0,0-1-1,0-1 1,13-10 0,11-6-2353,-6 8-154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40:05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1176 2 10834,'0'-1'7732,"2"12"-5738,3 22-1818,-2 0-1,-2 0 0,-1 0 0,-1 0 0,-8 40 0,2-28-152,-2 0 0,-3-1-1,-22 60 1,18-70-16,-1 0 0,-1-1 0,-2-1 0,-2-1 0,-38 44 0,-143 127 53,146-148-62,8-8 20,-3-3-1,-80 54 1,94-74-195,-1-1 1,-2-2-1,1-2 0,-71 21 0,7-15-944,8-9-373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40:06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73 11258,'53'-70'3928,"-53"70"-3890,0 0-1,0 0 1,0 0 0,0 0-1,0 0 1,0 0 0,-1 0-1,1 0 1,0 0 0,0 0-1,0 0 1,0 0 0,0 0-1,0 0 1,0 0 0,0 0-1,0 0 1,0 0 0,0 0-1,0 0 1,0 0 0,0-1-1,-1 1 1,1 0 0,0 0-1,0 0 1,0 0 0,0 0-1,0 0 1,0 0 0,0 0-1,0 0 1,0 0 0,0 0-1,0 0 1,0 0 0,0-1-1,0 1 1,0 0 0,0 0-1,0 0 1,0 0 0,0 0-1,0 0 1,0 0-1,0 0 1,0 0 0,0 0-1,-13 7 616,-21 16-208,-274 228 2505,307-250-2919,-1 0-1,1 0 0,0 0 1,-1 0-1,1 1 1,0-1-1,-1 0 1,1 1-1,0-1 0,0 1 1,0-1-1,0 1 1,1-1-1,-1 1 1,0 0-1,1-1 0,-2 4 1,3-4-10,-1 0 1,0 0-1,0-1 0,0 1 1,1 0-1,-1 0 1,1 0-1,-1 0 0,0 0 1,1 0-1,-1-1 1,1 1-1,0 0 0,-1 0 1,1-1-1,0 1 0,-1 0 1,1-1-1,0 1 1,0-1-1,0 1 0,1 0 1,7 3 96,0-1 0,0 0 1,0 0-1,19 2 1,-25-4-106,40 7 250,59 10 751,119 39 0,-185-54-173,-28-3-1327,-19-1-3293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41:56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0 9194,'-8'10'4785,"-5"15"-752,-12 20-2681,-3 15-152,-7 30-215,5 8-169,21 15-240,-7-12-168,32-15-856,14-16-584,11-29-1313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41:57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36 410 10330,'-10'2'585,"8"-2"-287,1 1 0,-1-1 0,1 1 0,-1-1 1,1 0-1,-1 0 0,1 0 0,-1 0 1,1 0-1,-1 0 0,1 0 0,-1 0 0,-1-1 1,3 0-146,-1 0 1,1 0 0,0 0-1,-1 0 1,1 0 0,0 0-1,0 0 1,0-1 0,0 1-1,0 0 1,0 0 0,0 0-1,0 0 1,0 0 0,1 0 0,-1 0-1,0 0 1,1 0 0,-1 0-1,1 0 1,0-2 0,3-13 260,-1-1 0,0 0 0,-1 1-1,-1-1 1,-1 0 0,0 0 0,-3-18 0,1 14-222,1 0 0,1 0-1,4-27 1,-4 48-184,1 0-1,0 1 1,0-1 0,0 0 0,-1 1 0,1-1-1,0 1 1,0 0 0,-1-1 0,1 1 0,-1 0-1,1-1 1,-1 1 0,1 0 0,-1-1 0,1 1-1,-1 0 1,1 0 0,0 1 0,5 12 26,2-1 0,0-1 0,1 0 1,0 0-1,0 0 0,21 18 0,-25-26-32,-1-1 0,1 1 0,0-1 0,0 0 0,1 0 0,-1-1 0,1 0 0,-1 0 0,1 0-1,0 0 1,-1-1 0,1 0 0,0 0 0,0-1 0,0 1 0,0-1 0,0-1 0,0 1 0,0-1 0,9-2 0,-8 1-9,0-1 0,1 0 0,-1-1 0,0 1 0,0-1 0,-1-1 0,1 1 0,-1-1 0,0 0 0,0 0 0,0-1 0,7-10 0,-5 5 41,0 0 1,-1 0-1,0-1 1,-1 0-1,-1 0 1,8-21 0,-18 50-13,1 2 0,0-1 0,-1 23 0,5-32-56,0 0-1,0 0 1,0 0 0,1 0-1,0-1 1,1 1 0,0 0-1,1-1 1,5 14 0,-7-20 11,0 0 0,0 0 0,1 0 0,-1-1 0,1 1 0,-1 0 0,1 0 0,0-1-1,0 1 1,0-1 0,0 0 0,0 0 0,0 1 0,4 0 0,9 8 732,-16-14-558,1 0 0,0 0 0,0 0 0,0 0 0,0 0 0,1 0 0,0 0 0,-1 0 0,2 0 0,-1 0 0,3-7 0,14-34 99,1 0-1,2 0 1,38-57 0,-55 96-159,0 1 1,1 0-1,-1-1 0,1 1 1,6-4-1,-10 8-71,0 0 0,-1 1 0,1-1 1,0 0-1,0 1 0,0-1 0,0 1 0,0-1 0,0 1 1,0 0-1,0-1 0,0 1 0,0 0 0,0 0 0,0 0 1,0-1-1,0 1 0,0 0 0,0 1 0,0-1 1,1 0-1,-1 0 0,0 0 0,0 0 0,0 1 0,0-1 1,0 1-1,0-1 0,0 1 0,-1-1 0,1 1 0,0-1 1,0 1-1,0 0 0,0-1 0,-1 1 0,1 0 1,0 0-1,0 1 0,6 9 58,-1 1-1,0-1 1,-1 2 0,0-1-1,-1 0 1,-1 1 0,0 0-1,2 16 1,14 49-802,-17-71 352,1 0 0,0 0 0,0-1 0,1 1 0,0-1-1,0 0 1,0 0 0,10 10 0,4-2-2251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41:58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14331,'19'-3'5537,"21"-6"-3904,9 1-337,7-5-424,3 5-328,2 0-472,-9 4-216,-8 4-816,4 3-528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41:58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70 13755,'13'-66'5577,"-17"62"-3360,9 8-921,8 7-440,4 11-144,7 3-248,-1 2-136,3 1-272,-4-4-192,1 3-464,-1-5-280,-7-8-720,-3-3-313</inkml:trace>
  <inkml:trace contextRef="#ctx0" brushRef="#br0" timeOffset="1">0 268 15587,'13'-6'5898,"11"-16"-4298,13-8-352,9-5-488,-7-4-208,-4 0-480,-8 7-368,-8 4-1008,0 2-776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41:58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0 208 10346,'40'29'5137,"-36"-44"-1296,1-13-2657,-3-7-279,1-4-633,-6-7-392,-1 7-897,3 4-511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41:59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16 108 10602,'0'0'6,"-2"-3"377,-1 0-1,2 0 0,-1 0 0,0-1 0,1 1 0,0-1 0,0 0 0,0 1 0,-1-5 1,2 7-252,1-1 1,-1 1-1,1-1 1,-1 1 0,1-1-1,0 1 1,0-1 0,-1 1-1,1 0 1,0-1 0,0 1-1,0 0 1,0 0 0,1 0-1,-1 0 1,0 0 0,0 0-1,1 0 1,-1 0 0,1 0-1,-1 1 1,0-1-1,3 0 1,12-7 350,0 2 0,1 0 0,-1 0 0,1 2 0,28-4 0,-35 6-356,0 1 0,0 1 0,0-1-1,0 2 1,0-1 0,0 2 0,0-1-1,0 1 1,0 1 0,18 6 0,-26-8-103,0 0 1,1 0 0,-1 0-1,0 0 1,0 1 0,0-1-1,0 1 1,0-1 0,0 1-1,0 0 1,-1-1 0,1 1-1,0 0 1,-1 0 0,0 0 0,1 0-1,-1 1 1,0-1 0,0 0-1,0 0 1,-1 1 0,1-1-1,0 1 1,-1-1 0,1 0-1,-1 1 1,0-1 0,0 1-1,0-1 1,0 1 0,-1-1-1,1 1 1,-1-1 0,1 0-1,-1 1 1,0-1 0,0 0-1,0 1 1,0-1 0,0 0 0,0 0-1,-3 3 1,-2 4 41,-1 0 0,1-1 0,-2 0 0,1 0 1,-1-1-1,0 0 0,-1 0 0,-13 7 0,9-5-128,-1-1 1,-1-1-1,1 0 0,-1-1 1,0 0-1,-1-2 0,1 1 1,-1-2-1,0 0 0,-24 0 1,19-6-1365,8-5-450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41:59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8 257 10666,'-1'0'3478,"0"0"-3364,1 0 0,0 0-1,0 0 1,-1 0-1,1 0 1,0 0-1,0 0 1,-1 0-1,1 0 1,0 0 0,0 0-1,-1-1 1,1 1-1,0 0 1,0 0-1,0 0 1,-1 0 0,1 0-1,0-1 1,0 1-1,0 0 1,0 0-1,-1 0 1,1-1-1,0 1 1,0 0 0,0 0-1,0 0 1,0-1-1,0 1 1,0 0-1,0 0 1,0-1-1,0 1 1,-1 0 0,1 0-1,0-1 1,0 1-1,0 0 1,1 0-1,-1-1 1,0 1 0,0 0-1,0 0 1,0 0-1,0-1 1,0 1-1,0 0 1,0 0-1,0-1 1,1 1 0,-2-19 52,2 1 1,0-1 0,1 1-1,1-1 1,0 1 0,2 0 0,0 0-1,1 0 1,9-18 0,-14 33-202,0 0 0,0 0 1,1 1-1,-1-1 0,1 1 1,0-1-1,0 1 1,0 0-1,0-1 0,0 1 1,0 0-1,0 1 0,1-1 1,-1 0-1,1 0 1,-1 1-1,1 0 0,0-1 1,0 1-1,0 0 0,-1 0 1,1 1-1,0-1 0,0 1 1,0-1-1,0 1 1,0 0-1,0 0 0,0 0 1,0 1-1,6 0 0,-9-1-3,1 0-1,0 1 0,0-1 0,-1 0 1,1 0-1,0 1 0,-1-1 0,1 0 0,0 1 1,-1-1-1,1 1 0,-1-1 0,1 1 0,-1-1 1,1 1-1,-1-1 0,1 1 0,-1 0 1,1-1-1,-1 1 0,0 0 0,1-1 0,-1 1 1,0 0-1,1-1 0,-1 3 0,0-2 0,0 1-1,0 0 1,0 0-1,-1 0 1,1 0-1,-1-1 1,1 1-1,-1 0 1,1 0-1,-3 3 1,-29 40 68,28-40-9,-19 19 273,18-19-26,0-1 0,1 1-1,-1 1 1,1-1 0,0 1 0,-5 9 0,9-15-240,0 0 0,0 1 0,-1-1 0,1 0 1,0 0-1,0 1 0,0-1 0,0 0 1,0 0-1,0 1 0,0-1 0,0 0 0,0 1 1,0-1-1,0 0 0,0 0 0,0 1 1,0-1-1,1 0 0,-1 1 0,0-1 0,0 0 1,0 0-1,0 1 0,0-1 0,1 0 1,-1 0-1,0 0 0,0 1 0,0-1 0,1 0 1,-1 0-1,0 0 0,0 0 0,0 1 1,1-1-1,-1 0 0,0 0 0,1 0 0,-1 0 1,0 0-1,0 0 0,1 0 0,-1 0 1,0 0-1,0 0 0,1 0 0,-1 0 0,0 0 1,1 0-1,-1 0 0,0 0 0,1 0 1,21-3 91,-16 2 23,28-2-491,1 2 0,0 1 0,36 5 0,6 0-3458,-36-2 529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42:00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 11891,'91'39'9882,"-91"-48"-7938,-1 7-744,-3-4-392,-3-21-623,-22-44-362,17 54-575,8 3-384,9 10-1112,-2 4-289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3:20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29 11859,'14'-29'11197,"-16"33"-9426,-15 44 73,10-25-1612,-2 8-39,1 0-1,1 1 1,2 0-1,-2 41 1,7-68-155,0 1 199,1-9 88,6-17 23,0 5-357,2 0 0,0 0-1,0 0 1,1 1 0,1 1 0,1 0-1,0 1 1,0 0 0,1 0 0,0 1-1,1 1 1,1 1 0,0 0-1,0 0 1,0 2 0,1 0 0,21-6-1,-7 7-748,-20 5-104,-15 4-890,-7 3 1822,1 0 1,0 0-1,0 1 0,-18 15 1,28-22-36,0 1 1,0-1-1,1 1 1,-1 0-1,0-1 0,1 1 1,-1-1-1,1 1 1,-1 0-1,1 0 1,-1-1-1,1 1 1,0 0-1,-1 0 0,1 0 1,0-1-1,-1 1 1,1 0-1,0 0 1,0 0-1,0 0 0,0 0 1,0-1-1,0 1 1,0 0-1,0 0 1,0 0-1,0 0 1,1 0-1,-1 0 0,0-1 1,0 1-1,1 0 1,-1 0-1,1-1 1,-1 1-1,1 0 1,-1 0-1,1-1 0,-1 1 1,1 0-1,0-1 1,-1 1-1,1-1 1,0 1-1,-1-1 1,1 1-1,0-1 0,1 1 1,1 1 8,4 3 47,2 0 0,-1-1-1,1 0 1,-1-1 0,1 0 0,0 0-1,0-1 1,0 0 0,0 0 0,15 0-1,-10-1-32,76 5-43,-63-5-1166,-1 0 1,1 2 0,28 6 0,-43-4-1518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42:02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89 9682,'8'-6'919,"1"0"1,0 0-1,0 1 0,0 1 0,16-6 0,-22 9-680,0 0 0,0 0 0,0 1 0,0-1 0,0 1 0,0 0 0,0 0 0,0 0 0,0 0 0,0 0 0,0 1 0,0-1 0,0 1 0,0 0 0,0 0 0,0 0 1,0 0-1,-1 1 0,1-1 0,-1 1 0,1-1 0,-1 1 0,1 0 0,3 4 0,-5-5-145,0 0 0,0 0 1,-1 0-1,1 0 1,0 0-1,-1 0 1,1 0-1,0 1 1,-1-1-1,0 0 1,1 0-1,-1 1 1,0-1-1,1 0 0,-1 1 1,0-1-1,0 0 1,0 0-1,0 1 1,0-1-1,-1 3 1,0-1 22,0-1 1,0 1-1,0 0 1,-1-1-1,1 1 1,-1-1-1,1 0 1,-1 1-1,-3 2 1,-2 1 53,1 0-1,-1-1 1,1 0-1,-1 0 1,-1-1 0,-7 4-1,8-5-54,-1 0 0,1-1-1,-1 0 1,0 0 0,1-1 0,-1 0-1,0 0 1,0-1 0,0 0 0,0 0-1,-11-2 1,16 1-94,0 0 0,0 1 0,0-1 0,1 0 0,-1 0 0,0-1 0,0 1 0,1 0 0,-1-1 0,1 0 0,-1 0 0,1 1 0,0-1 0,-1-1 0,1 1-1,0 0 1,1 0 0,-1-1 0,0 1 0,1-1 0,-1 0 0,1 1 0,0-1 0,0 0 0,0 0 0,0 0 0,0 0 0,1 0 0,-1 0 0,1 0 0,0 0 0,0-4 0,0 2-72,0 0 0,1 0 1,0 1-1,0-1 0,0 0 0,0 0 1,1 1-1,0-1 0,0 1 0,0-1 1,0 1-1,1 0 0,0 0 0,0 0 1,0 0-1,0 0 0,1 1 0,4-4 0,-5 4-70,0 1-1,-1 0 0,2 1 0,-1-1 0,0 0 0,0 1 0,0 0 0,1 0 0,-1 0 0,1 0 0,-1 0 0,0 1 0,1-1 0,0 1 0,-1 0 0,1 0 0,-1 0 0,1 1 0,-1-1 0,1 1 0,-1 0 0,0 0 0,1 0 0,-1 0 0,0 1 0,5 2 0,23 20-1788,-1 5-460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42:02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0 217 9234,'68'53'4206,"-68"-52"-4112,0-1 0,0 0 0,1 0 0,-1 1 1,0-1-1,1 0 0,-1 0 0,0 1 0,0-1 0,1 0 0,-1 0 0,0 0 0,1 0 0,-1 1 0,1-1 0,-1 0 0,0 0 1,1 0-1,-1 0 0,0 0 0,1 0 0,-1 0 0,1 0 0,-1 0 0,0 0 0,1 0 0,-1 0 0,0 0 0,1-1 0,-1 1 0,0 0 1,1 0-1,-1 0 0,0 0 0,1-1 0,-1 1 0,0 0 0,1 0 0,-1 0 0,0-1 0,0 1 0,1 0 0,-1-1 0,0 1 1,0 0-1,0-1 0,1 1 0,-1 0 0,0-1 0,0 1 0,0 0 0,0-1 0,0 1 0,0 0 0,0-1 0,0 0 0,1-23 1073,-1 20-632,0-31 983,-1 15-842,1 0 0,1-1 0,7-35 0,-7 51-638,0 1-1,1-1 1,-1 1-1,1 0 1,0-1-1,0 1 1,0 0 0,0 0-1,1 0 1,0 1-1,0-1 1,0 0-1,0 1 1,0 0-1,1 0 1,-1 0-1,1 0 1,0 1-1,0-1 1,0 1-1,0 0 1,6-2-1,-10 4-49,1-1 0,0 1 0,-1 0 0,1 0 0,0-1-1,0 1 1,-1 0 0,1 0 0,0 0 0,0 0 0,-1 0-1,1 0 1,0 0 0,0 0 0,-1 0 0,1 0-1,0 0 1,-1 1 0,1-1 0,0 0 0,0 0 0,-1 1-1,1-1 1,0 1 0,-1-1 0,1 0 0,-1 1 0,1-1-1,0 1 1,-1 0 0,1-1 0,-1 1 0,0-1 0,1 1-1,-1 0 1,1-1 0,-1 1 0,0 0 0,1-1-1,-1 1 1,0 0 0,0 0 0,0-1 0,0 1 0,0 0-1,1 0 1,-1-1 0,-1 1 0,1 0 0,0 0 0,0-1-1,0 1 1,0 0 0,-1 1 0,0 4-53,0 0 1,0 0-1,0 0 0,-1 0 1,-4 9-1,3-10 84,-1 1 0,1-1 0,-1 0 0,0-1 0,0 1 1,-1-1-1,1 0 0,-1 0 0,0 0 0,0-1 0,-10 6 0,-3 2 524,20-9-450,0-1-1,0 0 1,-1 0 0,1 1-1,0-1 1,0 0 0,1-1-1,-1 1 1,0 0 0,0-1-1,0 1 1,4 0 0,40 11-76,93 10-3430,-105-16 1272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42:02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13667,'75'36'5985,"-84"-47"-2904,3-6-969,-1-12-935,4-2-433,3 4-640,5 5-408,1 14-785,2 3-607,2 7-232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42:03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40 11947,'-55'-40'5065,"90"45"-2889,4 0-368,20 3-495,8 6-425,-7-8-416,0 7-184,-16-4-288,-15-7-232,1 6-856,-10-4-577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42:04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56 10330,'19'-55'4793,"-27"63"-1544,2 7-1641,2 12-648,-11 6-279,8 4-449,3-6-128,-1-1-752,16-9-633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42:04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35 100 10306,'-35'-99'4609,"40"102"-1616,-2-3-1073,6 11-399,-2 0-289,78 85-5665,-71-94 2168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42:04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5 11314,'-2'-3'4817,"-3"1"-2496,-6 2-529,-27 13-535,4 6-249,-15 9-336,8 8-32,5 1-160,-1 0-128,10-5-440,5-5-368,7-8-936,7-10-481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42:06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58 11378,'-16'-57'4713,"46"84"-2800,-1 3-9,-4 11-175,5 6-241,-16 2-408,-8 9-240,-14-3-344,-12 5-71,-13 5-193,-8-4-32,-10 4-88,2 1-200,-3-11-641,7-4-591,7-18-592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7:54:47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38 258 9338,'-37'-7'4249,"41"-12"-1969,-1-11-967,-1-4-193,3-6-472,-2 3-200,6 16-280,2 1-88,-4 5-264,-1 4-360,-6-4-744,3 7-1625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7:54:48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3 216 7474,'-3'-4'11390,"7"-15"-11978,-1 11 1549,0-6-803,29-95 2616,-28 104-2368,1 12-104,7 9-307,-11-14 6,23 25 25,48 45 0,-39-50 572,-19-15-168,-14-7-426,0 0-1,0 0 1,0 0-1,0 0 1,0 0-1,0 0 1,0 0-1,0 0 1,0 0-1,0-1 1,0 1-1,0 0 1,0 0-1,0 0 1,0 0-1,0 0 1,0 0-1,0 0 1,1 0-1,-1 0 1,0 0-1,0 0 1,0 0-1,0-1 1,0 1-1,0 0 1,0 0-1,0 0 1,0 0-1,0 0 1,0 0-1,0 0 0,1 0 1,-1 0-1,0 0 1,0 0-1,0 0 1,0 0-1,0 0 1,0 0-1,0 0 1,0 0-1,0 0 1,1 0-1,-1 0 1,0 0-1,0 0 1,0 0-1,0 0 1,0 0-1,0 0 1,0 0-1,0 0 1,0 1-1,0-1 1,1 0-1,-1 0 1,0 0-1,0 0 1,0 0-1,0 0 1,0 0-1,0 0 1,0 0-1,0 0 1,0 0-1,0 1 1,-4-11 22,1 0 0,0 0 0,0 0 0,1 0 0,0 0 0,1-1 0,-1-12 0,2 18-17,0-1 1,1 0-1,-1 1 0,1-1 1,0 1-1,1 0 1,-1-1-1,1 1 1,4-9-1,-4 11-37,-1 0 0,1 1 0,-1-1 0,1 1 0,0-1-1,0 1 1,0 0 0,0 0 0,0-1 0,1 2-1,-1-1 1,1 0 0,-1 0 0,1 1 0,0-1 0,5-1-1,18-9-3326,-15 9 1348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3:50.2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2461 71 10674,'16'-22'1174,"13"-18"284,-25 32-330,-13 14 755,-90 72 563,-16 32-1469,-68 58-98,148-139-685,-2-2 0,-1-2-1,-63 32 1,-16-3 360,-3-5-1,-1-5 1,-192 41 0,157-57-255,-200 8-1,-159-26-2022,320-14-58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4:06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99 9658,'64'-32'3700,"-60"29"-3246,-1 1 1,1 0 0,0-1-1,-1-1 1,1 2 0,-1-1 0,5-7-1,-8 8-192,2 1 0,-1-1 0,-1 1 0,1-1-1,0 0 1,0 0 0,0 0 0,-1 0-1,0 1 1,0-2 0,1 2 0,-1-2 0,0-1-1,0 4-180,0-1-1,0 0 0,-1 1 0,1-1 1,0 1-1,0-1 0,0 1 0,0 0 0,0 0 1,0-1-1,-1 1 0,1-1 0,-1 1 0,1-1 1,0 1-1,-1 0 0,1 0 0,-1 0 1,1 0-1,0-1 0,0 1 0,-1 0 0,1 0 1,-1-1-1,1 1 0,-1 0 0,1 0 1,0 0-1,-1 0 0,1 0 0,-1 0 0,1 0 1,-1 0-1,0 0 0,1 0 0,0 0 1,0 0-1,-1 0 0,1 0 0,-1 0 0,0 1 1,-19 6 1453,7 2-1079,0 1 1,1-1-1,0 2 0,0 0 1,1 0-1,-13 19 0,17-23-384,1 1-1,0 1 0,1-1 1,-1 1-1,1 0 0,-6 18 0,10-24-70,0 0-1,0 0 1,1 1-1,-1-1 0,1 1 1,-1-1-1,1 0 1,0 0-1,1 1 1,-1-1-1,1 0 0,-1 0 1,1 0-1,0 1 1,0-1-1,0 1 1,0-2-1,1 1 0,-1 0 1,1 0-1,0 0 1,0 0-1,0-1 0,4 4 1,-1-1-50,0-1 0,0 0 0,1 0 0,-1-1 0,1 0 0,0 0 0,-1 0 0,2 0 0,-1-2 0,-1 2 0,2-2 0,0 1 0,-1-1 0,0-1 0,8 1 0,-6-1-255,0 0-1,0-1 1,0 0 0,-1 0 0,1-1 0,-1 0-1,1 0 1,-1-1 0,0 0 0,0 0 0,0-1-1,10-6 1,16-16-2247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4:06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1 146 13259,'32'21'5569,"-32"-40"-3304,1-9-1433,-1-3-328,-4-3-672,-1 2-464,-1 9-1073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4:06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13707,'0'-53'5264,"1"51"-5141,-1 0 1,1 1-1,-1 0 1,0 0-1,1-1 1,-1 1-1,1 0 0,0 0 1,-1-1-1,1 1 1,1 0-1,-1 0 1,-1 0-1,1 0 1,1 0-1,-1 0 1,0 0-1,0 1 1,0-1-1,0 0 1,1 1-1,-1-1 1,0 1-1,1 0 0,-1-1 1,1 1-1,-1 0 1,0-1-1,1 1 1,1 0-1,4-2 215,5-1-70,-1 1 0,2 0 0,-1 1 1,0 0-1,22 2 0,-29-1-221,1 0 1,-2 1-1,2-1 0,-1 1 0,-1 1 0,2-1 0,-1 1 0,-1-1 0,1 2 0,0-1 0,-1 0 0,0 2 1,1-2-1,-1 1 0,7 6 0,-10-7-31,0 0 1,0-1-1,0 1 0,0-1 1,0 1-1,-1-1 0,1 2 1,0-2-1,-1 1 1,0-1-1,1 2 0,-1-2 1,0 1-1,0-1 0,0 2 1,0-2-1,0 1 1,0 0-1,-1 0 0,1-1 1,0 1-1,-1 0 1,1 0-1,-1-1 0,0 1 1,0 0-1,1-1 0,-2 1 1,1-1-1,1 1 1,-2-1-1,1 0 0,-3 3 1,-1 2 32,-1-1 1,0 0 0,0-1-1,-1 1 1,1 0-1,-12 3 1,16-6-54,-68 29 382,61-28-503,0 1 1,-2-1 0,2-1 0,-1 0-1,-18 1 1,32-6-3101,13 0 813,9-1-1130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4:07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11 10538,'-64'-10'10026,"66"10"-7777,15 4-937,5-3-408,11-1-520,-3 1-104,-2-2-728,-11 2-592,-2-2 616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4:07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50 196 14131,'-1'1'209,"-1"0"0,1-1 0,1 1 0,-2 0-1,1-1 1,0 0 0,0 1 0,-1-1 0,2 0 0,-2 1 0,1-1 0,0 0 0,-1 0-1,1 0 1,0 0 0,0 0 0,-1 0 0,2 0 0,-2 0 0,1-1 0,0 1 0,0-1 0,-1 1-1,0-2-19,1 0 0,0 0 0,1 0 0,-1 0 0,1 0 0,-1 0 0,1 0 0,-1 0 0,1 0 0,0 0 0,0-5 0,0-7 69,-7-31 215,5 30-607,0 1 0,1-1 0,0-1 0,1-14 0,1 29 142,-1 1 0,0-1 0,0 1 1,1 0-1,-1-1 0,0 1 0,0-1 1,0 1-1,1-1 0,-1 1 1,1-1-1,-1 1 0,1 0 0,-1 0 1,0 0-1,0 0 0,1-1 0,0 1 1,-1 0-1,1-1 0,0 1 1,-1 0-1,0 0 0,1 0 0,20-4 735,-7 3-581,-7-1-84,6 0 115,0-1 0,1 3 0,18-2 0,-28 3-155,0-1 0,0 1 0,-1-1 0,1 1 0,0 0 1,-1 0-1,1 0 0,3 2 0,-5-2-30,-1 0 1,1 1-1,-1-2 0,0 1 0,1 1 1,-1-2-1,0 2 0,0 0 1,1-2-1,-2 2 0,1-1 0,0 1 1,0 0-1,-1-1 0,1 1 1,0-1-1,0 1 0,0 2 0,-1-2-7,0 0-1,-1 1 0,1-1 0,-1 1 0,0-1 0,1 0 0,-1 1 0,0-1 0,0 0 0,0 0 0,0 0 0,0 1 0,-1-2 0,1 1 0,-1 0 0,1 0 1,-1-1-1,1 1 0,-1-1 0,0 1 0,0-1 0,-3 3 0,-8 4-41,1-1-1,-16 8 1,-19 6-315,79-24-1162,-20 1 1382,1 0 0,-1 1 0,1 1-1,-1 0 1,1 1 0,-1 0 0,1 1 0,-1 1 0,0-1 0,0 2-1,13 4 1,-23-7 141,0 0 0,1 1 0,-2-2 0,2 2 0,-2 0 0,2-2 0,-2 2 0,1-1 0,0 1 0,0 0 0,-1 0 0,0-1 0,1 2-1,-1-2 1,0 2 0,0-2 0,2 5 0,-2-4 35,-1 0 0,0-1 0,0 2 1,0-2-1,0 1 0,0 0 0,0 0 0,0 0 0,-1 0 0,1 0 0,-1 0 0,0 0 0,1 0 0,-1 0 0,1-1 0,-3 4 0,-1 0 84,0 0 0,1 0-1,-1-1 1,0 0 0,-1 0-1,0 0 1,1 0 0,-1-1-1,-1 1 1,2-1 0,-2 0 0,-6 2-1,-23 5 351,33-9-471,0-1 0,2 0-1,-2 1 1,1-1 0,0 0 0,-1 0 0,1 0-1,0 0 1,-1 0 0,1 0 0,0 0 0,-1-1-1,1 1 1,0-1 0,-1 1 0,2 0 0,-2-1 0,1 1-1,0-1 1,0 0 0,-1 0 0,2 1 0,-1-1-1,-1 0 1,0-2 0,2 3-27,0-1 1,-1 0-1,1 1 1,0 0-1,0-1 1,-1 0-1,1 0 1,0 0-1,0 1 1,0 0-1,0-1 1,0 0-1,0 0 1,0 1-1,0-1 1,1 1-1,-1-1 1,0 0-1,0 0 1,1 1-1,-1 0 1,0-1-1,2-1 1,12-13-664,26-6-881,-40 21 1556,17-7-654,1 2 1,1-1 0,-1 2 0,1 0 0,0 1-1,35 0 1,-26 3 613,0 1 1,0 1-1,55 13 0,-83-15 72,6 2 146,-2-1 0,2 1-1,-1-1 1,10 7 0,-15-8-99,1 0 0,0 1 1,0-1-1,-1 1 0,1 0 1,0-1-1,0 0 0,0 1 1,-1 0-1,0 0 0,1 0 1,0-1-1,0 1 0,-1 0 0,0 0 1,0-1-1,1 1 0,-1 0 1,0 1-1,1-2 0,-1 1 1,0 0-1,0 0 0,0 0 1,0 0-1,0 0 0,0 0 1,0-1-1,0 2 0,0-1 1,0 0-1,-1-1 0,1 1 1,-1 0-1,1 0 0,0 0 0,0 0 1,-2 1-1,-3 5 376,-1 0 1,0-1-1,0 0 0,-1 0 1,0 0-1,0-1 0,-1 0 1,1 0-1,-1 0 1,0-2-1,-1 1 0,1-1 1,0 1-1,-1-2 0,-9 2 1,15-3-402,1-1 1,0 0 0,-1 0 0,1 0-1,-1 0 1,1 0 0,0 0 0,-1 0-1,1-1 1,0 0 0,-1 0 0,1 1-1,0-1 1,0 0 0,0 0-1,-1 0 1,2 0 0,-1-1 0,0 1-1,0-1 1,0 1 0,0-1 0,1 0-1,-1 1 1,1-1 0,-1 0 0,1 0-1,0 0 1,0 0 0,0-1 0,0 1-1,0 0 1,0 0 0,0 0 0,1-1-1,0 1 1,0 0 0,-1-4 0,0 2-138,1-1 1,0 0-1,0 0 0,0 1 1,0-1-1,1 0 1,0 1-1,0-1 1,0 0-1,1 1 1,-1-1-1,1 0 1,0 1-1,0 0 0,1 0 1,-1 0-1,1 0 1,3-5-1,-2 6-198,0 1-1,1-1 1,-1 0 0,1 0-1,-2 2 1,2-2-1,0 2 1,0-2 0,-1 2-1,1 0 1,7-1-1,27 0-2257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4:09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53 125 12099,'-37'-64'4082,"30"57"-1786,3 10-1348,3 12-412,1-13-294,-2 13 392,2-3-200,-2 1 0,2 0 0,0 0-1,1 0 1,3 19 0,-3-29-382,0-1 0,0 1 0,0 0 0,0 0 0,1-1 0,-1 1 0,0-1 0,1 0 0,0 1 0,0-1 0,-1 0 0,1 1 0,1-2 0,-2 2 0,2-2 0,-1 1 0,0 0 0,2-1 0,-2 0 0,0 1 0,1-1 0,0 0 0,-1 0 0,1 0 0,0 0 0,0 0 0,0-1 0,0 0 0,-1 0 0,5 0 0,-4 0-1,2 0 0,-1 0 0,0-1 0,0 0-1,0 0 1,0 0 0,0 0 0,0-1 0,-1 1 0,1-1 0,0 0 0,-1 0-1,1 0 1,-1 0 0,1-1 0,-1 0 0,-1 1 0,1-1 0,0-1 0,0 1 0,-1 0-1,0-1 1,1 1 0,2-8 0,0 1-72,-1 1 1,0-2-1,0 1 1,-2-1-1,1 0 1,-1 0-1,-1 0 0,1-13 1,-2-43-3002,0 63 731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4:10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0 183 11114,'21'10'2735,"-20"-10"-2608,0 0-1,-1 0 1,0 0 0,1 0-1,-1 0 1,1 0 0,0 0 0,0 0-1,-1 0 1,0 0 0,1 0-1,-1 0 1,1 0 0,0 0 0,-1 0-1,1 0 1,-1 0 0,0 0-1,1-1 1,-1 1 0,2-1 0,-1-2 220,1 0 0,-1 0 0,0 0 0,1 0 0,-2-1 0,1 1 0,0-1 0,0 1 0,-1 0 0,1-6 0,-1-16 1356,1 0 0,-2 0 1,-3-24-1,4 47-1623,0 2 1,0-1-1,-1 0 0,1 0 1,0 1-1,0-1 0,0 0 0,0 0 1,1 0-1,-1 0 0,0 0 0,0 0 1,0 1-1,0-1 0,1 0 0,-1 0 1,1 0-1,-1 1 0,1-1 1,-1 0-1,1 0 0,-1 0 0,1 1 1,-1 0-1,1-1 0,0 0 0,0 0 1,1 1-46,-1-1 0,1 1 0,0-1 0,0 1 0,-1 0 0,1 0 0,0 0 0,-1 0 0,2 0 0,-2 0 0,1 1 0,-1-1 0,3 1 0,7 2-102,0 1-1,0 1 1,12 7-1,-20-11 141,12 7-85,0 2 0,0-1 0,27 24 0,-38-28 15,1-2 1,-1 3-1,0-1 1,0-1-1,0 2 1,4 7-1,-8-10-3,2 0 0,-1 0 0,-1 0 0,1 0 1,0-1-1,0 1 0,0 1 0,-1-1 0,0 0 0,0 0 0,0 0 0,0 0 0,-1 0 0,0 4 0,-1-3-3,1 0-1,-1 0 1,-1 1-1,2-1 1,-3 0-1,2 0 1,0-1-1,-1 1 1,0 0-1,-1-1 1,0 1-1,1-2 1,-1 1-1,1 0 1,-1 0 0,-7 3-1,-7 2-283,0 1 0,-30 8 0,35-13-85,-46 12-3065,42-13 922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4:10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32 212 9818,'-21'25'2336,"11"-13"1304,12-15-642,0-3-2673,1-1 0,-1 1 1,0-1-1,0 1 0,-2-1 0,2 1 0,-1-1 0,-1 0 1,0 0-1,0 0 0,0 1 0,-3-12 0,2 5 370,0 1-1,2-18 1,-1 30-685,0 0 1,0 0-1,0-1 0,0 1 1,0 0-1,0 0 1,1 0-1,-1 0 0,0 0 1,0 0-1,0 0 1,0 0-1,0-1 0,0 1 1,0 0-1,0 0 1,0 0-1,1 0 1,-1 0-1,0 0 0,0 0 1,0 0-1,1-1 1,-1 1-1,0 0 0,0 0 1,1 0-1,-1 0 1,0 0-1,0 0 1,0 0-1,0 0 0,0 0 1,0 0-1,1 1 1,-1-1-1,0 0 0,0 0 1,1 0-1,-1 0 1,0 0-1,0 0 0,0 0 1,1 1-1,-1-1 1,0 0-1,0 0 1,0 0-1,0 0 0,1 0 1,-1 0-1,0 0 1,0 0-1,12 11 79,-10-9-43,28 25 74,24 20 64,-48-42-172,0-1-1,-1 0 0,2-1 0,-1 0 0,0 0 0,0-1 0,13 5 1,-18-7-11,0 0-1,0 0 1,-1 0 0,1 0 0,0 1 0,0-1 0,-1 0 0,1 0 0,0 0 0,0 0 0,0 0 0,0 0 0,0-1 0,0 1 0,-1 0 0,1 0-1,0 0 1,0 0 0,-1-1 0,1 1 0,-1-1 0,1 1 0,1-1 0,-2 1 9,1-1 0,-1 0 0,0 0 0,0 0 0,0 1 0,0-1 0,0 0 0,0 0 0,0 1 0,0-1 0,0 0 0,0 0 0,0 0 0,0 1 1,0-1-1,0 0 0,0 0 0,0 1 0,-1-2 0,-2-5 116,-1 1 1,1-1 0,-8-10 0,10 16-96,-20-28 385,14 22-332,2 1-1,0-1 0,0-1 0,0 1 0,1-1 0,0 1 1,-5-16-1,9 22-119,-1 0 0,1-1 0,0 1 1,0 0-1,0-1 0,0 1 0,0 0 1,1-1-1,-1 1 0,0 0 0,1 0 1,-1-1-1,0 2 0,1-2 0,-1 1 0,1 0 1,0 0-1,0-1 0,-1 2 0,1-1 1,0-1-1,0 1 0,0 1 0,0-1 1,0 0-1,0 0 0,0 1 0,0-1 1,0 0-1,0 0 0,0 1 0,2-1 1,4-2-539,1 1 0,-1 0 1,1 0-1,8-1 0,-15 3 468,32-4-2547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4:11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11002,'1'2'9631,"3"17"-7351,-2 20-1447,4 34 487,-5-64-1156,1 0-1,-1 0 0,2 0 0,0 0 0,5 13 1,-8-22-147,0 1 0,1-1 0,-1 1 0,1 0 0,-1-1 0,1 1 0,-1-1 0,0 1 0,0 0 1,1-1-1,0 1 0,0-1 0,-1 0 0,1 1 0,-1-1 0,1 1 0,0-1 0,-1 0 0,1 1 1,-1-1-1,1 0 0,0 0 0,0 0 0,0 0 0,-1 0 0,1 0 0,0 0 0,0 0 0,-1 0 0,1 0 1,-1 0-1,1 0 0,0 0 0,0 0 0,-1 0 0,1-1 0,0 1 0,-1 0 0,1-1 0,0 1 1,-1-1-1,1 1 0,4-4 84,0 1 1,-1-1-1,1 0 1,4-6-1,-4 4-11,1 0-119,1-1 1,-1-1 0,-1 1-1,1-1 1,-2-1-1,1 2 1,0-2 0,-1 0-1,-1 1 1,0-1-1,0 0 1,-1 0 0,0 0-1,0-1 1,-1 1-1,0-19 1,-3 22-1670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5:10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0 323 12915,'5'-55'5992,"-1"0"-3318,6-108-1793,-7 128 222,-1 20-611,0 18 7,3 28 92,9 59-346,-12-81-282,0 0 1,1 0-1,0 0 0,1-1 1,0 1-1,0-1 0,10 14 1,-14-21 8,1 0 1,0 0 0,0 0-1,0 0 1,0 0 0,0 0-1,0 0 1,0 0 0,0 0 0,0-1-1,0 1 1,1 0 0,-1-1-1,0 1 1,0-1 0,1 1-1,-1-1 1,0 0 0,1 1-1,-1-1 1,0 0 0,1 0-1,-1 0 1,1 0 0,-1 0-1,0 0 1,1 0 0,-1-1 0,0 1-1,1-1 1,-1 1 0,0 0-1,1-1 1,-1 0 0,0 1-1,0-1 1,0 0 0,0 0-1,0 0 1,0 0 0,0 1-1,0-1 1,0-1 0,0 1-1,0 0 1,0 0 0,0-2 0,4-4-55,0 0 0,-1 0 0,0-1 0,-1 1 0,1-1 0,2-11 0,-2 2 124,-2-1 0,0 1-1,0-1 1,-3-34-1,3 61-854,0 0-1,1-1 0,0 1 0,0-1 0,9 15 0,-10-18 214,1 0 1,0 0-1,0 0 0,1 0 0,-1-1 0,1 0 0,0 1 0,1-1 0,-1-1 0,1 1 0,-1-1 0,1 1 1,0-1-1,10 4 0,-14-7 684,1 1 0,-1-1 0,1 0-1,0 1 1,-1-1 0,1 0 0,-1 0 0,1 0 0,0-1 0,-1 1 0,1 0 0,-1 0 0,1-1 0,-1 1 0,1-1 0,-1 0 0,1 1 0,-1-1 0,1 0 0,-1 0-1,0 0 1,1 0 0,-1 0 0,0 0 0,0 0 0,0 0 0,0 0 0,0-1 0,0 1 0,0 0 0,0-1 0,-1 1 0,1-1 0,1-2 0,2-7 878,-1 1 1,0-1-1,0 0 0,0-12 1,0 9-465,6-26 2663,-5 40-1308,0 9-1003,2 14-18,-3-4-633,2-1 0,0 1 0,0-2 0,2 1 0,15 28-1,-20-42-203,0 1 0,1-1-1,-1-1 1,1 1-1,0 0 1,0 0 0,0-1-1,1 0 1,-1 0-1,1 0 1,0 0-1,0 0 1,0-1 0,0 0-1,0 0 1,1 0-1,-1 0 1,1-1 0,-1 1-1,1-1 1,0 0-1,-1-1 1,1 1 0,0-1-1,-1 0 1,1 0-1,0 0 1,7-2-1,-5 0-87,0 0-1,-1 0 0,1-1 0,0 0 0,-1 0 0,0 0 0,10-8 0,-12 9-112,-1-1 0,0 0 0,1 0 0,-2 0 0,1 0 0,0 0 0,0 0 0,-1-1-1,0 1 1,0-1 0,0 0 0,0 1 0,0-1 0,0-4 0,2-12-2061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7:59:58.0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1 771 9690,'19'-10'4369,"24"-23"-1128,5-17-1233,22-21-215,12-12-249,12-21-880,18 1-216,-18-2-280,-1 14-248,-30 29-680,-12 18-560,-20 29-129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2:48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8 13363,'-1'-8'9382,"-3"23"-7182,-3 10-1860,-18 73 268,-50 167-121,70-251-454,4-11-21,1 0 1,-1 0 0,0 0 0,0 0-1,0 0 1,0 0 0,0 0-1,-1-1 1,1 1 0,-1-1 0,0 1-1,0-1 1,0 1 0,0-1 0,-3 2-1,5-4 120,0 0-119,0 0 1,0-1-1,-1 1 0,1 0 0,0-1 1,0 1-1,0 0 0,0-1 0,0 1 1,0 0-1,0 0 0,-1-1 0,1 1 1,0 0-1,0-1 0,0 1 0,0 0 1,0-1-1,1 1 0,-1 0 0,0-1 1,0 1-1,0 0 0,0-1 0,0 1 1,0 0-1,0-1 0,1 1 0,-1 0 1,0 0-1,0-1 0,0 1 0,1 0 1,-1 0-1,0-1 0,0 1 0,1 0 1,-1 0-1,0 0 0,0 0 0,1-1 1,-1 1-1,1 0 0,6-3-9,1 1-1,-1 0 1,1 1 0,-1-1-1,1 1 1,0 1-1,0 0 1,-1 0 0,16 2-1,1 2-104,44 16 0,-23-7-442,-42-12 335,0 0 0,0 0 0,0 0 0,0-1-1,1 1 1,-1-1 0,0 0 0,1 0 0,-1 0 0,0 0 0,0-1 0,1 1 0,5-2 0,9-9-2120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5:10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17012,'12'8'6393,"17"2"-4697,10-2-687,11-2-353,6-6-240,-3-1-816,-2 1-440,-22 0-1177,-14 5-679</inkml:trace>
  <inkml:trace contextRef="#ctx0" brushRef="#br0" timeOffset="1">7 188 10250,'-6'1'8914,"11"-2"-6545,-5-1-1137,31-8-472,71-7-728,-32 7-592,-5 13-1433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5:1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13483,'34'83'5016,"-27"-74"-2193,-4-14-1629,0-16-790,-3 19-160,11-50 707,18-52 1,-20 74-252,-9 43-665,1 0 0,1 1 0,0-1 0,0 0 0,1 0 0,1 0 0,0 0 0,10 19 0,-14-31-36,1 1 0,0-1 0,0 1 0,0-1 0,0 1 0,0-1 0,0 1 0,0-1 1,0 0-1,0 0 0,0 0 0,1 1 0,-1-1 0,1 0 0,-1-1 0,1 1 0,-1 0 0,1 0 1,-1-1-1,1 1 0,0-1 0,-1 1 0,4 0 0,-2-2 1,-1 1 0,1-1 1,-1 1-1,1-1 0,-1 0 0,0 0 1,0 0-1,1 0 0,-1 0 0,0 0 0,0-1 1,0 1-1,0-1 0,3-2 0,2-4 13,0 0-1,0 0 0,-1-1 1,0 0-1,0 0 0,7-18 1,-7 3 21,-3 12 60,-3 24 14,-1 4-95,0 1 0,2-1 0,0 0 0,0 0 0,2 0 0,0 0 0,1-1 0,11 30 0,-14-41-19,1 0 1,0 0-1,1 0 0,-1 0 1,1 0-1,-1 0 1,1-1-1,0 1 1,0-1-1,1 0 1,-1 0-1,1 0 1,0-1-1,-1 1 0,1-1 1,0 0-1,0 0 1,1 0-1,-1 0 1,0-1-1,1 0 1,-1 0-1,1 0 1,-1 0-1,1-1 0,-1 0 1,1 1-1,-1-2 1,1 1-1,-1-1 1,1 1-1,-1-1 1,1 0-1,-1-1 1,8-3-1,-6 3 10,0-1 0,0 0 0,0 0 1,-1 0-1,1-1 0,-1 0 0,0 0 0,0-1 0,-1 1 0,1-1 1,4-6-1,11-11-10,-19 22 4,-1-1-1,0 1 1,1 0 0,-1 0 0,0-1 0,1 1-1,-1 0 1,1 0 0,-1 0 0,0 0-1,1 0 1,-1 0 0,1 0 0,-1-1-1,1 1 1,-1 0 0,0 1 0,1-1 0,-1 0-1,1 0 1,-1 0 0,0 0 0,1 0-1,-1 0 1,1 0 0,-1 1 0,0-1-1,1 0 1,-1 0 0,0 0 0,1 1-1,-1-1 1,0 0 0,1 1 0,13 14-249,-6-7-107,-6-6 172,0 0 0,0 0 0,1-1 0,-1 1-1,1-1 1,-1 0 0,1 0 0,0 0 0,-1 0 0,1 0 0,0 0 0,0-1-1,5 1 1,16-3-2048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5:11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14771,'4'-4'963,"-1"1"-1,1 0 1,1 0-1,-1 1 0,0-1 1,1 1-1,4-2 1,60-15-410,-60 17-28,56-7-335,-60 9-340,0-1 1,0 1-1,-1 0 1,1 1-1,0-1 1,0 1-1,0 0 1,-1 0-1,1 0 1,7 4-1,-11-5 90,-1 1 0,0-1 0,1 1 0,-1-1-1,0 1 1,0-1 0,1 1 0,-1-1 0,0 1 0,0-1 0,0 1 0,0-1 0,0 1-1,0-1 1,0 1 0,0-1 0,0 1 0,0-1 0,0 1 0,0-1 0,0 1-1,0-1 1,0 1 0,0-1 0,-1 1 0,1-1 0,0 1 0,0-1 0,-1 1-1,1-1 1,0 1 0,-1-1 0,1 1 0,0-1 0,-1 0 0,1 1 0,0-1 0,-1 1-1,-20 18-855,18-16 792,-85 66 2493,88-69-2337,-1 0-1,1 0 1,0 0 0,0 0 0,-1 0-1,1 0 1,0 0 0,0 1 0,-1-1-1,1 0 1,0 0 0,0 0 0,-1 0-1,1 1 1,0-1 0,0 0 0,0 0-1,0 0 1,-1 1 0,1-1 0,0 0-1,0 0 1,0 1 0,0-1 0,0 0-1,0 0 1,0 1 0,0-1 0,0 0-1,-1 1 1,1-1 0,0 0-1,0 0 1,1 1 0,-1-1 0,0 0-1,0 1 1,0-1 0,0 0 0,0 1-1,13 0 534,20-7-1054,-6-2-681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5:12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12459,'43'100'6964,"-42"-100"-6807,0 0 1,-1 0-1,1 0 0,-1-1 1,1 1-1,-1 0 1,1 0-1,0-1 1,-1 1-1,1 0 0,-1-1 1,0 1-1,1 0 1,-1-1-1,1 1 0,-1-1 1,1 1-1,-1-1 1,0 1-1,1-1 0,-1 1 1,0-1-1,0 1 1,1-1-1,-1 0 1,0 1-1,0-1 0,0 1 1,0-2-1,10-27 404,0 0 0,26-49 0,-36 78-558,0 0 0,1-1-1,-1 1 1,0 0 0,1-1-1,-1 1 1,0 0 0,1-1-1,-1 1 1,1 0 0,-1 0-1,1-1 1,-1 1 0,0 0-1,1 0 1,-1 0 0,1 0-1,-1-1 1,1 1 0,-1 0-1,1 0 1,-1 0 0,1 0-1,-1 0 1,1 0 0,-1 1-1,1-1 1,-1 0 0,1 0-1,-1 0 1,1 0 0,-1 0-1,0 1 1,1-1 0,-1 0 0,1 0-1,-1 1 1,0-1 0,1 0-1,-1 1 1,0-1 0,1 0-1,-1 1 1,0-1 0,1 1-1,-1-1 1,0 0 0,0 1-1,1-1 1,-1 1 0,0 0-1,19 29-29,-16-25 26,4 7-8,1 0 0,0-1 0,1 0 0,0-1 0,16 15 0,-23-23 12,1 1-1,-1-1 1,1 0 0,0 0 0,0 0-1,-1 0 1,1-1 0,1 1-1,-1-1 1,0 0 0,0 0-1,0 0 1,1 0 0,-1 0-1,0-1 1,1 1 0,-1-1-1,1 0 1,-1 0 0,0 0-1,1-1 1,-1 1 0,1-1-1,-1 0 1,0 0 0,0 0 0,1 0-1,4-3 1,-6 2 29,1-1 1,0 1-1,-1-1 0,0 0 1,1 0-1,-1 0 1,0 0-1,0 0 0,-1 0 1,1 0-1,-1-1 0,1 1 1,-1 0-1,0-1 0,-1 1 1,1-1-1,0 0 1,-1 1-1,0-6 0,0-3 84,0-1 0,-1 0-1,0 0 1,-4-14-1,5 27-133,0 0-1,0-1 0,0 1 1,-1 0-1,1 0 0,0 0 1,0 0-1,0-1 0,0 1 1,0 0-1,0 0 0,0 0 1,0 0-1,0-1 0,-1 1 1,1 0-1,0 0 0,0 0 1,0-1-1,0 1 0,0 0 1,0 0-1,0 0 0,0-1 1,0 1-1,0 0 0,1 0 1,-1 0-1,0-1 0,0 1 1,0 0-1,0 0 0,0 0 1,0-1-1,0 1 0,0 0 1,1 0-1,-1 0 0,0 0 1,0 0-1,0-1 0,0 1 1,0 0-1,1 0 0,-1 0 1,0 0-1,0 0 0,0 0 1,1 0-1,-1 0 0,0 0 1,0 0-1,0-1 0,1 1 1,-1 0-1,0 0 0,0 0 1,0 0-1,1 1 0,14 8-2903,3 6-12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5:12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158 316 14211,'3'-22'8615,"-4"12"-7976,-1 0-1,0 1 1,-7-20-1,-2-2-438,-2 0 0,-18-34 0,25 55-547,0 0 0,-1 0-1,0 0 1,0 1 0,-1 0 0,-1 0 0,1 1 0,-1 0 0,-16-10 0,156 11 544,-109 8-301,1 0 0,0 2 1,-1 1-1,0 1 0,0 0 0,0 2 0,-1 1 0,0 0 1,0 2-1,-1 0 0,0 1 0,-1 1 0,0 1 0,23 21 1,-40-32 148,1-1 1,-1 1 0,0 0-1,-1 0 1,1 0 0,0 0-1,-1 0 1,1 0 0,-1 1-1,1-1 1,-1 0 0,0 1-1,0-1 1,0 1 0,-1-1-1,1 1 1,0 0 0,-1-1-1,0 1 1,1 0 0,-1-1-1,0 1 1,-1 0 0,1-1-1,0 1 1,-1 0 0,-1 4-1,1-5 87,-1 0 0,0 1 1,0-1-1,0 0 0,0 0 0,0 0 0,-1 0 0,1 0 0,0 0 0,-1-1 0,0 1 0,1-1 0,-1 0 1,0 1-1,1-1 0,-1-1 0,0 1 0,0 0 0,0-1 0,0 1 0,0-1 0,0 0 0,0 0 0,-4-1 0,4 1-48,0 0 0,0 0 0,1-1 0,-1 1 0,0-1 0,0 1 0,1-1 0,-1 0 0,0-1 0,1 1 0,-1 0-1,1-1 1,0 1 0,-1-1 0,1 1 0,0-1 0,0 0 0,0 0 0,0 0 0,0-1 0,1 1 0,-1 0-1,1-1 1,-1 1 0,1-1 0,0 1 0,0-1 0,-1-3 0,1 4-68,1 0-1,0-1 1,0 1-1,0 0 1,0-1 0,0 1-1,0 0 1,1-1 0,-1 1-1,1 0 1,-1 0 0,1 0-1,0-1 1,0 1 0,0 0-1,0 0 1,0 0 0,1 0-1,-1 1 1,0-1-1,1 0 1,0 1 0,-1-1-1,1 0 1,0 1 0,0 0-1,0-1 1,0 1 0,0 0-1,0 0 1,0 0 0,0 0-1,0 1 1,0-1 0,4 0-1,1-1-292,1 1-1,0 0 1,0 0 0,0 0-1,-1 1 1,1 0-1,0 1 1,8 1 0,32 9-2548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5:12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0 156 17260,'46'-18'6489,"32"-8"-4056,68-1-1825,20 1 32,60 8 296,21 0-104,-2 5-344,17 5-224,-41 6-664,-31 7-176,-65 6-240,-48 6-304,-61-3-737,-26-2-463,-24-4-3961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5:13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61 275 16267,'-2'-8'6146,"-8"-23"-4522,-3 5-1072,-1-23-744,7 0-304,-2-4-880,4-6-585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5:14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16692,'90'2'9931,"-57"-1"-9275,0 2-1,0 1 1,0 2 0,40 12-1,-70-18-652,-1 1-1,1 0 1,-1 0-1,1 0 1,-1 0-1,0 0 1,0 0-1,1 1 1,-1-1-1,0 1 1,0-1-1,0 1 1,0 0 0,0 0-1,-1 0 1,1 0-1,-1 0 1,1 0-1,1 4 1,-3-4-3,0 0 0,1 0 1,-1 0-1,0 0 0,0 0 1,0 1-1,0-1 0,-1 0 1,1 0-1,-1 0 0,1 0 1,-1 0-1,0 0 0,1 0 1,-1 0-1,0 0 0,0 0 0,-2 2 1,-5 6-12,0-1 1,0-1-1,0 1 0,-1-1 1,0-1-1,-1 1 1,-11 5-1,-3 2-351,-1-1 1,-1-1-1,0-2 1,-1 0-1,-49 12 0,68-22-61,1 1-535,14-6-1315,16-5-715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5:14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71 413 13091,'-32'-10'9516,"29"9"-9155,1 0-1,0-1 1,0 1-1,0-1 1,0 0-1,0 1 1,0-1 0,-3-4-1,3 2-215,-1 0 0,1-1 0,0 1-1,1-1 1,-1 0 0,1 0 0,0 1 0,0-1-1,0 0 1,1 0 0,-1-6 0,1-2-35,1 0 0,0 0-1,1 0 1,0 0 0,1 1 0,0-1 0,1 1 0,1 0-1,0 0 1,0 0 0,1 1 0,1 0 0,0 0 0,11-13 0,-9 12-106,2 0 0,-1 2 0,1-1 1,1 1-1,0 1 0,0 0 0,1 1 1,0 0-1,0 1 0,1 0 0,0 1 1,16-4-1,12 2-179,-41 8 137,1 0 0,0 0 0,-1 0 0,1 0 0,-1 0 0,1 1 1,0-1-1,-1 1 0,1-1 0,-1 1 0,1 0 0,-1-1 0,1 1 0,-1 0 0,0 0 0,1 0 0,-1 0 0,0 0 0,0 0 0,0 1 0,1-1 0,-2 0 0,1 0 0,0 1 0,0-1 0,0 1 0,0-1 0,-1 1 0,1-1 0,-1 1 0,1-1 1,-1 3-1,2 2-76,-2-1 1,1 1 0,0-1-1,-1 1 1,0-1 0,-1 1-1,-1 9 1,1-10 76,-1 1 0,0 0-1,0-1 1,-1 1 0,1-1-1,-1 0 1,0 0 0,-1 0 0,1 0-1,-1-1 1,0 1 0,0-1-1,-5 4 1,-7 5 81,-1-1 0,-26 14-1,2-1 552,40-25-560,1 1-1,-1-1 1,0 1 0,1-1 0,-1 1-1,0-1 1,1 1 0,-1 0-1,0-1 1,1 1 0,-1 0-1,1-1 1,0 1 0,-1 0-1,1 0 1,-1-1 0,1 1-1,0 0 1,0 0 0,-1 0-1,1-1 1,0 1 0,0 0-1,0 0 1,0 0 0,0 0-1,0 0 1,0-1 0,0 1-1,0 0 1,1 0 0,-1 0-1,0 0 1,1-1 0,-1 1-1,0 0 1,1 0 0,-1-1 0,1 1-1,-1 0 1,1 0 0,-1-1-1,1 1 1,0-1 0,0 2-1,5 3-21,0 0 0,0 0 0,0-1 0,8 5 0,-7-5 52,70 49 53,-40-26-69,71 38 0,-95-59-64,-1 0 0,1-1 0,0 0 0,0-1 0,1-1 0,0 0 0,-1-1 0,1-1 0,0 0 0,17-1 1,-20-1-3,0 0 1,0-1-1,0 0 1,0-1-1,0 0 1,0-1-1,-1 0 1,11-6 0,-17 8 16,-1 0 0,1 0 0,-1-1 1,1 1-1,-1-1 0,0 0 0,0 0 1,-1 0-1,1 0 0,0 0 0,-1 0 1,0-1-1,0 1 0,0-1 1,0 0-1,0 0 0,-1 1 0,0-1 1,0 0-1,0 0 0,0 0 0,0-1 1,-1 1-1,0-5 0,-2-2 127,-2 14 7,3-2-123,1 1 0,-1-1 0,1 1 0,-1 0 0,1-1 0,0 1-1,0-1 1,0 1 0,0 0 0,0-1 0,0 1 0,0 1 0,2 2-18,-1-1 0,1-1 0,0 1 1,0 0-1,1 0 0,-1-1 0,0 1 0,1-1 0,0 0 1,0 0-1,0 0 0,0 0 0,1 0 0,-1-1 0,1 0 1,-1 1-1,1-1 0,0 0 0,0-1 0,0 1 1,0-1-1,0 0 0,0 0 0,1 0 0,5 0 0,5 1-267,0-1 0,1 0 0,-1-1-1,0-1 1,29-4 0,-39 4-1,-1 0 1,1-1 0,-1 1-1,1-1 1,-1 1-1,0-1 1,1 0-1,-1-1 1,0 1-1,0-1 1,-1 0 0,1 0-1,-1 0 1,1 0-1,-1-1 1,0 1-1,0-1 1,4-7-1,1-14-2236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5:14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15947,'62'3'9934,"-2"3"-7288,61 2-2460,-18-7-1349,-102-1 1073,0 0 0,0 0 1,0 0-1,0 0 0,0 0 1,0 1-1,0-1 0,0 0 1,0 1-1,0-1 0,0 0 1,0 1-1,0-1 0,0 1 0,0 0 1,0-1-1,0 1 0,-1 0 1,1-1-1,1 2 0,-2-1 28,0 0 0,0-1 0,0 1 0,0 0 0,0-1 0,0 1 0,0 0 0,0-1 0,0 1 0,0 0 0,0 0 0,0-1 0,-1 1 0,1 0 0,0-1 0,0 1 0,-1-1 0,1 1 0,-1 0 0,1-1 0,0 1 0,-2 0 0,-2 4-281,-1-1 0,0 1 1,0-1-1,-11 7 0,-56 27-690,51-28 1235,0 0 0,1 2 0,-28 20 0,48-32-188,0 1-1,0-1 1,0 0 0,-1 0 0,1 0 0,0 0-1,0 0 1,0 0 0,0 0 0,0 1 0,0-1-1,0 0 1,0 0 0,0 0 0,0 0 0,0 0-1,0 1 1,0-1 0,0 0 0,-1 0 0,1 0 0,0 0-1,0 0 1,1 1 0,-1-1 0,0 0 0,0 0-1,0 0 1,0 0 0,0 0 0,0 1 0,0-1-1,0 0 1,0 0 0,0 0 0,0 0 0,0 0-1,0 0 1,0 1 0,1-1 0,-1 0 0,0 0-1,0 0 1,0 0 0,0 0 0,0 0 0,0 0-1,1 0 1,-1 0 0,0 0 0,0 1 0,0-1-1,0 0 1,0 0 0,1 0 0,-1 0 0,0 0-1,17 4 334,21-1-337,6-3-951,8 0-652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2:42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32 100 10346,'-3'2'541,"0"0"-1,0-1 1,0 1-1,0 0 1,0 1-1,1-1 0,-1 0 1,1 1-1,-3 3 1,5-6-404,0 1 1,-1-1-1,1 1 1,0-1-1,0 1 1,0-1-1,0 1 1,0-1-1,0 1 1,0-1-1,0 1 1,0 0-1,0-1 1,0 1-1,0-1 1,0 1-1,0-1 1,0 1-1,0-1 1,1 1-1,-1-1 0,0 1 1,0-1-1,1 1 1,1 1 58,-1-1 0,1 1 0,0-1 0,-1 1 0,1-1 0,0 0-1,0 0 1,0 0 0,0 0 0,2 0 0,3 2 8,1-1 0,0-1-1,0 0 1,0 0 0,0 0 0,1-1-1,-1 0 1,0-1 0,0 0-1,0 0 1,0-1 0,0 1 0,0-2-1,14-5 1,-16 6-118,0-1 0,0 0 0,-1 0 0,1 0 0,-1 0 0,0-1 0,1 0 0,-2 0 0,1 0 0,0-1 0,-1 1 0,0-1 0,0 0 0,0-1 0,-1 1 0,1-1 0,-1 1 0,-1-1 0,4-10 0,-5 15-40,-1-1 0,1 1 0,-1-1 1,0 1-1,0-1 0,1 1 0,-1-1 0,0 1 1,0-1-1,-1 1 0,1-1 0,0 1 0,0-1 1,-1 1-1,1-1 0,-1 1 0,1 0 0,-1-1 0,0 1 1,1-1-1,-1 1 0,0 0 0,0 0 0,0 0 1,0-1-1,0 1 0,0 0 0,0 0 0,0 0 1,-1 0-1,1 1 0,0-1 0,-1 0 0,1 0 0,0 1 1,-1-1-1,1 1 0,-1-1 0,1 1 0,-1 0 1,1 0-1,-1-1 0,-2 1 0,0 0 25,0 0 0,-1 0-1,1 1 1,-1 0 0,1-1-1,0 1 1,0 0 0,-1 1-1,1-1 1,0 1 0,0 0-1,0 0 1,0 0 0,-4 4 0,1 1-50,1-1 1,0 0 0,1 1 0,0 0 0,0 1-1,0-1 1,1 1 0,0-1 0,1 1 0,0 1-1,0-1 1,1 0 0,-1 1 0,2-1 0,-2 11-1,3-15-24,0 1 0,-1-1-1,2 1 1,-1-1-1,0 1 1,1-1-1,0 1 1,0-1-1,0 0 1,1 0-1,-1 1 1,1-1-1,0 0 1,0 0-1,0-1 1,1 1-1,-1 0 1,1-1-1,0 1 1,0-1-1,0 0 1,1 0-1,-1 0 1,1-1-1,0 1 1,-1-1-1,1 0 1,0 0-1,0 0 1,1 0-1,6 1 1,-2-1-106,0 0-1,1 0 1,-1-1 0,0 0 0,1-1-1,0 0 1,-1-1 0,1 0-1,-1 0 1,0-1 0,1 0 0,-1-1-1,0 0 1,0 0 0,-1-1 0,16-9-1,-22 12-56,-1 0-1,1 0 0,-1 0 1,1 0-1,-1-1 0,0 1 1,1-1-1,-1 1 1,0-1-1,0 1 0,0-1 1,0 0-1,0 1 0,0-1 1,-1 0-1,1 0 0,-1 0 1,1 0-1,0-3 1,-2-7-2432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5:15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1 219 13843,'68'62'5341,"-65"-63"-2670,-2-8-1216,-6-23-457,2 11-285,0 1-356,1-1-1,1 1 1,0-1-1,2 0 1,3-21-1,-4 42-348,0 0-1,0 0 0,0 0 1,0 0-1,0 0 0,0 0 1,0 0-1,0 0 0,0 0 0,1 0 1,-1-1-1,0 1 0,0 0 1,0 0-1,0 0 0,0 0 1,0 0-1,0 0 0,0 0 1,0 0-1,0 0 0,0 0 0,0 0 1,1 0-1,-1 0 0,0 0 1,0 0-1,0 0 0,0 0 1,0 0-1,0 0 0,0 0 0,0 0 1,1 0-1,-1 0 0,0 0 1,0 0-1,0 0 0,0 0 1,0 0-1,0 0 0,0 0 0,0 0 1,0 0-1,0 0 0,1 0 1,-1 0-1,0 0 0,0 0 1,0 0-1,0 0 0,0 0 1,0 1-1,0-1 0,0 0 0,0 0 1,0 0-1,0 0 0,0 0 1,0 0-1,0 0 0,7 10 167,3 10-86,-8-14-109,1 0-1,0 0 0,0 0 0,0 0 1,0 0-1,1-1 0,0 0 0,1 0 1,7 8-1,-10-12-1,0 1 0,0-1 0,0 0 0,1 1 0,-1-1 0,0 0 0,1-1 0,-1 1 0,1 0 0,-1-1 0,1 1 0,0-1 0,-1 0 0,1 0 0,-1 0 0,1 0 0,0 0 0,-1 0 0,1-1 0,-1 1 0,1-1 0,-1 0 0,1 0 0,-1 0 0,0 0 0,1 0 0,2-3 0,4-2-48,-1 0-1,0-1 1,0 0 0,-1-1 0,0 0 0,0 0-1,-1 0 1,0-1 0,-1 0 0,0 0 0,0 0-1,-1-1 1,0 0 0,0 0 0,-1 0 0,-1 0-1,2-14 1,-3 31-205,0 0 0,0-1 1,1 1-1,0-1 0,0 1 0,0-1 0,1 0 0,0 0 0,0 0 0,1 0 1,3 5-1,0-1-97,0 0 0,0-1 0,1 0 0,0 0 0,0-1 1,1 0-1,12 9 0,-8-10 67,0 0 0,0 0 1,0-1-1,1-1 1,22 7-1,-30-11 373,0 0 1,0 0-1,-1 0 0,1 0 0,0-1 1,0 0-1,0 0 0,0-1 1,0 1-1,-1-1 0,1-1 1,0 1-1,-1-1 0,1 0 1,-1 0-1,9-5 0,-12 6 92,0-1 0,0 0 0,0 0 0,0 0 0,0 0 0,0 0-1,0 0 1,-1 0 0,1-1 0,-1 1 0,0 0 0,0-1 0,1 0 0,-2 1 0,1-1-1,0 1 1,0-1 0,-1 0 0,0 0 0,1 1 0,-1-1 0,0 0 0,0 0-1,-1 1 1,1-1 0,0 0 0,-1 1 0,0-1 0,-2-5 0,0 0 39,0 0 1,-1 0-1,0 0 1,-1 0-1,0 1 1,0 0 0,0 0-1,-9-8 1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5:15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1 280 11963,'4'14'1840,"-3"-11"-1382,0 0-1,0-1 1,0 1-1,0 0 0,-1-1 1,1 1-1,-1 0 1,0-1-1,0 1 0,0 0 1,0 0-1,0 0 1,-1 3-1,1-6-397,0 0 1,0 0-1,0 0 1,0 0-1,0 0 1,0 0-1,0 0 0,0 0 1,0 1-1,0-1 1,0 0-1,0 0 0,0 0 1,0 0-1,0 0 1,0 0-1,1 0 1,-1 0-1,0 0 0,0 0 1,0 0-1,0 0 1,0 1-1,0-1 1,0 0-1,0 0 0,1 0 1,-1 0-1,0 0 1,0 0-1,0 0 1,0 0-1,0 0 0,0 0 1,0 0-1,1 0 1,-1 0-1,0 0 1,0 0-1,0 0 0,0 0 1,0-1-1,0 1 1,0 0-1,1 0 0,-1 0 1,0 0-1,0 0 1,0 0-1,0 0 1,0 0-1,0 0 0,0 0 1,0 0-1,0 0 1,0-1-1,0 1 1,0 0-1,0 0 0,1 0 1,11-11 961,15-25-626,-1-2 1,-2-1 0,-2-1-1,22-53 1,-37 77-197,-3 6 81,0 1 0,1 0 0,10-16 0,-14 24-253,-1 0 1,1 1-1,-1-1 1,1 0-1,-1 1 1,1-1-1,-1 1 0,1-1 1,-1 1-1,1-1 1,0 1-1,-1 0 1,1-1-1,0 1 0,-1 0 1,1-1-1,0 1 1,-1 0-1,1 0 1,0 0-1,0-1 1,-1 1-1,1 0 0,0 0 1,0 0-1,-1 0 1,1 1-1,1-1 1,0 1 0,-1-1 1,0 1 0,1 0-1,-1 0 1,0 0 0,0 0 0,1 1-1,-1-1 1,0 0 0,0 0-1,0 1 1,1 2 0,3 7-5,0-1-1,7 24 1,-10-29-36,5 19-621,1 0 0,2-1 0,0 0 0,1-1 1,2 0-1,0-1 0,30 37 0,-9-23-2212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5:16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1 273 14787,'9'-18'8595,"9"7"-6282,27 1-3452,-38 9 1676,4-1-650,12-2-587,-1 1 0,0 1-1,28 1 1,-44 1 108,1 0-1,-1 1 1,1 0-1,-1 1 1,0-1-1,1 1 1,-1 1-1,0-1 1,0 1-1,0 0 1,-1 0-1,1 1 1,-1-1-1,0 1 1,0 0-1,5 5 1,15 24-2669,-17-15 3838,-8 1 3438,0-19-3904,0 1 0,-1-1 0,1 0 0,0 1 1,0-1-1,0 0 0,0 1 0,0-1 1,0 0-1,0 1 0,0-1 0,-1 0 0,1 1 1,0-1-1,0 0 0,0 0 0,-1 1 1,1-1-1,0 0 0,0 0 0,-1 0 0,1 1 1,0-1-1,0 0 0,-1 0 0,1 0 0,0 0 1,-1 1-1,1-1 0,0 0 0,-1 0 1,1 0-1,0 0 0,-1 0 0,1 0 0,0 0 1,-1 0-1,1 0 0,0 0 0,-1 0 1,1 0-1,0 0 0,-1-1 0,1 1 0,0 0 1,-1 0-1,1 0 0,0 0 0,0 0 1,-1-1-1,1 1 0,0 0 0,-1 0 0,1 0 1,0-1-1,0 1 0,0 0 0,-1-1 0,1 1 1,0 0-1,0 0 0,0-1 0,-14-19 2658,11 11-2355,0-1 1,1 0 0,-1 1-1,2-1 1,0 0-1,0 0 1,0 0-1,1 0 1,1 0-1,1-12 1,1 4-83,1 0 0,1 0 0,0 1 0,13-28 0,-16 39-325,0 1 1,1 0-1,0 0 0,0 1 0,0-1 1,1 0-1,-1 1 0,1 0 1,0 0-1,1 0 0,-1 1 0,0-1 1,1 1-1,0 0 0,0 0 1,0 1-1,0-1 0,0 1 1,1 0-1,-1 1 0,1-1 0,-1 1 1,1 0-1,0 0 0,-1 1 1,1 0-1,0 0 0,-1 0 0,1 1 1,0-1-1,5 3 0,-10-3-35,0 0-1,-1 0 0,1 1 0,0-1 1,-1 0-1,1 1 0,0-1 0,-1 0 1,1 1-1,0-1 0,-1 1 0,1-1 1,-1 1-1,1 0 0,-1-1 0,1 1 1,-1-1-1,0 1 0,1 0 0,-1-1 1,0 1-1,1 0 0,-1-1 0,0 1 1,0 0-1,0 0 0,1-1 0,-1 1 1,0 0-1,0 0 0,0-1 0,0 1 1,0 0-1,-1 0 0,1-1 0,0 1 1,0 0-1,0-1 0,-1 1 0,1 0 1,0 0-1,-1-1 0,0 2 0,-24 36-315,12-19 301,6-7 83,1 0 0,1 0 0,0 0 0,0 1 0,1 0 0,-3 19 0,6-28-10,1 0 1,-1 0 0,1 1-1,0-1 1,0 0 0,0 0-1,1 0 1,-1 1 0,1-1 0,0 0-1,0 0 1,1 0 0,-1 0-1,1 0 1,0-1 0,0 1-1,0 0 1,1-1 0,-1 1-1,1-1 1,0 0 0,-1 0 0,2 0-1,4 4 1,1-2-22,-1-1 1,1 0 0,0-1-1,0 0 1,0 0 0,0-1-1,0 0 1,1 0-1,-1-1 1,1 0 0,-1-1-1,1 0 1,-1-1-1,1 0 1,-1 0 0,1-1-1,13-5 1,-3 2-12,-1-2-1,-1 0 1,1-1 0,-1-1-1,-1-1 1,0 0 0,23-19 0,-35 25 3,0 0 0,-1 0 1,0-1-1,1 1 0,-2-1 1,1 0-1,0 0 0,-1 0 1,0-1-1,-1 1 0,4-8 1,-6 13-5,0 0 0,-1 0 0,1 0 1,0 0-1,0 0 0,0 0 0,0 0 1,0 0-1,0 0 0,0 0 0,0 0 1,0 0-1,0 0 0,0 0 1,-1 0-1,1 0 0,0 0 0,0 0 1,0 0-1,0 0 0,0 0 0,0 0 1,0 0-1,0 0 0,0 0 0,0 0 1,0 0-1,0 0 0,-1 0 0,1 0 1,0 0-1,0 0 0,0 0 1,0 0-1,0 0 0,0 0 0,0 0 1,0-1-1,0 1 0,0 0 0,0 0 1,0 0-1,0 0 0,0 0 0,0 0 1,0 0-1,0 0 0,-4 13-274,4-9 109,1 0-1,-1 0 0,1 0 1,0 0-1,1 0 0,-1 0 1,1 0-1,-1 0 1,1-1-1,0 1 0,1-1 1,-1 1-1,1-1 0,-1 0 1,1 0-1,0 0 0,0 0 1,0 0-1,1-1 0,-1 1 1,1-1-1,-1 0 0,1 0 1,0 0-1,-1-1 0,1 1 1,0-1-1,0 0 0,0 0 1,1-1-1,-1 1 0,0-1 1,0 1-1,0-1 0,5-1 1,11-5-1810,-5-5-280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5:16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14763,'20'5'5913,"7"-7"-3424,1 2-1713,8 2-208,-7-6-832,-6 6-568,-2 0-1032,-12 4-705</inkml:trace>
  <inkml:trace contextRef="#ctx0" brushRef="#br0" timeOffset="1">122 66 11859,'-117'91'5649,"128"-85"-2233,14-4-967,2-4-1273,14-4-408,-7-4-1288,-6 2-808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5:19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58 215 17876,'-8'-11'7049,"-9"-17"-5008,4-8-361,2-11-896,3 5-376,11 14-1000,2 6-640,14 22-1953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5:2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0 261 10618,'68'16'7178,"6"-8"-4771,-63-7-2170,1-1-1,-1 0 0,0-1 0,1-1 0,-1 1 0,0-2 0,0 1 1,0-2-1,20-8 0,-29 11-163,-1 1 0,1-1-1,0 0 1,-1 0 0,1-1 0,-1 1 0,1 0 0,-1 0-1,0-1 1,0 1 0,1-1 0,-1 1 0,0-1 0,0 1-1,0-1 1,-1 0 0,1 0 0,0 1 0,-1-1 0,1 0-1,-1 0 1,1 0 0,-1 0 0,0 1 0,0-1 0,0 0-1,0 0 1,0 0 0,0 0 0,-1 0 0,1 0 0,-1 1-1,0-4 1,-2-3 221,-1 1 0,1 0 1,-2-1-1,1 1 0,-11-12 0,2 4 133,0 1 0,-2 1 0,0 0 1,-19-12-1,-22-20 177,55 44-612,0 1 0,1-1 0,-1 1-1,0-1 1,0 0 0,1 0 0,-1 1-1,1-1 1,-1 0 0,1 0-1,-1 0 1,1 0 0,-1 0 0,1 1-1,0-1 1,-1 0 0,1 0 0,0-1-1,0 1-12,0 1-1,0-1 1,1 1-1,-1 0 1,0-1-1,0 1 1,1-1-1,-1 1 1,0 0-1,1-1 1,-1 1-1,0 0 0,1 0 1,-1-1-1,0 1 1,1 0-1,-1 0 1,1-1-1,-1 1 1,0 0-1,1 0 1,-1 0-1,1 0 1,-1 0-1,1 0 1,35 0-1300,17 12-725,5 14-796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5:20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199 285 13459,'-2'0'740,"0"-1"1,0 1-1,0 0 1,0-1-1,0 1 1,0-1-1,1 1 1,-1-1-1,0 0 1,1 0-1,-1 0 1,0 0-1,1 0 1,-3-2-1,-18-24 2772,14 13-3351,1-1 0,-7-20 0,13 32 141,-15-51-559,14 43-458,0 0 0,-2 0 0,1 0-1,-1 0 1,-1 1 0,0-1-1,0 1 1,-12-15 0,16 24 428,-1 0 0,1-1 0,-1 1 0,0 0 0,0 0 0,1 0 0,-1 0 0,0 0 0,0 1 0,0-1 0,0 0 0,0 1 0,0 0 0,0-1 0,0 1 0,-3 0 0,5 0 238,-1 0 1,0 0-1,0 0 1,0 0-1,0 0 1,1 0 0,-1 1-1,0-1 1,0 0-1,0 0 1,1 1-1,-1-1 1,0 0-1,0 1 1,1-1-1,-1 1 1,0-1 0,1 1-1,-1-1 1,0 1-1,1-1 1,-1 1-1,1 0 1,-1-1-1,1 1 1,0 0 0,-1 0-1,1-1 1,-1 1-1,1 0 1,0 0-1,0-1 1,0 1-1,-1 0 1,1 0 0,0 0-1,0 0 1,0-1-1,0 1 1,0 2-1,3-1 294,0 0-1,0 0 1,0 0 0,-1-1-1,2 1 1,-1-1-1,0 1 1,0-1-1,0 0 1,1 0 0,-1-1-1,4 1 1,0 1 227,15 4-127,1 0 1,0-2 0,0-1 0,0 0 0,1-2-1,33-2 1,3-6-1285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5:20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0 279 13499,'8'-12'5849,"2"-1"-3296,10-16-857,1-5-56,2-8-271,-6-5-137,5 6-176,-6 12-184,-8 9-328,7 9-119,-17 14-233,2 8-56,6 24-200,-1 4-328,21 13-913,-6-2-551,4-8-1513,-1-4-1600</inkml:trace>
  <inkml:trace contextRef="#ctx0" brushRef="#br0" timeOffset="1">197 259 13355,'-93'-36'5945,"100"27"-2368,17 4-2857,10 5-192,7 0-896,1 1-592,-1 8-1577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5:21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1 148 12907,'34'-69'4754,"-31"68"-2578,1 9-956,3 21-243,-4-13-185,2-1-160,0 0-1,13 24 0,-16-34-481,0-1-1,1 0 1,0 0-1,0 0 0,0 0 1,0 0-1,1 0 1,-1-1-1,1 0 1,0 0-1,0 0 1,8 5-1,-11-8-112,1 1 1,-1-1-1,0 0 0,0 1 0,1-1 0,-1 0 1,0 0-1,0 0 0,0 0 0,1 0 1,-1 0-1,0 0 0,0-1 0,1 1 1,-1 0-1,0-1 0,0 1 0,0-1 0,0 1 1,1-1-1,-1 1 0,0-1 0,0 0 1,0 0-1,0 0 0,-1 1 0,1-1 1,0 0-1,0 0 0,0 0 0,-1 0 1,1 0-1,0 0 0,-1-1 0,1 1 0,-1 0 1,1-2-1,3-8 42,0 0 0,-1-1 0,3-15 0,-1 3-54,2 4-550,1 1 0,1 0-1,0 0 1,21-30-1,-14 27-1629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5:22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75 251 10706,'-33'37'4352,"33"-37"-4208,0 0 0,0 0 0,0 1 0,0-1 0,-1 0 0,1 0 1,0 0-1,0 0 0,-1 0 0,1 0 0,0 0 0,0 1 0,0-1 0,-1 0 0,1 0 0,0 0 0,0 0 1,-1 0-1,1 0 0,0 0 0,0 0 0,-1 0 0,1 0 0,0 0 0,0-1 0,-1 1 0,1 0 0,0 0 1,0 0-1,-1 0 0,1 0 0,0 0 0,0 0 0,0-1 0,-1 1 0,1 0 0,0 0 0,0 0 0,0 0 1,0-1-1,-1 1 0,1 0 0,0 0 0,0 0 0,0-1 0,0 1 0,0 0 0,0 0 0,0-1 0,0 1 1,0 0-1,0 0 0,-1-1 0,1 1 0,0 0 0,0 0 0,1-1 0,-1 1 0,0 0 0,0-1 0,-7-26 2013,5 18-2130,-4-17 380,1 8-72,1 0 0,1-1 0,0 1 0,1-1 0,1 0 0,2-22 0,0 38-321,1-1-1,-1 0 0,1 0 1,0 1-1,0-1 0,0 1 0,0-1 1,1 1-1,-1 0 0,1 0 0,0 0 1,0 1-1,0-1 0,0 1 1,1-1-1,-1 1 0,1 0 0,-1 0 1,1 0-1,0 1 0,-1 0 0,1-1 1,0 1-1,0 0 0,0 1 0,0-1 1,5 1-1,-5-1-17,1 1 0,-1 0 0,1 0 0,-1 0 0,1 1 0,-1-1 0,0 1 0,1 0 0,-1 1 0,0-1 0,5 3 0,-6-3 7,-1 1 0,0-1 0,0 0 0,0 1-1,0 0 1,0 0 0,0-1 0,0 1 0,0 0 0,-1 1-1,1-1 1,-1 0 0,1 0 0,-1 1 0,0-1-1,0 0 1,0 1 0,0-1 0,0 5 0,-1-4 6,0 0 1,0 0 0,0 0 0,-1 0 0,1 0-1,-1 0 1,1 0 0,-1 0 0,0 0 0,-1 0-1,1 0 1,0 0 0,-1-1 0,1 1-1,-1 0 1,0-1 0,0 0 0,0 1 0,0-1-1,-1 0 1,1 0 0,0 0 0,-5 2 0,-7 6 351,0-1 0,-30 14 1,35-18-13,9-5-339,-1 1 0,1-1 0,0 0 0,0 1 0,0-1 0,0 0 0,0 1 0,0-1 0,0 0 0,0 1 0,0-1 0,0 0 0,0 1 0,0-1 0,0 1 0,0-1-1,0 0 1,0 1 0,0-1 0,0 0 0,0 1 0,0-1 0,1 0 0,-1 1 0,0-1 0,0 0 0,0 0 0,1 1 0,-1-1 0,0 0 0,0 0 0,1 1 0,-1-1 0,0 0 0,0 0 0,1 1 0,-1-1 0,0 0 0,1 0 0,-1 0 0,0 0 0,1 0 0,-1 0 0,0 0 0,1 1 0,-1-1 0,1 0 0,14 8-88,0-1 0,0 0 0,1-1 0,0-1 0,0 0 0,21 3 0,-10-3-1576,41 0 0,-7-4-1310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2:43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1 205 12691,'0'1'1357,"0"0"-1183,0 0 0,0 0 0,1 0 0,-1 0 0,0 0 0,1-1 0,-1 1 0,0 0 0,1 0 0,-1 0 0,1-1 0,0 1 0,-1 0 0,1 0 0,-1-1 0,1 1 0,0-1 0,0 1 0,-1 0-1,1-1 1,0 0 0,0 1 0,0-1 0,1 1 0,1 1-124,2 2 1,-1 0 0,1-1 0,1 1 0,-1-1 1,0 0-1,1-1 0,-1 1 0,1-1 0,0 0 0,0 0 1,0-1-1,0 0 0,0 0 0,0 0 0,12-1 0,-9-1 54,0-1 0,0 0-1,0-1 1,-1 1 0,17-9-1,-24 10-54,1 1-1,-1-1 0,0 0 0,0 0 0,1 0 0,-1 0 1,0 0-1,0 0 0,0 0 0,0 0 0,0 0 0,0-1 1,-1 1-1,1 0 0,0-1 0,-1 1 0,1 0 1,0-2-1,-1 1 35,0 1 1,0-1 0,-1 0 0,1 1-1,0-1 1,-1 1 0,1-1-1,-1 1 1,1-1 0,-1 1 0,0 0-1,0-1 1,0 1 0,0 0-1,0-1 1,0 1 0,0 0 0,0 0-1,0 0 1,0 0 0,-3-1 0,-32-26 1619,15 13-447,-26-24 0,43 34-1080,0 1 0,0 0 0,0-1 0,0 1 0,1-1 1,0 0-1,0 0 0,0-1 0,1 1 0,-1-1 0,-1-8 1,3 12-165,1 1 1,0 0 0,0-1-1,0 1 1,0 0 0,0-1-1,0 1 1,0 0 0,1 0 0,-1-1-1,0 1 1,1 0 0,-1 0-1,1-1 1,-1 1 0,1 0 0,0 0-1,-1 0 1,1 0 0,0 0-1,0 0 1,0 0 0,0 0-1,0 0 1,0 0 0,0 1 0,0-1-1,0 0 1,0 1 0,0-1-1,0 1 1,1-1 0,-1 1 0,0-1-1,0 1 1,1 0 0,-1 0-1,0-1 1,0 1 0,3 0-1,2 0-142,0-1-1,0 1 0,1 1 0,-1-1 1,0 1-1,1 0 0,8 3 0,-10-2-107,0-1-1,-1 1 1,1 1-1,-1-1 1,1 1-1,4 3 0,15 22-2597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5:22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100 247 10194,'-80'35'4010,"79"-35"-3780,1 1 0,-1-1-1,1 1 1,-1-1-1,0 0 1,1 1 0,-1-1-1,1 0 1,-1 1-1,0-1 1,1 0 0,-1 0-1,0 1 1,1-1 0,-1 0-1,0 0 1,0 0-1,1 0 1,-1 0 0,0 0-1,1 0 1,-1 0-1,0 0 1,1-1 0,-1 1-1,0 0 1,0-1-1,9-17 2028,-1 6-1413,21-40 107,78-133 2671,-106 184-3580,0 0-1,1 0 1,-1 0-1,1 0 0,-1 0 1,1 0-1,0 0 1,-1 0-1,1 0 0,0 1 1,-1-1-1,1 0 1,0 1-1,0-1 0,0 0 1,0 1-1,0-1 1,0 1-1,0-1 0,0 1 1,0 0-1,0-1 1,0 1-1,0 0 0,1 0 1,0 1 8,-1 0 0,1 0 0,-1 1-1,1-1 1,-1 1 0,0-1 0,0 1 0,0-1 0,0 1 0,0 0 0,1 3 0,4 4-21,72 144-314,-65-121-2921,12 44 1,-23-57-2451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5:23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 14027,'-3'-2'8946,"21"2"-7682,11-2-320,20 2-752,4 7-480,8-5-1448,-9 1-200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5:23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130 292 14587,'2'1'327,"0"0"0,0 0 0,-1 0 0,1-1 0,0 1 0,0 0 0,0-1 0,0 1 0,0-1 0,0 0 0,0 0 0,0 0 0,0 0 0,1 0 0,-1 0 0,4-1 0,-5-2-32,0 1-1,0-1 1,0 0-1,0 0 1,0 0 0,-1 1-1,1-1 1,-1 0-1,0 0 1,0 0 0,0 0-1,-1-5 1,4-45 1018,0-37-1233,-3 81-487,-1 1-1,0-1 1,-1 0 0,0 0 0,0 0 0,-1 1 0,-6-15-1,8 21 191,-1 0-1,1 0 0,-1 0 0,1 0 1,-1 0-1,0 0 0,0 1 1,0-1-1,0 1 0,0-1 0,0 1 1,0 0-1,-1 0 0,1 0 0,0 0 1,-1 0-1,1 0 0,0 1 1,-1-1-1,1 1 0,-1-1 0,1 1 1,-6 0-1,-5 1-328,1 0 1,-1 1-1,-19 5 1,11-3 503,7 2 1310,18 1 527,25 5 718,12-2-1180,0-3 1,56 4-1,40 6-2378,-94-7 1041</inkml:trace>
  <inkml:trace contextRef="#ctx0" brushRef="#br0" timeOffset="1">470 284 16107,'-2'-9'6402,"2"-20"-4218,-1-7-711,2-6-601,3-5-480,4 13-1240,1 6-633,9 22-1415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5:18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36 301 14555,'-25'5'3171,"25"-5"-3085,0 0 1,-1 0-1,1 0 0,-1 0 0,1 0 1,-1 0-1,1 0 0,0 0 0,-1 0 1,1 0-1,-1 0 0,1-1 0,-1 1 1,1 0-1,0 0 0,-1 0 0,1-1 1,0 1-1,-1 0 0,1 0 0,0-1 1,-1 1-1,1 0 0,0-1 0,0 1 1,-1 0-1,1-1 0,0-3 171,-1-1 1,1 1-1,1 0 0,-1 0 1,1-1-1,0 1 0,0 0 1,0 0-1,2-4 0,30-146 2576,-33 154-2825,0 0 0,0 1 0,1-1 0,-1 0 1,0 0-1,0 1 0,0-1 0,0 0 0,0 0 0,1 1 1,-1-1-1,0 0 0,0 0 0,0 1 0,1-1 1,-1 0-1,0 0 0,0 0 0,1 0 0,-1 1 0,0-1 1,0 0-1,1 0 0,-1 0 0,0 0 0,0 0 0,1 0 1,-1 0-1,0 0 0,1 0 0,-1 0 0,0 0 0,0 0 1,1 0-1,-1 0 0,0 0 0,1 0 0,-1 0 0,0 0 1,0 0-1,1 0 0,-1 0 0,0-1 0,0 1 0,1 0 1,-1 0-1,0 0 0,0 0 0,1-1 0,-1 1 0,0 0 1,0 0-1,0-1 0,1 1 0,-1 0 0,0 0 0,0-1 1,0 1-1,0 0 0,0 0 0,0-1 0,0 1 0,0 0 1,1-1-1,-1 1 0,0 0 0,0 0 0,0-1 1,-1 0-1,23 31 14,-9-10 41,-1-7-32,0 0 1,0 0-1,1-1 0,27 19 0,-35-28-22,0 1 1,0-1-1,1 0 0,-1-1 0,1 1 0,-1-1 1,1 0-1,0-1 0,-1 1 0,1-1 0,0 0 1,0-1-1,0 1 0,0-1 0,0-1 0,0 1 1,0-1-1,8-1 0,-12 1 4,0 1 0,0-1 0,0 0 0,0 0 0,0 0 0,0 0 0,-1 0 0,1 0 0,0 0 0,-1 0 0,1 0 0,-1-1 0,1 1 0,-1-1 0,0 1 0,0-1 1,0 0-1,1 1 0,-2-1 0,1 0 0,1-2 0,-1 1 58,-1 0 0,1-1 0,-1 1 1,0 0-1,0 0 0,-1 0 1,1 0-1,0 0 0,-1 0 0,0 0 1,0 0-1,-1-4 0,-5-8 336,0 1 0,-1 1 0,-1-1 0,-12-14 0,20 26-368,-3-3 51,-1 0 38,1-1 0,0 1-1,0-1 1,-4-9 0,8 14-133,0 0 0,0 1 0,-1-1 0,1 1 0,0-1 0,0 0 0,0 0 0,-1 1 0,1-1 0,0 0 0,0 1 0,0-1 0,0 0 0,0 1 0,1-1 0,-1 0 0,0 1 0,0-1 0,0 0 0,1 1 0,-1-1 0,0 0-1,0 1 1,1-1 0,-1 1 0,1-1 0,-1 0 0,0 1 0,1-1 0,-1 1 0,1-1 0,0 1 0,-1 0 0,1-1 0,-1 1 0,1-1 0,0 1 0,-1 0 0,1 0 0,-1-1 0,1 1 0,0 0 0,0 0 0,-1 0 0,1 0 0,0 0 0,-1 0 0,1 0 0,0 0 0,-1 0 0,1 0 0,0 0 0,0 0 0,40 2-1414,0 1-1,50 11 1,-34-5-159,-51-8 1446,15 1-763,0 2-1,36 11 1,-52-13 892,-1 0 1,1-1-1,0 2 1,-1-1-1,1 1 1,-1-1-1,0 1 1,0 0-1,0 1 1,0-1-1,-1 1 1,1-1-1,-1 1 1,0 0-1,0 1 1,0-1-1,2 6 1,-4-8 158,0 0 1,-1 0-1,0 0 1,1 0-1,-1 0 1,0-1-1,0 1 1,0 0-1,0 0 1,0 0-1,0 0 1,-1 0 0,1 0-1,-1 0 1,1 0-1,-1 0 1,0-1-1,0 1 1,0 0-1,0 0 1,0-1-1,0 1 1,0-1-1,0 1 1,-1-1-1,1 1 1,-1-1 0,1 0-1,-1 0 1,1 0-1,-1 0 1,0 0-1,1 0 1,-1 0-1,0 0 1,0-1-1,0 1 1,0-1-1,0 1 1,0-1 0,1 0-1,-1 1 1,0-1-1,0 0 1,0-1-1,0 1 1,-3-1-1,2 0-78,1 0-1,-1 0 1,0 0-1,1-1 0,-1 1 1,1-1-1,-1 1 1,1-1-1,0 0 1,0 0-1,0 0 1,0-1-1,0 1 1,0 0-1,1-1 0,-1 1 1,1-1-1,-2-4 1,1 2-29,1 1 1,0 0-1,0-1 1,1 1 0,0-1-1,-1 0 1,1 1-1,1-1 1,-1 1-1,1-1 1,1-6-1,-1 6-93,1-1-1,0 0 1,0 1 0,0-1-1,1 1 1,-1 0-1,1 0 1,1 0-1,-1 0 1,1 0 0,0 1-1,0-1 1,0 1-1,0 0 1,1 1-1,-1-1 1,1 1 0,0-1-1,7-2 1,-9 5-126,-1 1 1,0 0 0,0-1-1,1 1 1,-1 0 0,0 0-1,1 0 1,-1 0-1,0 1 1,0-1 0,1 0-1,-1 1 1,0 0 0,0 0-1,0-1 1,0 1 0,0 0-1,0 1 1,0-1-1,3 2 1,19 17-2885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5:18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137 246 13835,'2'3'408,"31"33"2456,-21-26-1367,-12-9-1465,0-1 0,1 0 0,-1 0 1,0 0-1,0 0 0,0 0 0,0 0 1,0 0-1,0 0 0,1 0 0,-1 0 1,0 0-1,0 0 0,0 0 1,0 0-1,0 0 0,0 0 0,0 0 1,1 0-1,-1 0 0,0 0 0,0 0 1,0 0-1,0 0 0,0-1 1,0 1-1,0 0 0,1 0 0,-1 0 1,0 0-1,0 0 0,0 0 0,0 0 1,0 0-1,0 0 0,0-1 0,0 1 1,0 0-1,0 0 0,0 0 1,0 0-1,0 0 0,0 0 0,1 0 1,-1-1-1,0 1 0,0 0 0,0 0 1,0 0-1,0 0 0,0 0 0,0 0 1,-1-1-1,1 1 0,0 0 1,0 0-1,0 0 0,0 0 0,0 0 1,0 0-1,0 0 0,0-1 0,0 1 1,0 0-1,0 0 0,0 0 1,0 0-1,-9-53 1118,3 18-1101,-11-41 0,14 66-218,0 0-1,-1 0 1,-1 0-1,1 1 1,-2 0-1,1-1 1,-1 2-1,-10-13 0,13 18 186,0 1-1,0-1 1,0 0-1,0 1 0,0 0 1,0 0-1,-1 0 1,1 0-1,-1 1 0,0-1 1,1 1-1,-1 0 1,0 0-1,0 0 1,1 0-1,-1 1 0,0 0 1,0-1-1,0 2 1,0-1-1,0 0 0,0 1 1,1-1-1,-1 1 1,0 0-1,-5 3 0,9-4 14,-1 0 0,1 0 0,0 1 0,0-1 0,0 0-1,0 0 1,0 0 0,-1 1 0,1-1 0,0 0 0,0 0-1,0 0 1,0 1 0,0-1 0,0 0 0,0 0 0,0 1-1,0-1 1,0 0 0,0 0 0,0 0 0,0 1-1,0-1 1,0 0 0,0 0 0,0 1 0,0-1 0,1 0-1,-1 0 1,0 0 0,0 1 0,0-1 0,0 0 0,0 0-1,0 0 1,1 0 0,-1 1 0,0-1 0,0 0-1,0 0 1,0 0 0,1 0 0,-1 0 0,0 0 0,0 1-1,0-1 1,1 0 0,-1 0 0,0 0 0,0 0 0,1 0-1,-1 0 1,0 0 0,0 0 0,1 0 0,-1 0 0,0 0-1,0 0 1,0 0 0,1 0 0,-1 0 0,19 5 677,-18-5-628,43 8 599,60 5 1,45-9-3784,-101-4 1073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5:18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1 290 12475,'2'0'578,"0"0"0,0 1 0,0-1 0,1 0 0,-1-1 0,0 1 0,0 0 0,1-1 1,-1 1-1,0-1 0,2 0 0,25-16 2022,17-28-653,-46 45-1916,24-29 964,-2-1 0,-1-1-1,19-38 1,-10 18-71,-20 38-636,-5 11-33,0 24-20,-4-9-297,1-2-101,0 0 0,1-1 1,0 1-1,1-1 0,0 0 0,0 0 0,1 0 1,1 0-1,0-1 0,7 10 0,5 3-1036,1-1 0,39 33 0,1 2-4015,-47-44-150</inkml:trace>
  <inkml:trace contextRef="#ctx0" brushRef="#br0" timeOffset="1">418 261 12635,'-104'-85'5257,"109"74"-3257,15 1-519,20 8-713,-4 2-360,10 2-1008,-11 3-529,-5 0-1311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5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16019,'0'4'6074,"13"9"-4538,35-3-272,69-5-95,26-5-273,44-13-320,25 0-88,1-2-272,-9 6-112,-37 12-464,-43 7-576,-77 11-1721,-31 8 1241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5:24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48 8554,'-55'-47'13915,"64"47"-12835,26 0-80,38 6-336,-36-3-168,-3 1-287,-14-4-161,7 0-569,-12-2-519,-2-3-1400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5:28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59 332 10082,'-20'74'5249,"27"-79"-1680,-1 0-400,-4-3-25,1-17-815,-3-2-465,-11-27-920,0-6-431,-6 0-289,6 0-136,4 21-608,7 6-561,12 12-1591,7 13-857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5:28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105 644 13531,'-22'18'5385,"-20"15"-3257,13-6-167,18-22-233,11-8-279,24-35-689,13-20-264,33-31-376,11-12-16,10-2-96,-4 4-104,-16 18-592,-9 11-416,-20 23-1097,-3 10-560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2:43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76 10402,'-19'11'866,"0"2"0,1 0-1,0 1 1,1 1 0,1 0 0,0 2-1,1-1 1,1 2 0,-13 19-1,20-24-630,-1 1-1,2-1 0,-1 1 0,2 1 1,0-1-1,1 1 0,0 0 0,1 0 0,1 0 1,0 0-1,1 0 0,1 0 0,0 1 1,3 16-1,-1-23-180,-1 0 1,1-1-1,1 1 1,0-1-1,0 1 0,0-1 1,1 0-1,0 0 1,1-1-1,0 1 1,0-1-1,0 0 0,9 8 1,-5-7-21,1 0-1,0 0 1,0-1 0,1-1 0,0 1 0,0-2-1,0 0 1,18 6 0,8-1-29,-1-3 0,1 0 1,0-3-1,1-1 0,47-2 0,-51-3-50,-1-1 1,1-2-1,-1-1 0,-1-2 0,1-1 0,-1-2 0,-1 0 0,0-3 0,0 0 0,-2-2 0,0-1 0,-1-2 0,0-1 0,-2 0 0,37-38 1,-52 47 36,0-1 0,-1-1 0,0 1 0,-1-2 1,0 1-1,-1-2 0,-1 1 0,0-1 0,8-24 1,-13 31 32,-1-1 0,0 1 0,0 0 1,0-1-1,-1 1 0,0-1 0,-1 1 0,0-1 1,0 1-1,-1 0 0,0 0 0,0 0 1,-1 0-1,0 0 0,0 0 0,-1 0 1,0 1-1,0 0 0,-1 0 0,-7-9 1,2 4 55,-1 1 1,0 0-1,0 1 1,-1 0 0,-1 1-1,1 0 1,-1 1-1,-1 0 1,0 1-1,0 1 1,0 0 0,-1 1-1,1 1 1,-1 0-1,0 1 1,-1 0-1,1 1 1,0 1 0,-1 1-1,1 0 1,0 1-1,-1 0 1,-27 7-1,26-3-75,0 1 0,0 0-1,1 1 1,-1 1 0,1 1-1,1 0 1,0 1-1,0 1 1,1 0 0,0 1-1,1 0 1,1 1-1,-15 19 1,-6 28-1201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5:29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52 12387,'101'83'5361,"-121"-54"-2705,-4 4-127,-18 4-313,-2 2-327,-3-13-649,5-14-240,11-27-360,6-19-119,16-25-121,7-4-136,12 1-232,9 12-32,14 29-64,4 14-216,-1 27-1097,-2 14-807,-5 11-2249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5:33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131 289 13459,'-60'38'4601,"59"-38"-4526,1 0 0,-1 0 1,0 0-1,1 0 0,-1 0 0,1 0 1,-1 1-1,1-1 0,-1 0 0,1-1 1,-1 1-1,1 0 0,-1 0 0,1 0 1,-1 0-1,1 0 0,-1 0 1,1-1-1,-1 1 0,1 0 0,-1 0 1,1-1-1,-1 1 0,1 0 0,-1-1 1,1 1-1,0 0 0,-1-1 0,1 1 1,0-1-1,-1 1 0,1-1 0,0 1 1,0-1-1,-1 1 0,1-1 0,0 1 1,0-1-1,0 1 0,0-1 0,0 1 1,-1-1-1,1 1 0,0-1 1,0 1-1,0-1 0,1 0 0,-3-29 960,2 27-748,-3-19 266,0 1 0,0 0 0,-2 0 0,-14-37-1,6 18-47,12 37-461,0 0 0,0 0 0,0 1 0,1-1 0,-1 0 0,1 0 0,0-1 0,0 1 0,0 0 0,0 0 0,0 0 0,1 0 0,-1 0 0,1 0 0,0 0 0,0 1 0,0-1 0,0 0 0,0 0 0,1 1 0,-1-1 0,1 0 0,0 1 0,3-4 0,-2 3-20,0 1 0,1 0 1,-1 0-1,1 0 0,0 0 1,-1 0-1,1 1 0,0 0 1,0 0-1,0 0 0,0 0 1,0 0-1,0 1 0,0 0 1,0 0-1,1 0 0,5 1 1,-7-1-23,-1 0 0,0 0 0,0 0 0,0 1 0,0-1 0,0 0 0,1 1 0,-1 0 0,0-1 0,0 1 0,0 0 0,-1 0 0,1 0 0,0 0 0,0 1 0,0-1 0,-1 0 0,1 1 0,-1-1 0,1 1 0,-1 0 0,0-1 0,1 1 0,-1 0 0,0 0 0,0 0 0,0 0 0,0 0 0,-1 0 0,1 0 0,0 0 0,-1 0 0,0 0 0,1 0 0,-1 0 0,0 0 0,0 1 0,0-1 0,0 0 0,-1 0 0,1 0 0,-2 4 0,-1 7 11,-1 0 0,-1-1 1,0 1-1,-1-1 0,-8 13 0,13-24-11,1 0 0,-1-1-1,0 1 1,1 0 0,-1 0 0,1-1 0,-1 1 0,1 0-1,-1 0 1,1 0 0,0 0 0,0-1 0,-1 1 0,1 0-1,0 0 1,0 0 0,0 0 0,0 0 0,0 0-1,0 0 1,0 0 0,0 0 0,0 0 0,0 0 0,1-1-1,-1 1 1,1 2 0,1-2-6,0-1-1,0 1 1,1-1 0,-1 1-1,0-1 1,1 0 0,-1 0-1,0 0 1,0 0 0,1-1-1,-1 1 1,3-1 0,44-7-90,43-5 25,-81 13 46,-1-1 0,0 1 0,1 1 0,-1 0 0,0 0 0,16 5 0,-25-6 18,0 0 1,0 1-1,1-1 1,-1 0 0,0 1-1,0-1 1,0 0-1,0 1 1,0-1 0,0 1-1,0 0 1,-1-1-1,1 1 1,0 0 0,0-1-1,0 1 1,-1 0-1,1 0 1,0 0 0,-1 0-1,1-1 1,0 1-1,-1 0 1,1 0 0,-1 0-1,0 0 1,1 1-1,-1-1 1,0 0-1,0 0 1,0 0 0,1 0-1,-1 0 1,0 0-1,0 0 1,-1 0 0,1 0-1,0 1 1,0-1-1,0 0 1,-1 0 0,1 0-1,-1 0 1,1 0-1,-1 0 1,1 0 0,-1 0-1,1 0 1,-1-1-1,0 1 1,-1 1 0,-4 6 8,-1-1 1,0 0-1,0 0 0,-15 10 1,-18 10 178,0-2-1,-85 37 1,119-59-200,0-1 0,0 0 1,-1 0-1,-11 1 0,17-2-20,0-1 0,0 0-1,1 0 1,-1 0 0,0 0 0,0 0 0,1 0-1,-1 0 1,0-1 0,1 1 0,-1 0-1,0 0 1,0 0 0,1-1 0,-1 1 0,1 0-1,-1-1 1,0 1 0,0-1 0,0 0-32,1 0 1,0 0 0,0 1 0,0-1 0,0 0 0,0 0-1,0 1 1,0-1 0,0 0 0,0 0 0,0 1 0,0-1-1,0 0 1,1 0 0,-1 1 0,0-1 0,0 0 0,1 1-1,-1-1 1,1 0 0,-1 1 0,0-1 0,1 1 0,0-2-1,19-17-2131,20-4-513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5:33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95 12299,'1'2'576,"0"0"1,0 0-1,0 0 1,0 0-1,0 0 1,0 0-1,-1 0 1,1 0 0,-1 0-1,1 0 1,-1 1-1,0-1 1,0 0-1,0 0 1,0 0-1,-1 5 1,0-4-189,0 1-1,-1-1 1,1 0-1,-1 1 1,1-1-1,-1 0 1,0 0-1,0 0 1,-4 4-1,1-1-140,-1 0-1,0-1 1,0 0-1,0 0 1,-1-1 0,0 0-1,1 0 1,-1 0-1,-8 2 1,7-4-130,0 0 0,0-1 0,0 0 0,0-1 0,0 0 0,0 0 0,-1 0 0,1-1 0,0 0 0,0-1 0,1 0 0,-1 0 0,0 0 0,1-1 0,-1-1 0,1 1 0,-9-6 0,13 7-115,-1 0-1,1 0 1,0-1 0,-1 1-1,1-1 1,0 0-1,0 0 1,1 0 0,-1 0-1,0 0 1,1 0 0,0-1-1,0 1 1,0-1-1,0 0 1,1 0 0,-1 0-1,1 1 1,0-1-1,0 0 1,1 0 0,-1-1-1,1 1 1,0 0-1,0 0 1,0 0 0,0 0-1,1 0 1,0 0 0,-1 0-1,2 0 1,-1 0-1,0 0 1,1 0 0,2-4-1,-2 4-127,1-1 0,0 1 0,0-1-1,0 1 1,1 0 0,-1 0 0,1 1-1,0-1 1,0 1 0,0 0 0,0 0 0,1 0-1,-1 0 1,1 1 0,0 0 0,0 0-1,-1 0 1,1 1 0,1-1 0,-1 1 0,0 0-1,0 1 1,0-1 0,6 1 0,0 1-345,0 0 0,0 0 0,0 1 0,-1 1 0,1-1 0,-1 2 1,0-1-1,1 2 0,-2-1 0,18 12 0,-10-6 7,25 19 1213,-45-29 1296,-5-2-634,5-9-7919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5:33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11146,'10'-30'3516,"-7"22"989,-6 18-3982,0-1 0,1 0 0,1 1-1,-1-1 1,2 1 0,-1 0 0,1-1 0,1 1 0,3 18 0,-2-6 80,-2-16-475,1-1 1,-1 0-1,1 0 1,1 0-1,-1 0 1,1 0 0,0 0-1,4 8 1,-5-12-99,0 0 0,0 1 0,-1-1 0,1 0 0,0 0 0,0 0 0,0 0 0,0 0 0,1 0 0,-1-1-1,0 1 1,0 0 0,0 0 0,1-1 0,-1 1 0,0-1 0,1 1 0,-1-1 0,0 0 0,1 1 0,-1-1 0,1 0 0,-1 0 0,0 0 0,1 0 0,-1 0 0,1 0 0,-1-1 0,0 1 0,1 0 0,-1-1 0,0 1 0,1-1 0,-1 1 0,0-1 0,0 0 0,3-1 0,-1-1 38,1 0 0,0 0 0,-1 0 0,1 0 0,-1-1 0,0 0 0,0 0 0,-1 0-1,1 0 1,-1 0 0,0 0 0,0 0 0,0-1 0,-1 1 0,1-1 0,-1 0 0,1-6 0,-1 5-88,0-1 1,0 1 0,-1-1-1,0 0 1,0 1 0,0-1-1,-1 0 1,0 1 0,-1-1-1,1 1 1,-1-1-1,-3-6 1,-1 4-1288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5:34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37 164 12267,'-32'53'4405,"28"-40"-1828,9-16-1170,0-4-880,-1-1-1,-1 1 0,1-1 0,-1 0 0,-1 0 1,0 0-1,2-10 0,4-13 439,-3 16-480,-3 7-173,0 0 0,1 0 1,0 1-1,0 0 1,8-14-1,-10 21-295,-1-1 0,1 1 0,0-1 0,-1 1 0,1-1 0,0 1 0,-1-1 0,1 1 0,0 0 0,0-1 0,0 1 0,-1 0 0,1 0 0,0 0 0,0 0 0,0 0 0,0 0 0,-1 0 0,1 0 0,0 0 0,0 0 0,0 0 0,-1 0 0,1 0 0,0 1 0,0-1 0,0 0 0,-1 1 0,1-1 0,0 0 0,0 1 0,-1-1 0,1 1 0,-1-1 0,1 1 0,0 0 0,-1-1 0,1 2 0,29 29-168,-22-23 114,4 5-146,1-1 0,19 13 0,-27-21 121,0-1 0,0 0-1,0 0 1,0-1 0,1 1 0,-1-1-1,1 0 1,-1-1 0,1 1-1,10 0 1,-14-1 65,-1-1 1,1 0-1,0-1 0,-1 1 0,1 0 0,0 0 0,-1-1 1,1 1-1,-1-1 0,1 1 0,-1-1 0,1 1 0,-1-1 1,1 0-1,-1 0 0,0 0 0,0 0 0,1 0 0,-1 0 1,0 0-1,0 0 0,0-1 0,0 1 0,0 0 1,0-1-1,0 1 0,-1 0 0,1-1 0,0 1 0,-1-1 1,1 0-1,-1 1 0,0-1 0,1 1 0,-1-1 0,0 1 1,0-1-1,0 0 0,0-1 0,-1-10 112,0 1 1,0-1-1,-1 1 0,-4-15 1,1 9-65,3-4-788,2 22 637,0-1-1,0 1 1,1-1 0,-1 1-1,0-1 1,0 1-1,0-1 1,0 1-1,1-1 1,-1 1-1,0-1 1,0 1-1,1 0 1,-1-1-1,0 1 1,1-1-1,-1 1 1,0 0-1,1 0 1,-1-1-1,0 1 1,1 0-1,-1-1 1,1 1-1,-1 0 1,1 0-1,-1 0 1,1-1-1,-1 1 1,1 0-1,-1 0 1,1 0-1,-1 0 1,1 0-1,0 0 1,10 0-2399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5:34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 13715,'76'69'5250,"-64"-64"-3059,-8-10-998,-6-16-77,1 18-719,-8-84 4198,8 77-4110,1 0 0,1 1-1,-1-1 1,2 1 0,-1-1 0,1 1 0,4-11 0,-5 19-464,0 0 0,0 0 0,0 0-1,0 0 1,0 0 0,0 0 0,0 0 0,1 1-1,-1-1 1,0 0 0,1 1 0,-1-1-1,0 1 1,1 0 0,-1-1 0,1 1 0,-1 0-1,0 0 1,1 0 0,-1 0 0,3 0-1,39 1-76,-31 0 86,15 0-30,-1 1 0,0 1 0,0 1 0,0 2 0,0 0 0,-1 2 0,26 11 0,-47-18 0,0 2 0,1-1 0,-1 0 0,0 1 0,0 0 0,0 0 0,0 0 0,-1 1 0,1-1 0,-1 1 0,5 7 0,-6-8 0,-1-1 0,0 1 0,0 0 0,0-1 0,-1 1 0,1 0 0,0 0 0,-1 0 0,0-1 0,0 1 0,0 0 0,0 0 0,0 0 0,0 0 0,-1-1 0,0 1 0,1 0 0,-1 0 0,0-1 0,0 1 0,0-1 0,-3 5 0,-3 4 0,0 0 0,-1-1 0,0 0 0,-1 0 0,-19 17 0,6-9 0,-44 27 0,61-41-18,-90 48 79,87-48-123,0 0 0,-1-1 1,0 0-1,0 0 0,0-1 0,0 0 0,0-1 1,-1 0-1,-11 0 0,20-1 10,0 0-1,0 0 1,1 0 0,-1 0-1,0 0 1,0 0-1,1 0 1,-1-1 0,0 1-1,0 0 1,1 0-1,-1 0 1,0-1 0,1 1-1,-1 0 1,0-1 0,1 1-1,-1-1 1,0 1-1,1-1 1,-1 1 0,1-1-1,-1 1 1,1-1-1,-1 1 1,1-1 0,0 0-1,-1 1 1,1-1-1,0 0 1,-1 1 0,1-1-1,0 0 1,0 0-1,-1 1 1,1-1 0,0 0-1,0 0 1,0 1-1,0-1 1,0 0 0,0-1-1,2-2-497,-1-1 0,1 1 0,0 0-1,0 0 1,0 0 0,0 0 0,5-5-1,25-30-4702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5:35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33 13651,'-6'7'1133,"-14"17"1433,20-24-2492,0 0 0,-1 0 1,1 0-1,0 1 1,0-1-1,-1 0 0,1 0 1,0 0-1,0 1 1,0-1-1,-1 0 0,1 1 1,0-1-1,0 0 1,0 0-1,0 1 0,0-1 1,0 0-1,-1 1 0,1-1 1,0 0-1,0 1 1,0-1-1,0 0 0,0 1 1,0-1-1,0 0 1,0 1-1,0-1 0,1 0 1,-1 1-1,0-1 1,0 0-1,0 0 0,0 1 1,0-1-1,0 0 1,1 1-1,-1-1 0,0 0 1,0 0-1,0 1 0,1-1 1,-1 0-1,0 0 1,0 0-1,1 1 0,-1-1 1,0 0-1,1 0 1,-1 0-1,0 0 0,1 0 1,-1 1-1,0-1 1,1 0-1,0 0 50,1 0 1,-1 0-1,0 0 0,0 0 1,1 0-1,-1 1 0,0-1 1,0 0-1,1 1 0,-1-1 1,0 1-1,0-1 0,0 1 1,0 0-1,0 0 0,0-1 1,0 1-1,0 0 0,0 0 1,0 0-1,0 0 0,-1 0 1,1 0-1,0 0 0,-1 0 1,1 0-1,0 0 0,-1 1 1,1-1-1,-1 1 0,0 0-14,0 0-1,0 0 1,0-1 0,-1 1-1,1 0 1,0-1 0,-1 1-1,0 0 1,1-1 0,-1 1-1,0-1 1,0 1 0,0-1-1,0 1 1,0-1-1,0 0 1,0 1 0,0-1-1,0 0 1,-1 0 0,1 0-1,-2 1 1,0 1 32,0-1 0,1-1 0,-1 1 0,0 0-1,0-1 1,0 1 0,0-1 0,0 0 0,0 0 0,0 0 0,0-1 0,-1 1 0,1-1 0,0 1 0,0-1-1,-4 0 1,6-1-106,0 1 0,0 0 0,0-1 0,0 1 0,1 0 0,-1-1 0,0 1 0,0-1 0,1 1 0,-1-1 0,0 0 0,1 1 0,-1-1 0,0 0 0,1 1 0,-1-1 1,1 0-1,-1 0 0,1 1 0,-1-1 0,1 0 0,-1-1 0,1-1-10,-1 0-1,1 1 1,0-1 0,-1 0 0,1 0 0,1 0 0,-1 0 0,0 0 0,1 1 0,0-5 0,1 2-27,-1 0 0,1 0-1,0 1 1,0-1 0,0 1 0,0 0 0,1 0-1,0-1 1,-1 2 0,2-1 0,-1 0 0,0 1-1,8-7 1,-4 5-475,0 1 0,0 0-1,0 0 1,0 1 0,1 0-1,0 0 1,15-3 0,5 0-2256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5:35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 24509,'-30'74'24,"0"1"-264,-27 65-384,25-33-992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5:35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 14275,'-16'24'5785,"-21"15"-2792,-2 24-2097,3 15-32,-3 13 24,8 12-119,3-7-841,9-4-601,6-14-1591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6:39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58 10330,'3'-2'396,"0"0"-1,-1 0 1,1 0-1,0 0 1,0 1 0,0 0-1,0-1 1,0 1-1,5-1 1,-7 2-335,-1 0 1,0 0 0,1 0-1,-1 0 1,0 1-1,1-1 1,-1 0 0,0 0-1,1 0 1,-1 0 0,0 0-1,0 1 1,1-1-1,-1 0 1,0 0 0,1 1-1,-1-1 1,0 0-1,0 0 1,0 1 0,1-1-1,-1 0 1,0 1-1,0-1 1,0 0 0,0 1-1,1-1 1,-1 0 0,0 1-1,0-1 1,0 1-1,-2 24 1499,1-22-1344,0-1 0,0 1 0,0 0 0,0-1 0,0 1 0,-1-1 0,1 1 0,-1-1 0,0 0 0,1 0 0,-1 1 0,0-1 0,0 0 0,-1-1 0,1 1 0,-3 2 0,4-4-123,0 0-1,1 1 0,-1-1 1,0 0-1,0 1 0,0-1 1,0 0-1,1 0 1,-1 0-1,0 0 0,0 0 1,0 0-1,0 0 0,0 0 1,0 0-1,1 0 0,-1 0 1,0 0-1,0-1 0,0 1 1,-1-1-1,1 0-27,0 0 1,-1 0-1,1 0 0,0 0 0,0-1 1,0 1-1,0 0 0,0-1 0,0 1 1,1-1-1,-1 1 0,0-1 1,1 1-1,-1-1 0,1 1 0,-1-3 1,1 0-13,-1 1 1,1-1 0,0 0 0,0 0 0,0 0 0,1 1 0,-1-1 0,1 0 0,0 0 0,0 0 0,0 1-1,0-1 1,4-6 0,-4 8-48,0 0 0,0 0 0,0 0 0,1 1 0,-1-1 0,0 0 1,1 0-1,-1 1 0,1-1 0,0 1 0,0-1 0,-1 1 0,1 0 0,0 0 0,0 0 0,0 0 0,0 0 0,0 0 0,1 0 0,-1 1 0,0-1 0,0 1 0,0-1 0,5 1 0,-6 0-4,1 1 0,-1-1 0,1 1 0,-1-1 0,1 1 1,-1 0-1,0-1 0,1 1 0,-1 0 0,0 0 0,1 0 0,-1 0 0,0 0 0,0 0 0,0 0 0,0 1 0,0-1 0,0 0 1,-1 1-1,1-1 0,0 0 0,0 1 0,-1-1 0,1 1 0,-1-1 0,0 1 0,1-1 0,-1 1 0,0-1 0,0 1 0,0-1 0,0 1 1,0 0-1,0-1 0,0 1 0,-1 2 0,0 0 30,1 0 0,-1 0 0,0 0 0,0 0 0,0 0 0,0 0 0,0 0-1,-1 0 1,0-1 0,0 1 0,0-1 0,-5 7 0,7-10-20,-1 1 0,0-1-1,0 1 1,1-1 0,-1 0-1,0 1 1,0-1 0,0 0-1,1 0 1,-1 1 0,0-1-1,0 0 1,0 0 0,0 0-1,1 0 1,-1 0 0,0 0-1,0 0 1,0 0 0,0-1-1,1 1 1,-1 0 0,0 0-1,0-1 1,0 1 0,1 0-1,-1-1 1,0 1 0,0-1-1,1 1 1,-1-1 0,0 0-1,1 1 1,-1-1 0,0-1-1,-1 0 5,0 0 1,0 0-1,0-1 0,1 1 0,-1-1 0,1 0 0,0 1 1,-2-5-1,2 4-24,0-1 1,1 1-1,-1-1 0,1 0 1,0 1-1,0-1 1,0 0-1,1-5 1,-1 8-65,1 0 0,-1 0 0,0 0 0,0 0 0,1 1 0,-1-1 0,0 0 0,1 0 1,-1 0-1,1 1 0,-1-1 0,1 0 0,-1 0 0,1 1 0,0-1 0,-1 0 0,1 1 0,0-1 0,-1 1 1,1-1-1,0 1 0,0-1 0,0 1 0,-1 0 0,1-1 0,0 1 0,0 0 0,0 0 0,0-1 1,0 1-1,0 0 0,-1 0 0,1 0 0,0 0 0,1 0 0,11 3-2372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2:44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59 343 12171,'-9'4'787,"-29"14"1465,27-16-1002,11-2-1197,0-1-1,0 1 1,0 0 0,-1 0-1,1-1 1,0 1 0,0 0-1,0-1 1,0 1 0,0 0-1,0 0 1,0-1 0,0 1-1,0 0 1,0-1 0,0 1-1,0 0 1,0 0 0,0-1-1,0 1 1,1 0 0,-1-1-1,0 1 1,0 0 0,0 0-1,0-1 1,0 1 0,1 0-1,-1 0 1,0-1 0,0 1-1,0 0 1,1 0 0,10-22 449,0 0 0,-2 0 1,0-1-1,-2 0 0,-1 0 1,0-1-1,-2 0 0,0 0 1,-2 0-1,-1 0 0,-2-31 1,1 51-429,0 1 1,0 1 1,0-1 0,0 0 0,0 0 0,-1 0 0,1 1 0,-1-1 0,0 0-1,0 1 1,0-1 0,0 0 0,0 1 0,0-1 0,-3-2 0,4 5-66,-1-1 1,1 1-1,0 0 1,0 0-1,-1 0 1,1 0-1,0 0 0,0 0 1,-1 0-1,1 1 1,0-1-1,0 0 1,-1 0-1,1 0 1,0 0-1,0 0 1,0 0-1,-1 0 1,1 0-1,0 1 1,0-1-1,0 0 0,-1 0 1,1 0-1,0 0 1,0 1-1,0-1 1,0 0-1,-1 0 1,1 0-1,0 1 1,0-1-1,0 0 1,0 0-1,0 1 0,0-1 1,0 0-1,0 0 1,0 1-1,0-1 1,0 0-1,0 0 1,0 1-1,0-1 1,0 0-1,0 0 1,0 1-1,0-1 1,0 0-1,0 0 0,0 0 1,1 1-1,-2 18 81,1-8-77,1 0-1,1 0 0,0 0 0,0 0 0,1 0 1,1 0-1,-1-1 0,11 19 0,-12-24-19,1 0-1,0 0 0,0-1 0,1 0 0,-1 1 0,1-1 0,0-1 0,0 1 1,0 0-1,0-1 0,1 0 0,0 0 0,-1 0 0,1-1 0,0 1 0,0-1 0,1-1 1,-1 1-1,0-1 0,9 2 0,-6-3-7,0 0 1,1 0 0,-1-1-1,1 0 1,-1 0-1,0-1 1,0 0-1,0-1 1,0 0-1,0 0 1,0 0-1,-1-1 1,1-1-1,-1 1 1,0-1-1,-1 0 1,11-10-1,3-5 146,-1-1-1,-1 0 0,30-47 1,-74 169 2518,19-74-2961,2 1 0,0-1 0,2 1 0,2 0 0,0 0 0,5 40 0,9 0-2303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26:40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40 8906,'-1'-15'16224,"2"15"-16117,-3-1 264,7-3-302,12-4-106,28-2 6,-44 9 31,0 1-1,-1 0 1,1 0-1,0-1 1,0 1-1,0 0 1,0 0-1,0 0 1,0 0-1,0 0 1,0 0-1,0 0 0,0 1 1,0-1-1,0 0 1,-1 0-1,1 1 1,0-1-1,0 1 1,0-1-1,0 1 1,-1-1-1,1 1 0,0-1 1,0 1-1,-1 0 1,1-1-1,0 1 1,-1 0-1,1-1 1,-1 1-1,1 0 1,-1 0-1,1 0 1,-1 0-1,0-1 0,1 1 1,-1 0-1,0 0 1,0 0-1,0 0 1,1 1-1,-2 0 15,1-1 0,0 1 0,0 0 1,-1-1-1,1 1 0,0 0 0,-1-1 0,0 1 0,1-1 0,-1 1 0,0-1 0,0 1 0,0-1 0,0 0 0,0 1 0,0-1 0,0 0 0,-3 3 1,-2-2 119,0 1 1,-1-1 0,1 0 0,0 0 0,-1-1 0,1 0 0,-1 0 0,-7 0-1,11-1-68,1 0-1,0 0 0,-1 0 0,1 0 1,0-1-1,-1 1 0,1-1 0,0 1 1,0-1-1,0 0 0,-4-2 0,5 2-47,0 0-1,0 1 0,1-1 1,-1 0-1,0 0 0,1 0 1,-1 1-1,1-1 0,-1 0 1,1 0-1,-1 0 0,1 0 1,-1 0-1,1 0 0,0 0 1,0 0-1,0 0 0,0 0 1,-1 0-1,1 0 0,1 0 0,-1 0 1,0 0-1,0 0 0,0 0 1,0 0-1,1-2 0,0 2-34,-1 0 1,1 0-1,-1-1 0,1 1 0,0 0 0,-1 0 0,1 0 0,0 0 0,0 0 0,0 0 0,0 0 0,0 0 0,0 1 0,0-1 0,0 0 1,0 0-1,0 1 0,0-1 0,1 1 0,-1-1 0,0 1 0,0-1 0,1 1 0,-1 0 0,0 0 0,1 0 0,0-1 0,0 1-281,0 0 0,0 0 1,-1 0-1,1 1 0,0-1 0,0 0 0,-1 1 0,1-1 0,0 1 0,-1-1 0,1 1 0,2 1 0,4 3-2662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7:55:25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5 245 8586,'-4'-7'7377,"11"6"-5576,21 8-2140,-26-7 575,21 7-77,-1 1-41,1-2-1,0 0 1,1-2 0,-1 0 0,31 0 0,-47-4-113,1 0 1,0-1 0,0 1-1,-1-2 1,1 1-1,-1-1 1,1 0 0,14-7-1,-22 9-4,1-1-1,-1 1 1,0-1-1,1 0 0,-1 1 1,1-1-1,-1 0 1,0 1-1,0-1 0,1 0 1,-1 0-1,0 1 1,0-1-1,0 0 0,0 0 1,0 1-1,0-1 1,0 0-1,0 0 0,0 0 1,0 1-1,0-1 1,-1 0-1,1 0 0,0 1 1,0-1-1,-1 0 1,1 1-1,-1-2 0,-17-21-109,-2 9-85,-1 1 1,0 0-1,-1 2 0,0 1 1,-29-10-1,-23-11 146,73 30 56,0 1-1,0 0 1,1-1-1,-1 1 1,0-1-1,0 1 1,1-1-1,-1 1 1,1-1-1,-1 0 0,1 1 1,-1-1-1,1 0 1,-1 1-1,1-1 1,-1 0-1,1 1 1,0-1-1,-1 0 1,1 0-1,0 0 1,0 0-1,0 1 1,-1-1-1,1 0 0,0 0 1,0 0-1,0 0 1,0 1-1,1-1 1,-1 0-1,0 0 1,0 0-1,0 1 1,1-1-1,-1 0 1,0 0-1,1 0 1,-1 1-1,1-1 0,-1 0 1,1 1-1,-1-1 1,1 0-1,-1 1 1,2-2-1,3-3 56,0 0 0,0 0 0,0 0 0,9-5 0,-4 3 44,0 1 0,1 0 0,-1 0 0,1 2 0,16-6 0,-25 9-102,1 0-1,-1 0 1,1 0-1,0 1 1,-1-1-1,1 1 1,0 0-1,-1 0 1,1 0-1,0 0 1,-1 0-1,1 0 1,0 1-1,-1-1 1,1 1-1,-1 0 1,1 0-1,-1 0 1,1 0-1,-1 0 1,0 1-1,1-1 0,-1 1 1,0-1-1,0 1 1,0 0-1,0 0 1,0 0-1,-1 0 1,3 3-1,7 14-794,-4-1-1422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7:55:27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87 9954,'-4'-74'3171,"8"62"-1854,3 16-600,3 12-87,-6-7-416,0 0 0,-1 0 0,0 1 0,-1-1 0,0 1 0,0-1 0,0 19 0,-2-24-163,0-1 0,-1 0-1,1 1 1,-1-1 0,1 0 0,-1 0-1,0 1 1,0-1 0,-1 0 0,1 0 0,-1 0-1,1 0 1,-1 0 0,0-1 0,0 1 0,0 0-1,0-1 1,-1 1 0,1-1 0,-1 0-1,1 0 1,-1 0 0,0 0 0,0 0 0,-5 2-1,-1-1 36,0 0 1,0 0-1,0 0 0,0-1 0,0-1 0,0 0 0,0 0 0,-17-1 0,23 0-69,0 0 0,0 0 0,0-1 0,1 1-1,-1-1 1,0 0 0,0 0 0,0 0 0,1 0 0,-1 0-1,1-1 1,-1 1 0,1-1 0,-1 1 0,1-1-1,0 0 1,0 0 0,0 0 0,0-1 0,0 1-1,0 0 1,1-1 0,-1 1 0,1-1 0,0 1-1,-1-1 1,1 0 0,1 1 0,-1-1 0,0 0-1,0 0 1,1-3 0,-1 0-16,1 0 0,0 0 1,0 0-1,1-1 0,0 1 1,0 0-1,0 0 0,1 0 0,0 1 1,0-1-1,1 0 0,5-10 0,-6 12-4,1 0-1,0 0 1,0 0-1,0 0 0,0 1 1,1-1-1,-1 1 1,1 0-1,0 0 1,0 0-1,0 1 0,0-1 1,1 1-1,-1 0 1,1 0-1,-1 0 1,6-1-1,-8 3-4,0 0-1,0 0 1,1 0 0,-1 0 0,0 0 0,0 0-1,0 0 1,0 1 0,0-1 0,-1 1-1,1-1 1,0 1 0,0 0 0,0 0-1,0 0 1,0 0 0,-1 0 0,1 0-1,0 0 1,-1 0 0,1 1 0,0 1-1,2 1-191,-1 0 0,0 1 0,0-1 0,0 1 0,0 0 0,-1 0 0,2 6 0,4 9-1213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7:55:27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3 227 10954,'-2'-2'7171,"2"-2"-5135,5-11-3042,-3 10 1761,3-7-575,-2 6 0,0 0 1,-1 0-1,0 0 0,0-1 0,0 1 1,-1 0-1,0-1 0,0 0 0,-1 1 0,0-13 1,-3 14 425,6 7-569,-1-2-45,6 3-39,4 3 78,0 0-1,0 1 1,-1 0 0,0 1 0,-1 0-1,1 1 1,10 13 0,-13-15 0,0 1 17,-5-7-19,-1 1-1,0 0 0,0 0 1,0 0-1,0 0 0,0 0 0,0 0 1,-1 0-1,1 1 0,-1-1 1,1 1-1,-1-1 0,1 4 0,-2-11 201,0 0-1,0 0 1,-1 0-1,0 0 1,0 1-1,-1-1 1,-1-6-1,1 8-234,1-1-1,0 0 1,0 1-1,0-1 1,0 0-1,1 0 1,0 1 0,-1-1-1,1 0 1,1 0-1,-1 0 1,0 1-1,2-6 1,1-27-276,-4 33 171,1 0 0,0-1 0,0 1 0,0 0 0,0 0 0,0 0 0,1 0 0,0 0 0,-1 0 0,1 0 0,0 0 0,0 0 0,1 0 0,-1 1 0,1-1 0,-1 0 0,1 1 0,0-1 0,3-2 0,14-12-1444,1 5-368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7:57:00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8 11755,'0'-2'4496,"-3"-1"-3183,-6 0-33,7 3-136,0 0-112,-26 30-135,-48 62-89,40-17-96,8 7-16,10 5-296,10 1-72,10-12-216,7-10-120,7-8-304,0-6-296,6-4-1040,-3 2-745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7:57:01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9626,'7'4'9665,"-2"5"-7476,7 12-2079,-1-7 146,-1 0-41,1 0 0,-2 0 0,1 1 0,-2 0 0,0 1-1,5 17 1,-3 8 50,-1 0 0,-3 0-1,-1 1 1,-2-1-1,-2 1 1,-8 74 0,1-81-296,-1 0 0,-2 0 0,-2-1 0,0 0 0,-33 63 0,26-58-531,3-11-753,3-5-524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7:52:52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44 215 13187,'0'-1'175,"0"-1"-1,0 1 1,0 0 0,0-1 0,0 1-1,1 0 1,-1 0 0,0-1 0,1 1-1,-1 0 1,0 0 0,1-1 0,-1 1 0,1 0-1,0 0 1,0 0 0,-1 0 0,1 0-1,0 0 1,0 0 0,0 0 0,0 0-1,0 0 1,0 1 0,0-1 0,0 0-1,0 1 1,0-1 0,1 0 0,-1 1 0,0 0-1,0-1 1,1 1 0,-1 0 0,2-1-1,26-8 883,-17 2-822,0-1-1,-1 0 1,1-1-1,-2 0 1,1-1 0,-1 0-1,-1 0 1,0-1-1,0 0 1,12-22 0,-20 31-180,0 1 1,0-1-1,0 0 1,0 0-1,0 0 1,-1 0-1,1 0 1,0 0 0,-1 0-1,0-1 1,1 1-1,-1 0 1,0-4-1,0 5-25,-1 1 0,1-1 0,0 0-1,0 1 1,-1-1 0,1 0 0,-1 1 0,1-1-1,0 0 1,-1 1 0,1-1 0,-1 1-1,1-1 1,-1 1 0,0-1 0,1 1 0,-1 0-1,1-1 1,-1 1 0,0 0 0,1-1-1,-1 1 1,0 0 0,1 0 0,-1-1 0,-1 1-1,-2 0 56,0 0 0,-1 0 0,1 0 0,0 1 0,0 0 0,0 0 0,0 0 0,0 0 0,0 0 0,0 1 0,0 0 0,-5 3 0,-4 3 33,-1 2 0,2 0 0,-1 0 1,1 1-1,1 1 0,0 0 0,-12 18 1,16-21-90,1 1 0,0-1 0,0 1 0,1 1 0,1-1 0,-1 1 0,2 0 0,0 0 0,0 0 0,1 0 0,-2 15 0,4-22-20,0-1 0,1 1-1,-1-1 1,1 1-1,0-1 1,0 1-1,0-1 1,0 0 0,0 0-1,1 1 1,-1-1-1,1 0 1,0 0-1,0-1 1,0 1 0,1 0-1,-1-1 1,0 1-1,1-1 1,0 0-1,0 1 1,-1-1-1,1-1 1,0 1 0,1 0-1,-1-1 1,0 0-1,0 1 1,1-1-1,-1 0 1,5 0 0,6 2 25,1-1 0,-1 0 0,1-1 0,0-1 0,-1 0 0,19-3 0,-27 2-55,72-12 224,-71 12-306,0-1 0,-1 0 0,1 0 0,-1-1 0,0 0 0,0 0 0,0 0 1,0-1-1,6-5 0,-3-3-1518,-3-3-659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7:52:52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73 229 9426,'-25'39'4365,"25"-39"-4283,0 1 1,0-1-1,0 1 1,0-1-1,0 1 1,0-1-1,0 1 1,1-1-1,-1 1 1,0-1-1,0 0 1,0 1-1,0-1 1,0 1-1,1-1 1,-1 1-1,0-1 1,0 0-1,1 1 1,-1-1-1,0 0 1,1 1 0,-1-1-1,0 0 1,1 1-1,-1-1 1,1 0-1,-1 0 1,0 1-1,1-1 1,-1 0-1,1 0 1,-1 0-1,1 0 1,-1 0-1,0 0 1,1 1-1,-1-1 1,1 0-1,-1 0 1,2-1-1,24 2 894,-21-1-684,27 0 727,44-7-1,-66 6-956,0-1 0,-1 0 0,1 0 0,-1-1 0,0 0-1,1-1 1,-1 0 0,13-9 0,-21 13-45,0-1 1,1 0 0,-1 0-1,0 0 1,0 0-1,0 0 1,0 0-1,0 0 1,0 0 0,0 0-1,0 0 1,-1 0-1,1-1 1,0 1 0,-1 0-1,1-1 1,-1 1-1,1 0 1,-1-1-1,0 1 1,0-1 0,1 1-1,-1-1 1,0 1-1,0 0 1,0-1-1,-1 1 1,1-1 0,0 1-1,0-1 1,-1 1-1,1 0 1,-1-1-1,1 1 1,-1 0 0,0-1-1,0 1 1,1 0-1,-1 0 1,0 0 0,0 0-1,0 0 1,0 0-1,0 0 1,-3-2-1,-4-4 227,0 1-1,0 0 0,-1 1 0,0 0 0,-10-5 0,-7 0 585,-47-13 1,51 18-438,1-2 1,-1 0 0,-33-18-1,54 25-377,0 0 0,0-1 0,0 1 1,0-1-1,0 1 0,0-1 0,0 1 0,0-1 0,0 0 0,0 0 0,0 1 0,0-1 0,1 0 0,-1 0 0,0 0 0,1 0 0,-1 0 0,1 0 0,-1 0 0,1 0 0,-1 0 0,1 0 0,0 0 0,-1 0 0,1 0 0,0 0 1,0 0-1,0-2 0,1 2-7,-1-1 0,1 1 0,0-1 0,0 1 0,0 0 0,1-1 0,-1 1 0,0 0 0,0 0 0,1 0 0,-1 0 0,1 0 0,-1 0 0,1 1 0,-1-1 1,3-1-1,7-2-74,0 0 0,1 1-1,0 0 1,14-2 0,-16 4-249,0 0 0,0 1 0,-1 0 0,1 0 0,0 1 0,0 0 0,0 1 0,-1 0 0,1 0 0,-1 1 0,1 1 0,14 7 0,-6 7-2468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7:52:52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56 10386,'-38'34'2692,"-15"13"173,-77 91-1,117-122-2690,0 0 1,1 2-1,1 0 1,1 0-1,1 0 1,0 1-1,1 1 0,2 0 1,0 0-1,-4 24 1,8-32-77,1 0 1,0 0-1,1 1 1,0-1 0,1 0-1,1 0 1,0 1-1,0-1 1,1-1-1,1 1 1,9 20 0,-6-18-20,1-1 0,0 1 0,1-2 1,1 1-1,0-1 0,0-1 1,1 0-1,18 15 0,-5-9-48,1-1 0,0-1-1,1-1 1,0-2 0,1 0-1,1-2 1,0-1 0,0-1-1,48 8 1,-26-10-47,-1-1 0,1-3 0,0-2 0,0-2-1,-1-2 1,83-18 0,-104 14-68,0 0 0,-1-2 0,-1-1 0,0-1 0,38-24 0,-46 25-27,-1-2 0,-1 0 0,0-1 0,0-1 0,-2 0 0,0-1 0,-1-1 0,15-24 0,-19 25 85,0-1 1,-1 0-1,-1 0 1,-1 0-1,-1-1 1,0 0-1,-1-1 1,-1 1 0,-1 0-1,0-1 1,-2 0-1,0 1 1,-1-1-1,0 1 1,-2-1 0,0 1-1,-2 0 1,-7-22-1,6 22 86,-2 0-1,0 1 1,0-1-1,-2 2 0,0-1 1,-1 2-1,-1-1 1,-1 1-1,0 1 1,0 0-1,-1 1 1,-1 1-1,0 0 1,-1 1-1,0 1 0,-1 0 1,-27-11-1,22 13 3,-1 1 0,0 0 0,0 2-1,0 1 1,-1 1 0,1 1 0,-1 1-1,0 1 1,-38 5 0,28 0-129,1 2 0,-1 1 0,1 1 0,1 2 0,0 2 1,-32 16-1,-53 39-897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4:52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79 10706,'-10'4'1175,"-11"6"1833,22-5-996,12 1 502,-5-4-2009,1-1-1,-1 0 1,1 0 0,-1-1-1,0 0 1,1 0 0,-1-1-1,1-1 1,13-3 0,-18 5-434,0-2 0,0 1 1,-1 0-1,1-1 0,-1 1 0,1-1 1,-1 0-1,0 0 0,1-1 1,-1 1-1,0 0 0,-1-1 0,1 0 1,0 0-1,-1 0 0,1 0 0,-1 0 1,0 0-1,0-1 0,0 1 0,-1-1 1,1 1-1,1-8 0,-3 10-51,0 0 0,1 0-1,-1 0 1,0 0 0,0 0-1,0 0 1,0 0-1,0 0 1,0 0 0,0-1-1,-1 1 1,1 0 0,0 0-1,0 0 1,-1 0 0,1 0-1,-1 0 1,1 0 0,-1 0-1,1 0 1,-1 1 0,0-1-1,1 0 1,-1 0 0,-1-1-1,0 1 20,0 0-1,0 0 1,-1 0-1,1 0 1,0 1-1,0-1 1,0 1-1,-1-1 1,1 1-1,0 0 1,-4 0-1,-4 0 68,1 1-1,-1 0 1,0 0-1,-16 6 1,11-2-56,0 1 0,0 1 0,0 0 1,1 1-1,0 1 0,1 0 0,-14 12 1,22-17-49,0 0 0,0 1-1,1 0 1,-1 0 0,1 0 0,0 0 0,0 1 0,1 0 0,-1 0 0,1 0 0,1 0 0,-1 0-1,1 0 1,0 1 0,1-1 0,-1 1 0,1 0 0,1-1 0,-1 9 0,1-12-2,1-1 0,-1 1 0,1-1 0,0 0 0,0 1 0,0-1 0,0 0 0,0 0 0,0 0 0,1 0 0,-1 0 0,1 0 0,-1 0 1,1 0-1,0 0 0,0-1 0,0 1 0,0-1 0,0 1 0,0-1 0,0 0 0,0 0 0,1 0 0,-1 0 0,0 0 0,1 0 0,2 0 0,8 2 5,-1-1 0,1 0 0,22 0 0,-31-2-2,71-2-23,-69 1-107,0 0-1,-1 0 1,1 0-1,0-1 0,0 1 1,-1-2-1,1 1 1,-1 0-1,11-7 1,-10 1-1288,-4 1-583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4:53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101 282 13539,'-7'11'1115,"-9"15"271,1-1 1,1 2-1,1 0 1,-14 46-1,25-65-1283,0-1-1,0 1 0,1 0 1,0 0-1,1 0 0,0 0 1,0 0-1,1 0 0,0 0 1,0-1-1,1 1 0,-1 0 1,2 0-1,-1-1 0,1 1 0,1-1 1,-1 0-1,1 0 0,0 0 1,1-1-1,-1 1 0,11 9 1,2 1 25,1-2-1,1 0 1,0-1 0,1-1 0,0-1-1,42 18 1,-28-16-147,1-2 0,0-1-1,66 11 1,-72-18-169,-1-1-1,1-1 0,0-2 1,0-1-1,43-6 0,-54 3 117,0 0 0,0-1 0,0-1 0,0-1-1,-1 0 1,0-1 0,-1-1 0,0-1 0,24-18 0,-6-2 175,0-3 1,-3 0 0,0-2 0,-3-2 0,49-78-1,-69 101 41,0-1 0,-1 0 0,-1-1 0,0 1 0,-1-1 0,-1 0-1,0-1 1,2-24 0,-5 31-34,-1 0-1,0 0 1,-1 0-1,0 0 0,-1 1 1,1-1-1,-2 0 1,0 1-1,0-1 1,0 1-1,-1 0 1,-1 0-1,0 0 0,0 1 1,-11-14-1,5 10-46,0 0-1,-1 1 0,0 1 1,-1 0-1,-1 1 0,1 0 0,-1 1 1,-1 0-1,1 1 0,-1 1 1,-1 0-1,1 1 0,-1 1 0,0 0 1,0 1-1,0 1 0,0 1 1,0 0-1,-1 1 0,-27 3 1,23 0-170,0 0 0,0 1 1,0 2-1,1 0 1,-1 1-1,2 0 0,-1 2 1,1 0-1,0 2 1,1 0-1,1 1 0,-1 1 1,2 0-1,0 1 1,-20 23-1,-14 30-1743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4:54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34 169 11835,'-8'17'1327,"0"0"1,-9 30 0,17-46-1279,0 0-1,0 0 1,0 0 0,0-1-1,0 1 1,0 0 0,0 0-1,0 0 1,0 0-1,0 0 1,0-1 0,0 1-1,1 0 1,-1 0 0,0 0-1,1-1 1,-1 1 0,1 0-1,-1-1 1,1 1-1,-1 0 1,1-1 0,-1 1-1,1 0 1,0-1 0,-1 1-1,1-1 1,0 1 0,-1-1-1,1 0 1,0 1 0,0-1-1,1 1 1,28 3 643,-25-4-555,6 0 6,0-1 1,0 0-1,0-1 0,-1 0 0,1 0 0,16-7 1,-24 8-83,0 0 1,-1-1-1,1 1 1,-1 0-1,1-1 1,-1 0-1,0 1 1,0-1 0,1 0-1,-1 0 1,-1 0-1,1-1 1,3-3-1,-5 5 15,1-1-1,-1 0 1,1 1-1,-1-1 1,0 0-1,0 0 1,0 1-1,0-1 1,0 0-1,0 0 1,0 1-1,0-1 1,-1 0-1,1 1 1,0-1-1,-1 0 1,0 1-1,1-1 1,-1 1-1,0-1 1,0 1-1,0-1 1,0 1-1,-2-3 1,-3-2 301,0 1 0,0 0 0,-1 0 0,1 0 0,-1 1 0,0 0 0,-1 0 0,-8-3 0,-36-22 1638,49 27-1924,0 0 0,1 0-1,-1 0 1,1 0 0,-1-1 0,1 1-1,0-1 1,0 0 0,0 1 0,1-1-1,-1 0 1,0 0 0,-1-7-1,2 8-84,1 0 0,0 0 0,0 0-1,-1 0 1,1 0 0,1-1-1,-1 1 1,0 0 0,0 0 0,1 0-1,-1 0 1,1 0 0,0 0-1,0 0 1,0 0 0,0 0 0,0 0-1,0 0 1,0 0 0,0 1-1,1-1 1,-1 0 0,1 1 0,-1-1-1,1 1 1,0 0 0,-1-1-1,1 1 1,0 0 0,0 0 0,2-1-1,2-1-288,0 1-1,-1 0 0,1 0 0,0 0 0,1 0 0,-1 1 1,0 0-1,0 1 0,11-1 0,14 4-2235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4:54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89 12939,'-49'-75'5657,"41"65"-2624,7 7-769,9 21-576,5 9-215,8 17-665,-2 2-192,-1-7-456,0-3-296,-2-14-664,1-5-376,-3-16-841,3-14-279,-6-11-745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4:54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0 14123,'0'0'6049,"-7"3"-3048,-6 17-368,-8 25-769,-13 14-480,-3 12-880,-6 1-288,11-10-296,4-9-384,12-19-1368,8 2-857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7:59:58.3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180 108 9810,'70'-33'4489,"-68"32"-4307,0 0-1,0 1 1,0-1-1,0 0 1,0 0-1,0 1 1,0-1-1,0 1 1,0 0-1,0 0 1,0-1-1,0 1 1,0 1-1,0-1 1,0 0-1,0 0 1,0 1 0,0-1-1,0 1 1,0 0-1,0-1 1,0 1-1,0 0 1,0 0-1,-1 0 1,1 1-1,0-1 1,-1 0-1,1 1 1,-1-1-1,1 1 1,-1-1-1,0 1 1,0 0-1,2 3 1,-1-1 31,0 0 0,-1 1 0,0-1 0,0 0-1,0 1 1,0 0 0,-1-1 0,0 1 0,0-1 0,0 1 0,0 0 0,-1-1 0,-1 5-1,0-2-29,0-1-1,-1 0 1,0 0 0,0-1-1,0 1 1,0 0-1,-1-1 1,0 0-1,-1 0 1,1 0-1,-1 0 1,-5 4-1,1-3 46,1 1-1,-1-1 1,0-1-1,-1 0 1,0 0-1,0-1 1,-14 5 0,15-7-94,1 0 0,0 0 1,0-1-1,-1 0 1,1-1-1,-1 0 0,1 0 1,-1 0-1,-12-4 1,16 3-80,1 0 1,-1 0-1,0-1 1,1 0-1,0 0 1,-1 0-1,1-1 1,0 0 0,0 1-1,0-1 1,1-1-1,-1 1 1,1 0-1,0-1 1,-1 0-1,-4-7 1,6 7-39,1 1 0,-1 0 1,1-1-1,-1 1 0,1-1 1,0 0-1,0 1 0,1-1 1,-1 0-1,1 0 0,0 1 1,-1-1-1,2 0 0,-1 0 1,2-6-1,-1 4-6,1 0 0,0 0 0,1 0 0,-1 1 0,1-1 0,1 1 0,-1-1 1,8-8-1,-1 3-85,1 1 0,0 0 0,0 0 0,1 1 0,0 1 0,1 0 0,21-10 0,-23 12-255,2 2 0,-1-1 0,1 2 0,-1-1-1,1 2 1,0 0 0,0 0 0,0 1 0,21 2 0,27 7-2656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4:56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7930,'0'-3'2760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4:58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1 194 12467,'3'0'5265,"-1"-6"-2737,-4-6-527,7-9-497,-7-5-312,2-2-632,0 1-255,-5 4-394,5 2-391,0 8-1208,0-3-704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4:58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64 13411,'-61'-45'5633,"71"38"-2896,0-1-697,3 5-424,5 3-151,11 0-441,-3 5-256,12 3-368,2 0-168,-1-1-128,7-3-120,-14-4-624,-7-1-520,-19-2-1545,-4-4 465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4:59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5 215 11739,'-3'34'4160,"3"-34"-4104,0 0-1,0 0 0,0 0 0,-1 0 0,1 1 0,0-1 0,0 0 1,0 0-1,0 0 0,0 0 0,0 0 0,0 1 0,0-1 1,0 0-1,0 0 0,0 0 0,0 1 0,0-1 0,0 0 0,0 0 1,0 0-1,0 0 0,0 1 0,0-1 0,0 0 0,0 0 1,0 0-1,0 0 0,0 1 0,0-1 0,0 0 0,0 0 0,0 0 1,0 0-1,0 0 0,0 1 0,1-1 0,-1 0 0,0 0 1,0 0-1,0 0 0,0 0 0,0 0 0,1 0 0,-1 1 0,0-1 1,0 0-1,0 0 0,0 0 0,1 0 0,-1 0 0,0 0 0,0 0 1,5 0 513,25 7 698,0-2 0,39 1 0,-56-6-1068,0 0 1,0 0-1,0-1 0,0-1 1,0-1-1,0 1 0,23-10 1,-34 12-138,0-1-1,-1 0 1,1 0 0,0 0 0,0 0 0,-1 0 0,1 0 0,0 0 0,-1-1 0,1 1-1,-1 0 1,0-1 0,1 1 0,-1-1 0,0 0 0,1-2 0,-1 3-19,-1 0 1,0-1-1,0 1 0,0 0 1,0 0-1,0 0 0,0-1 1,0 1-1,0 0 0,0 0 1,-1 0-1,1 0 0,0-1 1,-1 1-1,1 0 0,-1 0 1,1 0-1,-1 0 0,0 0 1,0-1-1,-6-6 163,0 1-1,0 1 1,-1-1 0,0 1 0,-12-7-1,7 4-46,-18-12 192,17 14-235,1-2 0,0 0 0,1 0 0,0-1 0,0-1 0,-15-17 0,27 28-124,0-1 1,0 1-1,-1-1 1,1 1-1,0 0 0,0-1 1,0 1-1,0-1 1,0 1-1,0 0 0,0-1 1,0 1-1,0-1 1,0 1-1,0-1 0,0 1 1,0 0-1,0-1 1,0 1-1,0-1 0,0 1 1,0 0-1,0-1 1,1 1-1,-1-1 0,0 1 1,0 0-1,1-1 1,-1 1-1,0 0 0,0-1 1,1 1-1,-1 0 0,0 0 1,1-1-1,-1 1 1,0 0-1,1 0 0,-1-1 1,1 1-1,-1 0 1,0 0-1,1 0 0,-1 0 1,1 0-1,-1 0 1,1 0-1,-1 0 0,0 0 1,1 0-1,0 0 1,27-2-565,-25 2 453,35 1-2066,-1 3-1,0 1 0,69 16 3277,-108-12 1729,4 1-2758,0 0 0,0 0 0,1-1 0,0 1 0,1-1 0,0 0-1,5 9 1,-8-15-54,1-1 0,-1 0 0,0 0 0,1 1 0,-1-1 0,1 0 0,-1 0 0,1 0 0,0-1 0,0 1 0,0 0 0,0-1 0,0 1-1,0-1 1,1 0 0,-1 0 0,0 0 0,1 0 0,-1 0 0,1 0 0,-1-1 0,1 1 0,-1-1 0,1 1 0,-1-1 0,1 0 0,0 0 0,-1 0 0,1-1 0,-1 1 0,1-1-1,-1 1 1,1-1 0,-1 0 0,1 0 0,2-1 0,0-1 25,-1 1 0,1-1-1,-1 0 1,0-1 0,0 1 0,0-1-1,0 0 1,-1 0 0,1 0-1,-1 0 1,0-1 0,0 1 0,-1-1-1,1 0 1,2-8 0,-3 8-45,-1-1 1,0 0-1,0 1 1,0-1-1,-1 0 0,0 0 1,0 0-1,-1 1 1,1-1-1,-1 0 1,0 1-1,-1-1 1,1 0-1,-1 1 0,0-1 1,-1 1-1,-4-8 1,4 8-1128,5 12-1091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5:02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23 11891,'-2'-2'572,"0"-1"0,-1 1 0,1 1 0,-1-1 0,1 0 0,-1 1 1,0-1-1,1 1 0,-1 0 0,0 0 0,0 0 0,0 0 0,0 0 1,-6 0-1,4 1-226,0 0-1,0 0 1,0 1 0,0 0 0,0 0 0,0 0 0,0 0 0,-6 4 0,-4 2 8,1 1 0,0 1 0,0 0 0,-19 17 0,16-12-48,1 0 1,-26 31-1,39-42-297,0 0 0,0 0 1,1 0-1,0 1 0,0-1 0,0 1 1,0-1-1,0 1 0,1 0 0,-1 0 0,1-1 1,0 1-1,0 0 0,0 0 0,1 0 1,0 0-1,0 0 0,0 1 0,0-1 0,0 0 1,1 0-1,-1 0 0,3 4 0,-1-5-18,0 0 0,0 1-1,0-1 1,1 0-1,0 0 1,-1-1 0,1 1-1,0 0 1,1-1-1,-1 0 1,0 0 0,1 0-1,-1 0 1,1 0-1,-1-1 1,1 0 0,0 1-1,0-2 1,0 1-1,-1 0 1,8 0 0,4 0-66,0 0 1,-1-2-1,1 1 1,21-5 0,-17 0-409,1 0 0,-1-1 0,34-16 0,11-5-4504,-50 24 1071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5:02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13 109 12875,'39'-108'5809,"-45"117"-2696,3 12-1625,-9 14-320,4 7-616,3-2-112,-6-5-464,11-6-400,-7-15-936,11-1-632,5-9-2833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5:03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0 13811,'-3'7'6073,"-7"-2"-3176,0 22-1041,-3 16-447,-3 7-689,3 10-312,7-3-544,1-3-360,5-17-1153,0-6-639</inkml:trace>
  <inkml:trace contextRef="#ctx0" brushRef="#br0" timeOffset="1">49 303 15643,'-48'-67'5874,"66"64"-4226,-2 0-496,13 1-280,2 5-95,-2 0-481,2 4-512,0 3-1361,3-1-799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5:04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40 216 12651,'-33'25'4279,"33"-25"-4174,-1 0-1,1 0 1,-1 1-1,1-1 0,0 0 1,-1 1-1,1-1 1,-1 1-1,1-1 1,0 0-1,-1 1 1,1-1-1,0 1 0,0-1 1,-1 1-1,1-1 1,0 1-1,0-1 1,0 1-1,-1-1 1,1 1-1,0-1 0,0 1 1,0 0-1,0-1 1,0 1-1,0-1 1,0 1-1,1 0 0,-1-1-22,1 0 0,-1 0 0,1 0 0,0-1-1,-1 1 1,1 0 0,-1 0 0,1-1 0,0 1-1,-1 0 1,1-1 0,-1 1 0,1 0 0,-1-1-1,1 1 1,-1-1 0,0 1 0,1-1 0,-1 1-1,1-1 1,-1 1 0,0-1 0,0 0 0,1 1-1,-1-2 1,6-8 272,-2-1 0,1 0 0,-1 0 0,-1 0 0,0 0-1,2-17 1,3-73 377,-6 55-448,1 43-122,3 8-56,8 17 6,-10-15-82,0-1-23,5 7-1,0 1 0,1-1 1,0 0-1,1-1 0,12 12 0,-20-22-4,0 0-1,-1 1 0,1-1 1,0-1-1,0 1 0,0 0 1,1-1-1,-1 1 0,0-1 1,0 0-1,1 0 0,-1 0 1,1-1-1,-1 1 0,1-1 1,-1 0-1,1 0 0,-1 0 1,1 0-1,-1-1 0,0 1 1,1-1-1,-1 0 1,1 0-1,-1 0 0,0-1 1,0 1-1,0-1 0,0 0 1,5-3-1,1-3 10,0-1 1,0 0-1,-1 0 1,0-1-1,-1 0 0,0 0 1,-1-1-1,0 0 1,5-13-1,-8 19 244,-4 17-131,-3 24 1,5-24-79,-1 6-40,1 0-1,5 24 0,-6-39-41,1 0 0,-1-1-1,1 1 1,0 0 0,-1 0-1,1-1 1,0 1 0,1 0-1,-1-1 1,0 1 0,1-1 0,-1 0-1,1 1 1,0-1 0,0 0-1,0 0 1,0 0 0,0 0-1,0-1 1,1 1 0,-1 0-1,1-1 1,2 2 0,-3-3 18,-1 0 0,1 1 0,-1-1-1,1 0 1,0 0 0,-1 0 0,1 0 0,-1-1 0,1 1 0,-1 0 0,1-1 0,-1 1 0,1-1 0,-1 1-1,0-1 1,1 0 0,-1 1 0,1-1 0,-1 0 0,0 0 0,0 0 0,0 0 0,2-2 0,21-34 192,-4 6 452,-6 43-685,-9-8 24,0 0 0,1-1 0,0 0 1,0 0-1,0 0 0,0-1 0,0 0 0,0 0 1,0-1-1,1 0 0,7 1 0,-9-1-6,1-1-104,-1 0 0,0 0-1,1 0 1,-1-1 0,0 0 0,0 0 0,0 0 0,1-1-1,-1 0 1,0 0 0,-1 0 0,1 0 0,0-1 0,4-3 0,0 1-875,-6 1-481,-1 1-274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5:04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13259,'42'-10'6791,"4"4"-4078,-41 5-2731,1 1 1,-1 0-1,1 0 0,-1 1 0,0-1 0,1 1 1,-1 1-1,1-1 0,-1 1 0,0-1 0,0 1 1,0 1-1,9 5 0,-13-8-73,-1 0 1,0 0-1,1 1 0,-1-1 0,1 0 1,-1 1-1,1-1 0,-1 1 0,0-1 1,1 0-1,-1 1 0,0-1 0,0 1 1,1-1-1,-1 1 0,0-1 0,0 1 1,0-1-1,1 1 0,-1-1 0,0 1 1,0-1-1,0 1 0,0-1 0,0 1 1,0-1-1,0 1 0,0-1 0,0 1 1,0-1-1,-1 1 0,1-1 0,0 1 1,0-1-1,0 1 0,-1-1 0,1 1 1,0-1-1,0 1 0,-1-1 1,1 1-1,0-1 0,-1 0 0,1 1 1,-1-1-1,1 0 0,-1 1 0,-26 16-4465,16-11 2817,-1 1 229,-26 19 743,36-24 1188,0-1-1,0 1 0,0 0 1,0 0-1,0-1 1,1 1-1,-1 0 1,1 1-1,-1-1 1,1 0-1,0 0 1,0 1-1,-2 2 1,3-3-273,1-1 1,-1 0-1,0 0 1,0 1-1,1-1 1,-1 0-1,1 0 1,-1 1-1,1-1 1,-1 0 0,1 0-1,0 0 1,0 0-1,-1 0 1,1 0-1,0 0 1,0 0-1,0 0 1,0 0-1,0-1 1,0 1-1,0 0 1,0-1-1,1 1 1,1 0-1,34 14 272,-34-14-458,19 7-722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5:05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2 214 14035,'-1'0'8442,"1"-2"-7850,0-5-352,1-30-848,6-46-464,-2 38-937,3 6-3624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7:59:58.8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41 280 14363,'-41'41'5625,"45"-53"-3976,-6-7-441,2-14-544,3-7-320,1-12-376,7-2-256,-9 9-648,3 9-432,-4 16-625,1 11-751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5:06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83 12563,'2'-5'695,"3"-7"994,0 2 0,1-1-1,8-12 1,-13 21-1381,1 0 1,-1 0 0,1 0-1,0 0 1,0 1-1,0-1 1,0 0 0,0 1-1,4-2 1,-5 2-239,0 1 0,0-1 1,0 1-1,0 0 0,0 0 1,0 0-1,0 0 0,0 0 1,0 0-1,0 0 0,0 0 1,0 0-1,0 0 0,0 0 1,0 1-1,0-1 0,0 0 1,0 1-1,0-1 0,0 1 1,0-1-1,0 1 0,1 0 1,0 1-30,-1 0 1,1-1 0,-1 1-1,0 0 1,1 0 0,-1 0-1,0 0 1,0 0-1,0 0 1,0 0 0,-1 1-1,1-1 1,-1 0 0,1 0-1,-1 1 1,0-1 0,0 0-1,1 1 1,-2-1 0,1 0-1,0 0 1,-1 5 0,-1 3 12,-1 0 0,0 0 0,-7 17 1,-26 43 161,31-63-186,1-1 0,-1 1 1,0-1-1,0 0 0,-1 0 0,0-1 0,-11 9 0,-4-9 250,17-4 27,12-2 156,6 3-453,-1 1 0,1-1 0,-1 2 0,0 0 0,0 1 0,-1 0 0,1 0 0,-1 2 0,21 13 0,-11-6-675,41 16 1,-56-27 341,0-1 0,0 1 1,0-2-1,0 1 0,1-1 1,-1 0-1,1 0 0,-1-1 1,1 0-1,8-2 0,15-9-1066,-28 9 1373,0 0 0,1 1 0,-1-1 0,0 1 0,0 0 0,0 0 0,1 1 0,-1-1 0,1 0 0,5 1 0,18-3 372,-22 1-186,1 1 1,-1 0-1,0 1 0,0-1 1,0 1-1,1 0 0,-1 0 1,0 1-1,0-1 0,1 1 1,6 2-1,-12-2-131,0-1-1,1 0 1,-1 0 0,1 0-1,-1 1 1,1-1 0,-1 0-1,0 0 1,1 1 0,-1-1-1,0 0 1,1 1 0,-1-1-1,0 0 1,0 1 0,1-1-1,-1 1 1,0-1 0,0 1-1,0-1 1,1 0 0,-1 1-1,0-1 1,0 1 0,0-1-1,0 1 1,0-1 0,0 1-1,0-1 1,0 1 0,0-1-1,0 1 1,-12 12 1082,-24 2 367,32-14-1385,1 0 1,-1 0 0,0-1-1,1 0 1,-1 1-1,0-1 1,0-1-1,1 1 1,-1-1-1,0 1 1,0-1-1,1 0 1,-1 0 0,1-1-1,-1 1 1,1-1-1,0 1 1,-1-1-1,1 0 1,0-1-1,-4-2 1,4 1-38,-1-1 1,1 1 0,-1-1-1,1 0 1,1 0-1,-1 0 1,1 0-1,0 0 1,0-1-1,0 1 1,1-1-1,-1 1 1,1-7 0,0 2-46,0 0 0,1 1 1,0-1-1,1 0 0,0 0 1,0 0-1,5-14 0,-5 18-21,1 1-1,0 0 1,0-1 0,1 1-1,-1 0 1,1 0 0,0 0-1,0 0 1,1 1-1,0-1 1,0 1 0,6-5-1,-9 7-28,1 1-1,-1 0 1,1-1-1,0 1 0,0 0 1,0 0-1,0 0 1,0 1-1,0-1 1,0 0-1,0 1 0,0-1 1,0 1-1,0 0 1,0 0-1,0 0 1,0 0-1,0 0 0,0 0 1,1 0-1,-1 1 1,0-1-1,0 1 1,0-1-1,0 1 0,0 0 1,0 0-1,-1 0 1,4 2-1,-1 0-242,0 1-1,-1-1 0,0 1 1,1 0-1,-2 0 1,1 0-1,0 0 0,-1 1 1,0-1-1,0 1 1,3 8-1,7 29-1581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5:31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30 184 12539,'-2'-9'9557,"11"1"-6789,24-6-4309,-22 9 2571,6-1-912,-1 1 63,0-2 0,0 1 1,0-2-1,-1 0 0,0-1 1,-1 0-1,24-21 1,-37 29-140,0 0 1,0 0-1,0 0 1,0 0-1,0 0 1,-1 0 0,1 0-1,0 0 1,0 0-1,-1 0 1,1-1 0,-1 1-1,1 0 1,-1-1-1,1 1 1,-1 0-1,0-1 1,1 1 0,-1 0-1,0-1 1,0 1-1,0-1 1,0 1 0,-1 0-1,1-1 1,0 1-1,0 0 1,-1-1-1,1 1 1,-1 0 0,1-1-1,-1 1 1,0 0-1,-1-2 1,0 1 44,0 1-1,0-1 1,0 1 0,0 0-1,0-1 1,-1 1 0,1 0-1,-1 0 1,1 1-1,-1-1 1,1 0 0,-1 1-1,1-1 1,-1 1 0,1 0-1,-1 0 1,1 0 0,-5 1-1,-5 1 20,0 1-1,1 0 1,-1 1 0,0 0-1,1 1 1,0 0-1,0 1 1,1 0 0,-1 0-1,1 1 1,1 1-1,-1 0 1,1 0-1,1 1 1,-1 0 0,-11 17-1,18-24-107,1 1 0,0-1-1,-1 0 1,1 1 0,0-1 0,0 0-1,0 1 1,1-1 0,-1 1-1,1 0 1,-1-1 0,1 1 0,0-1-1,0 1 1,0 0 0,0-1-1,0 1 1,1 0 0,-1-1 0,1 1-1,0-1 1,-1 1 0,1-1 0,0 1-1,1-1 1,-1 0 0,0 0-1,1 1 1,-1-1 0,1 0 0,0 0-1,-1 0 1,1-1 0,0 1-1,0 0 1,1-1 0,-1 1 0,0-1-1,0 0 1,5 2 0,3 2-65,1-1-1,0 0 1,0-1 0,0 0 0,1-1 0,-1 0 0,22 0-1,-16-2-208,0 0-1,24-4 0,-36 3 96,-1 0 1,0 0-1,0 0 1,0 0-1,0-1 0,0 1 1,0-1-1,0 0 1,0 0-1,-1-1 1,1 1-1,-1-1 1,1 0-1,-1 1 1,3-5-1,0-9-1523,-7-2-706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5:33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22 202 12259,'-19'17'3074,"18"-16"-3005,1-1 0,0 0 0,0 1 0,0-1 0,-1 1 0,1-1 0,0 0 1,0 1-1,0-1 0,0 1 0,0-1 0,0 1 0,0-1 0,0 1 0,0-1 0,0 1 0,0-1 0,0 0 0,0 1 1,0-1-1,1 1 0,-1-1 0,0 1 0,0-1 0,0 0 0,1 1 0,-1-1 0,0 0 0,1 1 0,2 1 66,0 0 0,0 0 0,1 0 0,-1-1 0,1 1 0,-1-1 0,1 0 0,-1 0-1,1 0 1,0-1 0,4 1 0,4 1 144,0-1-1,1-1 1,14 0-1,-23 0-179,-1-1 0,0 1 0,1 0 0,-1-1 0,0 0 0,1 0 0,-1 0 0,0 0 0,0-1 0,0 1 0,0-1 0,0 1 0,0-1 0,-1 0 0,1 0 0,3-5 0,-5 6-45,-1 0 1,1 0-1,-1 0 0,1 0 1,-1-1-1,0 1 1,0 0-1,0 0 1,0-1-1,0 1 1,0 0-1,0 0 1,0-1-1,0 1 0,0 0 1,-1 0-1,1 0 1,0-1-1,-1 1 1,1 0-1,-1 0 1,0 0-1,1 0 1,-1 0-1,0 0 0,0 0 1,1 0-1,-1 0 1,0 0-1,0 0 1,-1 0-1,-38-32 961,30 26-756,-2-2-22,0-1 0,0 0 0,1-1 0,-12-16 0,21 25-222,1 0 1,-1 0 0,1-1 0,0 1 0,-1-1 0,1 1-1,0-1 1,0 1 0,1-1 0,-1 0 0,0 0 0,1 1 0,0-6-1,0 7-27,0-1 0,1 0 0,-1 0 0,1 1-1,0-1 1,-1 0 0,1 1 0,0-1 0,0 0-1,0 1 1,0 0 0,1-1 0,-1 1 0,0-1-1,0 1 1,1 0 0,-1 0 0,1 0 0,-1 0-1,1 0 1,0 0 0,3-1 0,-1 0-186,-1 1 0,1-1 0,0 1 0,0 0 0,0 0 1,0 1-1,0-1 0,1 1 0,-1 0 0,0 0 0,0 0 0,7 2 0,22 9-2188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5:34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220 328 12123,'-3'4'244,"-18"27"947,1 1 0,1 1 0,2 0 0,-20 57-1,34-81-1101,0 0-1,1 1 1,0-1-1,1 0 0,0 1 1,0-1-1,1 1 1,1-1-1,-1 1 0,1-1 1,1 1-1,0-1 1,0 0-1,1 0 0,0 0 1,1 0-1,0 0 1,0-1-1,0 1 0,1-1 1,1 0-1,-1-1 1,13 13-1,-5-8 3,0-1 0,1 0 1,0-1-1,1-1 0,0 0 0,0-1 0,1 0 0,0-2 1,30 9-1,0-3-39,0-3 0,64 6 0,-90-13-56,-1-1-1,0 0 0,1-1 0,-1-1 1,0-1-1,0-1 0,0-1 0,0 0 1,0-2-1,-1 0 0,0-1 0,0 0 1,0-2-1,-1 0 0,-1-1 1,0-1-1,0 0 0,-1-1 0,24-24 1,-26 22 74,0-1 0,-1 0 0,-1-1 0,-1 0 0,0 0 0,-1-1 1,-1-1-1,0 1 0,-2-1 0,0 0 0,6-31 0,-10 34 81,0-1 1,0 0-1,-2 0 0,0 1 0,-1-1 0,-1 0 0,0 0 0,-1 1 0,0-1 1,-2 1-1,1 0 0,-2 0 0,0 1 0,-13-22 0,4 12 25,0 2-1,-2-1 1,0 2-1,-2 1 1,0 0 0,-1 1-1,-1 1 1,-1 1-1,0 1 1,-1 1-1,-41-19 1,44 25-161,-1 1 0,0 1-1,0 0 1,-1 2 0,0 1 0,0 0-1,0 2 1,0 0 0,-1 2 0,1 0 0,0 1-1,-1 2 1,1 0 0,-39 12 0,40-9-193,1 1 0,0 2 0,0 0 0,1 1 0,0 0 0,1 2 0,0 0 0,1 1 0,0 1 1,1 1-1,1 0 0,0 1 0,1 1 0,1 0 0,1 0 0,-15 29 0,-21 63-1606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5:35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79 261 10434,'-72'23'4652,"71"-23"-4559,1 1 0,0-1 0,0 0 0,0 0-1,-1 0 1,1 0 0,0 0 0,0 0 0,0 0 0,0 0 0,-1 0 0,1 0 0,0 0 0,0 0-1,0-1 1,-1 1 0,1 0 0,0 0 0,0 0 0,0 0 0,0 0 0,-1 0 0,1 0 0,0 0 0,0 0-1,0-1 1,0 1 0,0 0 0,0 0 0,-1 0 0,1 0 0,0 0 0,0-1 0,0 1 0,0 0-1,0 0 1,0 0 0,0-1 0,0 1 0,0 0 0,0 0 0,0 0 0,0 0 0,0-1 0,0 1 0,0 0-1,0 0 1,0 0 0,0-1 0,0 1 0,0 0 0,0 0 0,0 0 0,0 0 0,0-1 0,0 1 0,0 0-1,0 0 1,1 0 0,-1-1 0,7-17 551,-3 8 85,27-135 3232,-28 130-3616,-2 9-174,-1 4-136,0 1 1,0 0-1,0 0 0,0 0 0,0 0 0,0 0 0,1 0 0,-1 0 0,0-1 0,1 1 0,-1 0 1,1 0-1,-1 0 0,1 0 0,-1 0 0,1 1 0,0-1 0,-1 0 0,1 0 0,0 0 1,0 0-1,0 1 0,1-2 0,4 6 213,33 65-196,-31-50-99,2 0 0,1-1 0,17 23 0,-18-29-9,1-1 1,0 0 0,1-1-1,17 13 1,-25-20 39,1 0 0,0 0 0,0 0 0,0-1 0,0 0 0,0 0 0,1 0 0,-1 0 0,0-1 0,1 0 0,-1 0 1,1 0-1,0-1 0,-1 0 0,7-1 0,-11 1 24,0 0 0,0 0 1,1-1-1,-1 1 0,0-1 1,0 1-1,0-1 0,0 1 0,0-1 1,0 0-1,0 0 0,0 1 1,0-1-1,0 0 0,-1 0 1,1 0-1,0 0 0,-1 0 0,1 0 1,0 0-1,-1 0 0,1 0 1,-1 0-1,1 0 0,-1 0 1,0-1-1,0 1 0,1 0 0,-1 0 1,0 0-1,0-1 0,0 1 1,0 0-1,0 0 0,-1-3 1,0-5 132,-1 1 1,0-1 0,-6-16-1,4 15 2,-7-22 241,6 22-275,1-1 0,1 0 0,0 1 0,0-1 0,1 0 0,0-1 0,1 1 0,0 0 0,1-20 0,1 28-110,0-1-1,1 1 1,-1 0 0,1 0 0,-1 0 0,1 0 0,0 0 0,0 0-1,0 0 1,1 1 0,-1-1 0,1 1 0,-1 0 0,1-1 0,0 1-1,0 0 1,0 1 0,0-1 0,0 1 0,0-1 0,0 1 0,1 0 0,-1 0-1,0 0 1,1 0 0,6 0 0,10-1-155,-1 0-1,1 1 1,26 3-1,-36-2 57,1 1-16,-6-2 16,1 2-1,-1-1 1,0 0 0,0 1-1,1 0 1,6 3 0,-10-3 61,0 0 1,0 0-1,0 0 0,0 1 1,0-1-1,-1 1 1,1-1-1,-1 1 0,1 0 1,-1-1-1,0 1 0,1 0 1,-1 0-1,0 0 1,0 0-1,0 0 0,0 0 1,-1 0-1,2 4 0,9 51-124,-8-32 184,2-1 1,7 24-1,-10-42-110,0 0 0,0-1 0,1 1-1,0-1 1,-1 0 0,2 0 0,-1 0 0,1 0-1,-1-1 1,1 1 0,1-1 0,-1 0-1,8 6 1,-10-9-108,0 1-1,0-1 1,1 0-1,-1 0 1,0 0-1,0-1 0,1 1 1,-1 0-1,0-1 1,1 1-1,-1-1 1,0 0-1,1 0 1,-1 0-1,0 0 1,5-1-1,16-6-2292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5:35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188 154 10034,'5'-4'497,"-1"0"-23,1 0 1,0 1-1,-1-1 1,1 1-1,1 0 1,6-2 0,-11 4-362,0 1 1,0 0 0,0-1 0,1 1 0,-1 0 0,0 0-1,0 0 1,0 0 0,1 0 0,-1 0 0,0 1 0,0-1-1,0 0 1,1 0 0,-1 1 0,0-1 0,0 1 0,0-1 0,0 1-1,0 0 1,0-1 0,0 1 0,0 0 0,0 0 0,0 0-1,0-1 1,0 1 0,-1 0 0,1 0 0,0 0 0,-1 0-1,1 0 1,-1 1 0,1-1 0,-1 0 0,1 0 0,-1 2 0,1 0 72,0-1 1,0 0-1,-1 1 1,1-1 0,-1 1-1,0-1 1,0 0 0,1 1-1,-2-1 1,1 1 0,0-1-1,0 1 1,-1-1 0,0 0-1,1 1 1,-1-1 0,0 0-1,0 1 1,0-1-1,0 0 1,-1 0 0,1 0-1,0 0 1,-1 0 0,0 0-1,1-1 1,-1 1 0,0 0-1,0-1 1,0 1 0,0-1-1,0 0 1,-4 2 0,0 0 206,-1 1 1,0-2-1,1 1 1,-1-1 0,-1 0-1,1 0 1,0-1-1,0 0 1,-1 0 0,-7-1-1,7 0-186,0-1-1,0-1 0,1 1 1,-1-1-1,0-1 0,1 0 1,-1 0-1,1 0 1,0-1-1,0 0 0,0 0 1,0 0-1,-10-10 1,14 10-177,-1 1 1,1-1 0,-1 0 0,1 0 0,0 0 0,0 0 0,1 0 0,-1-1 0,1 1 0,0-1 0,0 1 0,1-1-1,-1 0 1,1 0 0,0 0 0,1 0 0,-1 0 0,1 0 0,0 0 0,0 0 0,0 0 0,1 0 0,1-5 0,-1 6-38,1-1 1,-1 1-1,1 0 0,1 0 1,-1 0-1,1 0 1,-1 0-1,1 0 1,0 1-1,0-1 1,1 1-1,-1 0 1,1 0-1,-1 0 1,1 0-1,0 1 0,0 0 1,0-1-1,1 1 1,-1 1-1,0-1 1,1 1-1,-1 0 1,1 0-1,0 0 1,-1 0-1,1 1 1,6 0-1,-4-1-172,0 1 0,0 0 1,0 1-1,0 0 0,0 0 0,0 0 1,-1 1-1,1 0 0,0 0 0,-1 1 1,1 0-1,-1 0 0,0 0 0,0 1 1,0 0-1,-1 0 0,1 1 0,6 7 1,-7-7-511,-1 2 1,-1-1 0,1 0 0,3 11 0,9 27-4975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5:36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1 186 12947,'76'36'5401,"-76"-49"-3041,2-7-991,0-2-753,1-4-80,2-2-216,-5 2-224,-2-2-832,-9-1-496,-2 0-809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5:36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44 9978,'-114'-39'5137,"116"34"-1016,1 9-2200,23-1-753,7 0-104,21 10-232,11-8-144,-5 3-544,1 2-512,-7 0-984,-17-1-496,-4-4-649,-14 3-768</inkml:trace>
  <inkml:trace contextRef="#ctx0" brushRef="#br0" timeOffset="1">462 69 12459,'1'4'7158,"1"3"-4750,3 14-2535,10 89 1955,-14-103-1722,1 0-1,0 0 0,0-1 0,0 1 0,1-1 0,0 1 1,0-1-1,1 0 0,0 0 0,0 0 0,0-1 1,1 1-1,0-1 0,0 0 0,0-1 0,0 1 0,1-1 1,0 0-1,0 0 0,0-1 0,0 0 0,1 0 1,-1 0-1,1-1 0,11 3 0,-12-3-194,0-1 0,1 0-1,-1 0 1,0 0 0,1-1 0,-1 0-1,1 0 1,-1-1 0,1 1 0,-1-1-1,0-1 1,1 1 0,-1-1 0,0-1-1,0 1 1,0-1 0,-1 0 0,1 0 0,-1 0-1,1-1 1,-1 0 0,0 0 0,-1 0-1,1-1 1,-1 0 0,1 1 0,-1-2-1,3-5 1,-3 5-676,-2 0 0,1-1-1,-1 1 1,1-1 0,1-12-1,0-8-2424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5:36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7 12875,'10'-2'5345,"14"-2"-2713,8 4-967,11 0-553,1 1-168,-4 2-520,3 4-168,-11-2-808,-6 5-608,-13 3-1160</inkml:trace>
  <inkml:trace contextRef="#ctx0" brushRef="#br0" timeOffset="1">1 212 13795,'8'2'5609,"3"-2"-2880,19 0-2081,9 0-216,9 3-224,8-2-512,-8 3-1624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5:39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3 239 13659,'-3'0'9338,"3"-1"-8194,2-27-296,3-55-616,-9 38-296,4 7-912,5 11-600,2 10-4513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7:59:59.4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24 6337,'-1'0'14609,"22"-6"-13797,50-11 776,-70 17-1560,-1 0-1,1 0 1,0 0-1,0-1 1,0 1-1,0 0 1,0 0-1,0 1 1,-1-1-1,1 0 1,0 0-1,0 0 1,0 0-1,0 1 1,0-1-1,-1 0 1,1 1-1,0-1 1,0 1-1,0-1 1,-1 1-1,1-1 1,0 1-1,-1 0 1,1-1-1,0 2 1,0-1-10,-1 1 0,1 0 1,0-1-1,-1 1 0,0 0 1,1-1-1,-1 1 0,0 0 1,0-1-1,0 1 0,0 0 1,0 3-1,-2 2-8,1 1 0,-1 0-1,0-1 1,-1 0 0,-4 9-1,-3 6-14,7-14-27,-1 0 0,0-1-1,0 0 1,0 1 0,-9 9 0,13-17 26,0 0 0,1 0 0,-1 0 0,0 0 0,0 0 1,0 0-1,0 0 0,1 0 0,-1 0 0,0 0 1,0 0-1,0 1 0,0-1 0,0 0 0,0 0 1,1 0-1,-1 0 0,0 0 0,0 0 0,0 0 1,0 1-1,0-1 0,0 0 0,0 0 0,0 0 1,0 0-1,1 0 0,-1 1 0,0-1 0,0 0 1,0 0-1,0 0 0,0 0 0,0 1 0,0-1 0,0 0 1,0 0-1,0 0 0,0 0 0,0 1 0,0-1 1,-1 0-1,1 0 0,0 0 0,0 0 0,0 0 1,0 1-1,0-1 0,0 0 0,0 0 0,0 0 1,0 0-1,-1 0 0,1 0 0,0 0 0,0 1 1,0-1-1,0 0 0,0 0 0,0 0 0,-1 0 1,1 0-1,0 0 0,0 0 0,17-3-231,-10 1 173,14-1 12,1 2 0,0 0 0,39 4 0,-56-3 52,0 1 0,1 0 0,-1 0 0,0 0 1,0 0-1,0 1 0,-1 0 0,1 0 0,0 0 1,-1 1-1,1-1 0,-1 1 0,0 0 0,0 1 1,6 4-1,-9-6 2,1 0 0,-1 0 1,1 1-1,-1-1 0,0 0 1,0 1-1,0-1 0,0 0 1,0 1-1,0-1 0,-1 1 1,0-1-1,1 1 0,-1 0 1,0-1-1,0 1 0,0-1 1,0 1-1,-1 0 0,1-1 1,-1 1-1,0-1 0,1 1 0,-1-1 1,0 0-1,0 1 0,-1-1 1,1 0-1,0 0 0,-1 1 1,-2 1-1,-1 2 13,-1 0 0,0 0 0,0-1 0,-1 0 0,-11 7 0,13-9-7,1 0-1,-1-1 1,0 1 0,1-1-1,-1 0 1,0 0 0,0-1-1,-1 1 1,-7 0 0,13-2-12,-1 0 0,1 0 1,0 0-1,0 0 0,0 0 0,-1 0 1,1 0-1,0 0 0,0 0 0,0 0 1,-1 0-1,1 0 0,0 0 1,0 0-1,0 0 0,0 0 0,-1 0 1,1 0-1,0 0 0,0-1 1,0 1-1,0 0 0,-1 0 0,1 0 1,0 0-1,0 0 0,0 0 1,0-1-1,0 1 0,0 0 0,-1 0 1,1 0-1,0 0 0,0-1 0,0 1 1,0 0-1,0 0 0,0 0 1,0-1-1,0 1 0,0 0 0,0 0 1,0 0-1,0-1 0,0 1 1,0 0-1,0 0 0,8-11-224,14-8-269,-1 8 184,1 0 1,1 2 0,-1 0 0,2 1-1,-1 2 1,1 0 0,0 2 0,37-3 0,-54 7 362,1 0 0,0 0 0,-1 1 0,1 0-1,0 0 1,-1 1 0,1 0 0,9 4 0,-15-6-6,-1 1-1,1-1 1,-1 1-1,1 0 1,-1 0-1,1 0 1,-1-1-1,0 1 1,0 1-1,1-1 1,-1 0-1,0 0 1,0 0-1,0 0 1,0 1-1,0-1 1,-1 1-1,1-1 1,0 0-1,-1 1 1,1-1-1,-1 1 1,1 0-1,-1-1 1,1 1-1,-1-1 1,0 1-1,0 0 1,0-1-1,0 1 1,0-1-1,0 1 1,-1 0-1,1-1 1,-1 1-1,1-1 1,-1 1-1,1-1 1,-1 1-1,0-1 0,1 1 1,-1-1-1,0 0 1,0 1-1,0-1 1,-2 2-1,-1 1 84,0 0 0,0-1-1,0 1 1,0-1-1,-1 0 1,1 0-1,-1 0 1,0-1 0,0 0-1,0 0 1,0 0-1,0 0 1,0-1-1,0 0 1,0 0-1,-8 0 1,-7 1 345,0-1 0,-40-3 0,54 1-399,1 1 0,-1-1 0,0 0 0,1-1 0,-1 1 0,0-1 0,1 0 1,0-1-1,-1 1 0,-4-4 0,9 5-66,0 0 0,0 0 0,0 0 0,0 0 0,0 0 0,0 0 0,1 0 0,-1 0 0,0 0 0,1 0 0,-1 0 0,1 0 0,-1-1 0,1 1 0,-1 0 0,1 0 0,0-1 0,0 1 0,-1-2 0,2 1-24,-1-1-1,1 1 0,-1 0 1,1-1-1,0 1 1,0 0-1,0 0 0,0 0 1,0 0-1,0 0 1,0 0-1,1 0 0,-1 0 1,3-2-1,1-1-139,1 0 0,0 0 0,0 1 0,0 0 0,0 0 0,1 1 0,-1-1 0,10-2-1,63-18-2488,-20 14 275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5:39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98 15539,'-31'-45'5188,"30"44"-5089,1 0-1,0 0 1,0 0-1,-1 0 0,1 0 1,0 0-1,0 0 1,0 0-1,0 0 1,0 0-1,0 0 1,0 0-1,0 0 1,1 0-1,-1 0 1,0 0-1,1 0 1,-1 0-1,1 0 1,-1 0-1,1 0 1,-1 0-1,1 0 1,0 0-1,-1 0 1,1 1-1,0-1 1,-1 0-1,1 0 0,0 1 1,0-1-1,0 1 1,0-1-1,0 1 1,2-1-1,34-12 1199,-35 13-1151,6-3-11,1 2 1,-1-1 0,1 1-1,0 1 1,-1-1 0,1 1-1,0 1 1,0 0-1,-1 0 1,1 1 0,-1 0-1,1 0 1,-1 1 0,0 0-1,0 0 1,0 1 0,0 0-1,-1 1 1,13 8-1,-19-11-113,1-1-1,-1 1 0,1-1 0,-1 1 1,0 0-1,0 0 0,0-1 1,0 1-1,0 0 0,0 0 0,0 0 1,0 0-1,-1 0 0,1 0 0,-1 0 1,0 0-1,1 1 0,-1-1 0,0 0 1,0 3-1,-1-2 14,0 1 0,0 0 0,0-1 0,-1 1 0,1-1 0,-1 0 0,0 0 0,0 1 0,0-1 0,-4 5 0,-5 3-25,-1 1 0,0-2 0,-1 1 0,-14 8 0,25-18-33,-13 4-548,9-6-3047,19-2 742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5:39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0 190 12339,'10'71'4401,"-10"-71"-4356,0 0 0,0 0 0,-1 1 0,1-1 0,0 0 0,0 0 0,0 1 0,0-1 0,0 0 0,1 0 0,-1 1 0,0-1 1,0 0-1,0 0 0,0 1 0,0-1 0,0 0 0,0 0 0,0 1 0,0-1 0,1 0 0,-1 0 0,0 0 0,0 1 0,0-1 1,1 0-1,-1 0 0,0 0 0,0 0 0,0 0 0,1 1 0,-1-1 0,0 0 0,0 0 0,1 0 0,-1 0 0,0 0 0,0 0 1,1 0-1,-1 0 0,0 0 0,0 0 0,1 0 0,-1 0 0,0 0 0,0 0 0,1 0 0,-1 0 0,0 0 0,0 0 0,1 0 1,-1 0-1,0 0 0,0 0 0,1-1 0,-1 1 0,0 0 0,0 0 0,1-1 0,10-12 386,-10 11-52,25-32 1250,-2-1-1,39-74 1,-39 63-427,-22 43-1036,-1 0 0,1 0 0,-1 1 0,1-1 0,0 1 0,0-1 0,0 1 0,3-3 0,-5 5-143,0 0 0,1 0 0,-1 0-1,0 0 1,0 0 0,0 0 0,1 0 0,-1-1 0,0 1-1,0 0 1,1 0 0,-1 0 0,0 0 0,0 0 0,1 0-1,-1 0 1,0 0 0,0 1 0,1-1 0,-1 0-1,0 0 1,0 0 0,0 0 0,1 0 0,-1 0 0,0 0-1,0 0 1,0 1 0,1-1 0,-1 0 0,0 0 0,0 0-1,0 0 1,0 1 0,1-1 0,5 18 122,13 132-4436,-12-112 2120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5:40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22 12411,'-104'-21'5489,"114"23"-1520,6 2-3665,7 0-224,14 2-120,2 1-392,11-1-1369,6 2-1415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5:40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153 278 9186,'-2'-1'243,"-1"-1"0,0 1 0,1-1 0,-1 1 1,1-1-1,0 0 0,-1 0 0,1 0 0,0-1 0,0 1 0,0 0 0,1-1 0,-1 1 1,1-1-1,-1 0 0,1 1 0,0-1 0,0 0 0,0 0 0,0 0 0,1 0 1,-1 1-1,1-1 0,-1 0 0,1 0 0,0 0 0,1-3 0,-3-14 429,-33-149 8781,35 168-9389,-1 1 1,1-1-1,0 1 1,0-1-1,0 0 1,0 1-1,0-1 1,0 0-1,0 1 1,1-1-1,-1 0 1,0 1-1,0-1 1,0 0-1,1 1 1,-1-1-1,0 1 1,0-1-1,1 1 1,-1-1-1,1 1 1,-1-1-1,0 1 1,1-1-1,-1 1 1,1-1-1,-1 1 1,1-1-1,0 1 1,-1 0-1,1-1 1,-1 1-1,1 0 1,0 0-1,-1 0 1,1-1-1,-1 1 1,1 0-1,0 0 1,-1 0-1,1 0 1,0 0-1,-1 0 1,1 0-1,0 0 1,-1 0-1,2 1 1,29 8 693,-11 0-588,-2 1 0,1 0 0,-1 2 0,-1 0 0,31 28 1,-41-33-164,0-1 1,-1 1-1,0 0 1,0 0-1,-1 1 1,0-1 0,0 1-1,-1 1 1,0-1-1,0 0 1,-1 1-1,0 0 1,-1 0 0,0 0-1,0 0 1,0 11-1,-2-17 17,0 0-1,0 0 1,-1 1-1,1-1 1,-1 0 0,0 0-1,0 0 1,0 0-1,0 0 1,-1 0-1,1 0 1,-1 0-1,0 0 1,0-1-1,0 1 1,0-1-1,-3 4 1,0-2 15,0 0 0,0 0 0,-1-1 0,1 0 1,-1 0-1,0 0 0,0-1 0,-8 3 0,-9 1-27,0-2 0,-1 0-1,-38 0 1,34-3-1181,-38-3 0,35-4-1823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8:36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97 210 13875,'-41'94'5513,"36"-105"-3688,2-2-281,1-16-736,-3-12-272,1-11-600,-3-5-392,-4 10-928,1 6-441,2 28-1255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8:36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85 12355,'-2'-5'6198,"5"-1"-4507,15-11-965,-5 8-317,0 0 0,0 1 0,22-9 0,-31 15-334,0 0 0,1 0-1,-1 0 1,1 1 0,-1 0-1,1 0 1,0 0 0,0 0-1,-1 1 1,1 0 0,0 0-1,0 0 1,0 0 0,-1 1-1,1 0 1,0 0 0,0 0-1,-1 0 1,7 4 0,-10-5-72,0 1 0,0 0-1,0 0 1,0 0 0,0 0 0,0 0 0,-1 0 0,1 0 0,0 1 0,0-1 0,-1 0-1,1 0 1,-1 1 0,1-1 0,-1 0 0,1 1 0,-1-1 0,0 0 0,0 1-1,0-1 1,0 0 0,0 1 0,0-1 0,0 1 0,0-1 0,0 0 0,-1 1 0,1-1-1,0 0 1,-1 1 0,1-1 0,-1 0 0,-1 2 0,-1 4-3,-1 0 0,0 0 0,-1 0 0,-4 5 1,-11 11-3,0-2 1,-28 23 0,-13 13-35,50-42-40,11-14 73,0-1-1,0 0 1,0 0-1,0 1 1,0-1 0,0 0-1,0 1 1,0-1-1,0 0 1,0 1-1,0-1 1,0 0 0,0 0-1,0 1 1,0-1-1,0 0 1,0 0 0,0 1-1,0-1 1,1 0-1,-1 1 1,0-1-1,0 0 1,0 0 0,1 0-1,-1 1 1,0-1-1,0 0 1,0 0-1,1 0 1,-1 0 0,1 1-1,3 0-22,1 0 1,0 0-1,0 0 0,0 0 1,0-1-1,6 0 0,-9 0 24,81 1-96,-51-2 101,0 1 1,0 2-1,1 1 0,-1 2 1,32 8-1,-62-12-3,1 0 0,0 0 0,0 0 0,0 0 0,0 0 0,-1 0-1,1 1 1,-1-1 0,1 1 0,-1 0 0,1 0 0,-1 0 0,0 0-1,0 0 1,0 1 0,0-1 0,-1 0 0,1 1 0,0-1 0,0 4 0,-1-3 4,-1-1 0,1 1 0,-1 0 0,0 0 1,0-1-1,0 1 0,-1 0 0,1 0 0,-1-1 1,1 1-1,-1 0 0,0-1 0,0 1 0,0-1 1,0 1-1,0-1 0,-3 4 0,-1 2 14,-1-1 1,0 1-1,-1-1 0,1 0 1,-1-1-1,-1 0 0,1 0 0,-1-1 1,0 1-1,0-2 0,-10 5 0,11-6-16,0-1 0,-1 0 0,1 0 0,-1-1 0,1 0 0,-14 0 0,20-1-6,1 0 0,0 1 0,0-1 1,0 0-1,-1 0 0,1 0 0,0 0 1,0 0-1,0 0 0,0 0 0,-1 0 0,1 0 1,0 0-1,0 0 0,0 0 0,-1 0 1,1 0-1,0 0 0,0 0 0,0 0 0,-1 0 1,1 0-1,0 0 0,0 0 0,0-1 0,0 1 1,-1 0-1,1 0 0,0 0 0,0 0 1,0 0-1,0 0 0,0-1 0,0 1 0,-1 0 1,1 0-1,0 0 0,0 0 0,0-1 1,0 1-1,0 0 0,0 0 0,0 0 0,0 0 1,0-1-1,0 1 0,0 0 0,0 0 1,0 0-1,0-1 0,0 1 0,0 0 0,0 0 1,0 0-1,0-1 0,0 1 0,0 0 0,0 0 1,0 0-1,0 0 0,0-1 0,0 1 1,0 0-1,1 0 0,12-9-297,28-7 27,0 2-1,0 2 1,1 2-1,1 2 1,0 1 0,0 2-1,54 2 1,-88 3 399,51 5 510,-57-5-556,-1 1 0,1-1 0,-1 1 0,1 0 0,0 0 0,-1 0 0,0 0 0,1 0 0,-1 1 0,0-1 0,1 1-1,-1-1 1,0 1 0,0 0 0,0 0 0,-1 0 0,1 0 0,2 3 0,-4-4 19,1 1-1,-1 0 1,1 0 0,-1 0-1,0 0 1,0 0-1,0 1 1,0-1 0,0 0-1,0 0 1,0 0-1,-1 0 1,1 0-1,-1 0 1,1 0 0,-1-1-1,0 1 1,0 0-1,0 0 1,0 0-1,0-1 1,0 1 0,0 0-1,-1-1 1,1 1-1,0-1 1,-1 0-1,-3 3 1,-2 2 241,0-1 0,0 1 1,0-2-1,-1 1 0,-10 4 0,13-7-294,0 0 0,0 0 0,0-1 0,0 1 0,0-1-1,0 0 1,0-1 0,0 1 0,0-1 0,0 0 0,0 0 0,0-1-1,0 0 1,-1 1 0,1-2 0,0 1 0,1-1 0,-1 1 0,0-1-1,0-1 1,1 1 0,-1-1 0,1 1 0,0-1 0,0 0-1,0-1 1,0 1 0,0-1 0,1 0 0,0 0 0,0 0 0,0 0-1,0 0 1,0-1 0,1 1 0,0-1 0,0 0 0,0 0 0,1 0-1,-1 0 1,1 0 0,0 0 0,1 0 0,-1 0 0,1-8 0,0 10-141,0 0 0,0 1 0,0-1 1,1 0-1,-1 0 0,1 0 1,0 0-1,-1 1 0,1-1 1,0 0-1,1 1 0,-1-1 1,0 1-1,1-1 0,-1 1 1,1 0-1,0-1 0,0 1 0,0 0 1,0 0-1,0 0 0,0 1 1,1-1-1,-1 0 0,1 1 1,-1 0-1,1-1 0,-1 1 1,1 0-1,0 0 0,-1 1 1,1-1-1,5 0 0,7-1-943,1 1-1,0 1 1,1 0 0,29 5-1,-23-2-153,-12-2 645,1-1 1,-1 0-1,0 0 0,1-1 1,-1-1-1,0 0 0,19-5 0,-26 5 544,0 1-1,-1-1 0,1 0 0,-1 0 0,0 0 0,1 0 0,-1 0 0,0-1 0,0 1 0,0-1 0,2-3 0,-3 3 191,-1 1-1,1-1 1,-1 1-1,0-1 1,0 0-1,0 1 1,0-1-1,0 0 1,-1 0 0,1 0-1,-1 1 1,0-1-1,0 0 1,0 0-1,0 0 1,0 0-1,-1-2 1,-2-7 1941,0 16 4,5 23-135,2-19-1889,-1-1 1,1 0-1,0 0 0,1 0 0,0 0 1,0-1-1,0 0 0,1 0 0,0 0 0,0 0 1,0-1-1,1 0 0,-1-1 0,1 0 1,1 0-1,-1 0 0,9 3 0,-9-4-82,1 0-1,0 0 1,0-1-1,0 0 1,0 0-1,0-1 1,0 0-1,0 0 1,0-1-1,1 0 1,-1-1-1,0 0 1,0 0-1,0 0 1,0-1-1,0-1 1,8-2-1,-12 2 1,0 1 0,-1-1-1,1 0 1,-1 0 0,0 0-1,1 0 1,-2 0 0,1-1-1,0 1 1,-1-1 0,1 0-1,-1 0 1,0 0 0,0 0-1,-1 0 1,1-1 0,-1 1 0,0 0-1,0-1 1,0 1 0,-1-1-1,0 1 1,0-1 0,0-8-1,-1 8-148,1-1-1,-1 1 0,0-1 1,0 1-1,0 0 0,-1 0 1,0 0-1,0 0 1,0 0-1,0 0 0,-1 0 1,0 1-1,0-1 0,0 1 1,-1 0-1,1 0 1,-1 0-1,0 0 0,0 0 1,-5-2-1,-2 3-2061,7 7-975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8:36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33 139 12787,'-13'24'1607,"-3"3"1920,12-34-1759,5-21-156,0 22-1312,5-40 1377,-6 44-1633,1 0 0,-1 0 0,1 0 0,-1 0 0,1 0 0,0 0 0,0 1 0,-1-1 0,2 0 0,-1 0 0,0 1 0,0-1 0,0 1 0,1-1 0,-1 1 0,1-1 0,-1 1 0,4-2 0,-4 3-38,0-1-1,0 1 0,1 0 0,-1 0 0,0 0 0,0 0 0,0 0 0,1 1 0,-1-1 0,0 0 0,0 0 0,0 1 0,0-1 0,1 1 0,-1-1 0,0 1 0,0-1 0,0 1 0,0 0 0,0-1 0,1 3 0,23 22 54,-16-16-15,-4-3-34,0 0 0,1-1-1,-1 1 1,1-1 0,1-1 0,-1 1 0,1-1 0,0 0-1,0-1 1,0 0 0,0 0 0,11 3 0,-17-6 15,0 0 1,-1 0-1,1 0 1,0 0 0,0 0-1,0 0 1,0-1-1,0 1 1,0 0-1,0 0 1,-1-1-1,1 1 1,0 0-1,0-1 1,0 1-1,0-1 1,-1 1-1,1-1 1,0 0-1,-1 1 1,1-1 0,0 1-1,-1-1 1,1 0-1,-1 0 1,1 1-1,-1-1 1,1 0-1,-1 0 1,0 0-1,1 0 1,-1 0-1,0 1 1,0-1-1,0 0 1,1 0-1,-1 0 1,0 0 0,0 0-1,0 0 1,-1 0-1,1 0 1,0-1-1,-9-48 1040,7 39-926,-1 1-84,2 6-126,0 0 1,0 0-1,0 0 0,0 0 1,0 0-1,1 0 0,0-1 1,0 1-1,0 0 0,0 0 0,1 0 1,0 0-1,-1 0 0,3-6 1,5 5-1610,8 6-853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8:36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127 259 11851,'-1'-14'7051,"-2"-1"-4753,-1-18-1157,4 22-926,-1 0-1,0 1 1,0-1 0,-1 0 0,0 1 0,-1 0-1,0-1 1,-1 1 0,-7-14 0,7 17-100,0 1 0,0 0 0,0 1 0,-1-1 0,0 1 0,0 0 0,0 0 0,-1 0 0,1 0 1,-1 1-1,0 0 0,-1 1 0,1-1 0,-13-4 0,69 28 224,-1 1 1,-1 3-1,87 56 1,-127-74-347,0 0 1,0 0 0,-1 1 0,0 0 0,0 1 0,8 10 0,-14-16 8,0 0 0,1 1 0,-1-1 1,0 0-1,0 0 0,0 1 0,-1-1 0,1 1 0,0-1 0,-1 1 1,0-1-1,1 1 0,-1-1 0,0 1 0,0-1 0,-1 1 0,1-1 1,0 1-1,-1-1 0,0 1 0,1-1 0,-1 1 0,0-1 1,0 0-1,-1 1 0,1-1 0,0 0 0,-1 0 0,1 0 0,-3 2 1,-2 2-10,0-1 0,-1 0 0,1-1 0,-1 1 0,0-1 1,0 0-1,-1-1 0,1 0 0,-1 0 0,0-1 1,1 1-1,-1-2 0,-15 2 0,0 0-979,0-2 0,1 0 0,-35-4 0,37 0-3071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8:36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33 100 11018,'-33'-96'4777,"48"96"-2008,-2-3-1185,8 6-391,-3 7-89,-4 6-528,3 5-136,-9 0-256,2-1-184,-4-4-416,-1-3-280,3-5-680,-1-3-385,7-5-1752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8:36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10618,'41'-65'8690,"-39"73"-7306,1 0 1673,5 14-2585,18 43-128,-23-44-320,-3 0-184,-1-5-624,-3-3-488,-4-3-1241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18.2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394 76 12947,'-3'-13'799,"2"7"-371,0 1 1,0-1-1,0 1 0,-1 0 1,0-1-1,0 1 0,-4-7 0,4 11-338,1 0-1,0 0 0,0 0 1,0 0-1,0 0 0,-1 0 1,1 0-1,0 0 0,-1 1 1,1-1-1,-1 0 0,1 1 1,-1 0-1,1-1 0,-1 1 1,1 0-1,-1-1 0,0 1 1,1 0-1,-1 0 0,1 1 1,-1-1-1,1 0 0,-1 0 1,1 1-1,-1-1 0,1 1 1,-1-1-1,1 1 0,-1 0 1,-1 1-1,-11 5 60,1 0-1,0 1 1,0 1 0,1 0 0,0 1-1,0 0 1,1 1 0,1 0 0,0 1-1,0 0 1,-9 17 0,3-4-99,2 0 0,1 1 0,1 1 0,1 0 1,-8 32-1,16-46-96,0 1 0,1-1 0,0 0 0,1 1 0,1-1 0,0 1 0,1 0 1,0-1-1,1 0 0,4 14 0,-1-9-225,2 0 1,-1-1 0,2 0-1,0-1 1,2 1-1,19 26 1,-21-32 184,1-2-1,-1 1 1,1-1 0,1-1-1,-1 0 1,2 0 0,-1-1-1,1 0 1,0-1 0,0 0 0,1 0-1,0-2 1,0 1 0,23 4-1,-26-7 92,0-1-1,0 0 1,0-1-1,1 0 1,-1 0-1,0-1 1,0 0-1,0 0 1,0-1-1,0-1 0,0 1 1,0-2-1,-1 1 1,1-1-1,-1 0 1,0-1-1,0 0 1,-1 0-1,1 0 1,-1-1-1,6-7 1,-6 6 62,-1 0 0,-1 0 0,0 0 0,0-1 0,0 0 0,-1 0 0,0 0-1,0 0 1,-1-1 0,0 1 0,-1-1 0,2-11 0,-3 16 6,-1-1 0,1 0 0,-1 1 0,0-1 0,-1 0 0,1 1-1,-1-1 1,0 1 0,0-1 0,0 1 0,-1-1 0,1 1 0,-1 0-1,0 0 1,0 0 0,-1 0 0,1 0 0,-1 0 0,0 1 0,0-1-1,0 1 1,-1 0 0,1-1 0,-1 2 0,1-1 0,-5-2 0,-3 0 94,1 0 1,0 1 0,-1 0-1,0 1 1,0 0 0,0 1-1,0 0 1,0 1 0,0 0 0,-1 1-1,1 0 1,0 1 0,0 0-1,-1 0 1,-14 5 0,-2 2 18,0 0 0,0 2-1,1 1 1,-44 25 0,41-19-542,2 1-1,-40 33 1,24-11-1023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7:59:59.7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43 11739,'35'-31'7241,"-37"38"-6836,0 1 0,1 0 0,0 0-1,0 0 1,1-1 0,0 1 0,2 13 0,0-2 8,1-1-1,7 22 1,-9-35-355,1 0-1,0 0 1,1-1-1,-1 1 1,1-1 0,0 0-1,0 1 1,0-1-1,0 0 1,1-1-1,0 1 1,-1-1 0,1 1-1,1-1 1,-1 0-1,0-1 1,1 1-1,-1-1 1,1 0 0,7 2-1,-8-3-4,-1 0-1,0 0 0,1-1 1,-1 0-1,1 1 1,-1-1-1,1 0 0,-1-1 1,1 1-1,-1-1 1,0 0-1,1 1 0,-1-1 1,0-1-1,1 1 1,-1 0-1,0-1 0,0 0 1,0 0-1,0 0 1,-1 0-1,1 0 0,0 0 1,-1-1-1,0 1 1,1-1-1,-1 0 0,0 1 1,0-1-1,-1 0 1,3-5-1,0-2-23,0-1 0,-1 1 0,0-1 1,-1 1-1,0-1 0,-1 0 0,0 0 0,-1 0 1,0 0-1,0 1 0,-1-1 0,-1 0 0,0 0 0,0 1 1,-7-17-1,2 17-2733,8 17 411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8:36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10 183 9538,'-10'31'4873,"10"-49"-848,2-8-2553,0-3-207,12-4-569,1 2-288,11 7-376,11 3-32,4 8-392,-5 0-384,1 8-817,-6 5-87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8:36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38 12363,'-40'86'5169,"35"-100"-2697,8-3-679,-1-4-529,17 3-336,-2-1-608,9-1-176,8 15-552,-18-4-560,12 9 280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8:36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10938,'0'0'5009,"9"2"-1672,4-4-1416,15-1-529,13 3-72,11-5-432,5 5-248,4 7-327,-7-3-137,-9 6-336,-4-2-193,-12 4-719,-1-4-328,-17 3-593,-11-3-215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8:36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12995,'10'0'5081,"15"-2"-3433,10 2-287,16 5-49,9 0-248,6 1-320,9-1-120,-16-5-328,-4 0-104,-19 0-152,-20-2-136,-5 2-320,-15 0-1688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8:36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31 13003,'-47'-20'6793,"-2"10"-4344,42 9-2368,1 1-1,0 0 1,0 1-1,0-1 1,0 1-1,0 0 1,0 1-1,0 0 1,0 0-1,0 0 1,1 0-1,-1 1 1,1 0 0,-9 5-1,4 1-2,0-1 0,0 1 0,1 1-1,0-1 1,-8 13 0,14-19-83,0 1 0,1-1-1,-1 1 1,1 0 0,0 0 0,0 0 0,0 0-1,1 0 1,0 1 0,-1-1 0,1 0 0,1 1-1,-1-1 1,1 1 0,0-1 0,0 1 0,0-1-1,1 9 1,1-11-25,-1 1 0,0-1 0,0 0-1,1 0 1,-1 0 0,1 0 0,0 0 0,-1 0 0,1 0 0,0-1-1,0 1 1,0-1 0,0 1 0,1-1 0,-1 0 0,0 0 0,1 0-1,2 1 1,48 11-405,-46-12 375,49 5-274,0-2 1,1-3 0,-1-3-1,66-9 1,84-2 110,-204 12 279,1 1 0,0 1 0,-1-1 0,1 0 0,-1 0 0,1 1 0,-1 0 0,1-1 0,-1 1 0,1 0 0,2 2 0,-5-3-29,0 0 0,1 0 0,-1 0 0,0 0-1,0 1 1,0-1 0,0 0 0,1 0 0,-1 0-1,0 1 1,0-1 0,0 0 0,0 0 0,0 0-1,0 1 1,0-1 0,0 0 0,0 0 0,0 1 0,0-1-1,0 0 1,0 0 0,0 1 0,0-1 0,0 0-1,0 0 1,0 1 0,0-1 0,0 0 0,0 0 0,0 1-1,0-1 1,0 0 0,0 0 0,-1 1 0,-14 9 892,8-7-774,0-1 0,0 0 0,0 0 0,0-1 0,0 0 0,0 0 0,-1-1 0,1 0 0,0 0 0,-1-1 0,1 0 0,0 0 0,0-1 0,0 0 0,0 0 0,0 0 0,0-1 0,1 0 0,-1 0 0,1-1 0,0 0 0,0 0 0,0-1 0,0 1 0,1-1 0,0 0 0,-6-7 1,10 10-139,-1-1 1,1 1 0,0-1 0,-1 1-1,1-1 1,0 1 0,0-1 0,1 0 0,-1 1-1,1-1 1,-1 0 0,1 1 0,0-1-1,0 0 1,0 0 0,0 0 0,1 1 0,-1-1-1,1 0 1,-1 1 0,1-1 0,0 0-1,0 1 1,0-1 0,0 1 0,1-1 0,-1 1-1,1 0 1,0 0 0,-1-1 0,1 1-1,4-3 1,-4 3-99,1 0 0,-1 0 1,1 0-1,-1 0 0,1 1 0,0-1 0,0 1 0,0 0 0,0 0 0,0 0 1,0 0-1,0 0 0,0 1 0,0-1 0,0 1 0,0 0 0,0 0 0,0 0 0,0 0 1,0 1-1,0-1 0,1 1 0,-1 0 0,0 0 0,-1 0 0,1 0 0,0 0 0,0 1 1,4 2-1,18 20-2107,-1 3-651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8:36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52 208 8898,'-4'5'455,"2"-3"-106,0 0-1,0 1 1,0-1-1,0 0 1,0 1-1,1 0 0,-1-1 1,-2 7-1,4-9-293,0 0-1,0 1 0,0-1 0,1 0 0,-1 1 1,0-1-1,0 0 0,0 1 0,0-1 1,0 0-1,0 1 0,0-1 0,1 0 0,-1 1 1,0-1-1,0 0 0,0 0 0,1 1 1,-1-1-1,0 0 0,0 0 0,1 1 0,-1-1 1,0 0-1,1 0 0,-1 0 0,0 1 1,1-1-1,20 4 1457,2-3-1127,0-1 0,0-2 0,1 0 1,-1-1-1,-1-1 0,1-2 0,-1 0 0,1-1 1,39-19-1,-60 25-375,0 0 1,0 0-1,0 0 1,-1 0-1,1 0 1,0 0 0,-1-1-1,1 1 1,-1-1-1,1 1 1,-1-1-1,0 1 1,0-1-1,1 0 1,-1 1-1,0-1 1,0 0-1,1-4 1,-2 5 17,0 0 1,-1-1-1,1 1 0,0 0 1,0 0-1,-1-1 1,1 1-1,-1 0 1,1 0-1,-1-1 0,1 1 1,-1 0-1,0 0 1,0 0-1,1 0 0,-1 0 1,0 0-1,0 0 1,0 0-1,0 1 0,-2-2 1,-5-3 179,0 0 0,0 1 0,-1 0 0,1 0 0,-1 1 1,-12-3-1,-72-12 1358,60 13-979,1-2 0,-40-13 0,42 4-268,29 15-315,1 1 0,0 0-1,-1 0 1,1-1 0,-1 1-1,1-1 1,0 1 0,-1 0-1,1-1 1,0 1 0,-1-1 0,1 1-1,0-1 1,0 1 0,-1-1-1,1 1 1,0-1 0,0 1-1,0-1 1,0 1 0,0-1 0,0 1-1,0-1 1,0 1 0,0-1-1,0 1 1,0-1 0,0 1-1,0-1 1,0 1 0,0-1 0,0 1-1,1-1 1,-1 1 0,0-1-1,0 1 1,1-1 0,-1 1-1,0-1 1,1 1 0,-1 0 0,0-1-1,1 1 1,-1-1 0,0 1-1,1 0 1,-1 0 0,1-1-1,-1 1 1,1 0 0,-1 0 0,1-1-1,-1 1 1,1 0 0,-1 0-1,1 0 1,10-5-42,0 2 0,0-1-1,1 1 1,-1 1 0,0 0 0,1 0 0,-1 1-1,18 1 1,93 12-2113,-104-9 1536,36 3-1679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8:36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1 150 12571,'42'66'5137,"-35"-66"-3145,-6-9-519,-2-14-577,1 2-264,1-8-480,-4-6-16,0 4-640,-4-3-512,-7 0-913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8:36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14163,'0'-2'6009,"5"1"-3520,37-4-1561,62 0-296,-66 5-896,1 2-456,-4-2-1008,1-4 2024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8:36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0 201 10210,'14'22'1734,"1"1"-389,-12-20 571,-5-9 1742,0-1-3423,1 1 0,-1 0 0,1-1 0,0 0 0,1 1 0,-1-1 0,1 1 0,1-1 0,-1 1 0,1-1 1,0 1-1,1-1 0,-1 1 0,1 0 0,1-1 0,5-10 0,-4 8-182,1 0 0,0 0 0,1 1 1,0 0-1,0 0 0,1 0 0,0 1 0,0 0 0,1 0 1,10-7-1,-11 10-43,0 0 1,0 0 0,0 1 0,1 0 0,-1 0 0,11-2-1,-16 5-19,-1-1-1,1 1 0,0-1 0,0 1 0,0 0 1,0 0-1,0 0 0,-1 0 0,1 0 0,0 1 0,0-1 1,0 1-1,0-1 0,-1 1 0,1-1 0,0 1 1,-1 0-1,1 0 0,0 0 0,-1 0 0,1 0 1,-1 0-1,1 0 0,-1 0 0,0 1 0,0-1 1,1 1-1,-1-1 0,0 1 0,0-1 0,0 1 0,0 2 1,0-2-18,-1 0 1,0 0-1,0 0 0,-1 0 1,1 0-1,0 0 1,-1 0-1,1 0 1,-1 0-1,1 0 1,-1 0-1,0 0 1,0-1-1,0 1 0,0 0 1,0-1-1,-1 1 1,1 0-1,0-1 1,-1 1-1,-2 1 1,-36 32-304,-43 14 873,82-49-527,1 0-1,-1 0 1,0 1 0,1-1 0,-1 0-1,0 1 1,1-1 0,-1 1 0,0-1-1,1 1 1,-1-1 0,1 1 0,-1-1-1,1 1 1,-1-1 0,1 1 0,0 0-1,-1-1 1,1 1 0,0 0 0,-1-1-1,1 1 1,0 0 0,0 0 0,0-1 0,0 1-1,-1 0 1,1-1 0,0 1 0,0 0-1,0 0 1,1-1 0,-1 1 0,0 0-1,0 0 1,0-1 0,0 1 0,1 0-1,-1-1 1,0 1 0,1 0 0,-1-1-1,0 1 1,1 0 0,-1-1 0,1 1-1,-1-1 1,1 1 0,0-1 0,-1 1-1,1 0 1,3 1-3,-1 0-1,0 0 0,0 0 1,1-1-1,-1 1 1,1-1-1,-1 0 0,7 1 1,58 8 141,96 0 1,-156-10-149,1 0 1,-1-1-1,0 1 0,0-2 1,0 1-1,-1-1 0,1-1 1,0 1-1,-1-2 0,8-3 0,4 28 523,-14-15-503,-1 0 0,2-1 1,-1 0-1,1 0 1,-1-1-1,2 1 1,-1-1-1,0-1 0,1 1 1,-1-1-1,1 0 1,0-1-1,0 1 1,0-1-1,9 1 0,-7-2-96,1-1 0,-1 0 0,1 0-1,-1 0 1,17-4 0,-22 3-256,-1 0 0,0 0 0,1-1 0,-1 1 0,0 0 0,0-1 0,1 0 0,-1 0 0,-1 0 0,1 0 0,0 0-1,0-1 1,-1 1 0,1-1 0,-1 0 0,0 0 0,0 0 0,2-4 0,3-9-4468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8:3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59 13619,'-33'-58'5401,"66"62"-3793,-1-2-167,-1 5-737,-5 2-312,-3-1-568,-5 4-488,-8 4-921,-7 0-807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0:00.2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32 265 12147,'-11'15'1668,"-7"3"2726,18-19-4284,0 1 0,0 0 1,0 0-1,-1 0 0,1 0 0,0 0 1,0 0-1,0 0 0,0 0 0,0 0 1,-1 0-1,1 0 0,0 0 0,0 0 1,0 0-1,0 0 0,0 0 1,0 0-1,-1 0 0,1 1 0,2-12 632,-1 0 1,-1 0-1,0-18 0,-1 22-632,0 0 0,1 0 0,0 0 1,1 0-1,-1 0 0,2 0 0,-1 0 1,1 0-1,-1 0 0,5-9 0,-5 16-105,-1 0 1,0-1-1,0 1 0,0 0 0,0 0 1,1 0-1,-1-1 0,0 1 0,0 0 1,0 0-1,1 0 0,-1-1 0,0 1 0,0 0 1,1 0-1,-1 0 0,0 0 0,1 0 1,-1 0-1,0 0 0,0 0 0,1-1 0,-1 1 1,0 0-1,1 0 0,-1 0 0,0 0 1,0 1-1,1-1 0,-1 0 0,0 0 1,1 0-1,-1 0 0,0 0 0,1 0 0,11 9 119,11 18 11,-21-25-115,9 12 35,29 33 69,-37-44-121,-1-1 1,1 0 0,-1 0 0,1 0 0,0 0 0,0 0 0,0 0 0,0-1 0,0 1 0,0-1 0,1 0 0,-1 0 0,0 0 0,7 0-1,-9-1 15,0 0-1,-1 0 1,1 0-1,-1 0 0,1 0 1,0 0-1,-1 0 1,1 0-1,-1 0 0,1-1 1,-1 1-1,1 0 1,-1 0-1,1-1 1,-1 1-1,1 0 0,-1-1 1,1 1-1,-1 0 1,1-1-1,-1 1 0,0-1 1,1 1-1,-1-1 1,0 1-1,1-1 0,-1 1 1,0-1-1,0 1 1,0-1-1,1 1 0,-1-1 1,0 0-1,0 1 1,0-1-1,0 1 0,0-1 1,0 0-1,0 1 1,0-1-1,0 1 0,0-1 1,0 1-1,0-1 1,-1 0-1,-11-35 1400,6 23-1222,2 2-61,1 0-1,0 0 1,1-1 0,0 1 0,1-1 0,0-13-1,1 21-190,0 1-1,0-1 1,1 1-1,0-1 1,-1 1-1,1-1 1,0 1-1,0 0 1,1-1-1,-1 1 1,1 0-1,0 0 1,0 0-1,0 0 1,0 0-1,0 0 1,0 1-1,1-1 1,0 1-1,-1-1 1,1 1-1,0 0 1,0 0-1,4-2 1,7-1-848,0 0 0,0 1 0,1 0 0,22-2 1,-14 2-467,18-3-1163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8:36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14947,'3'0'5641,"10"1"-4240,5-2-401,8 1-432,5-5-344,2 3-952,-3 2-576</inkml:trace>
  <inkml:trace contextRef="#ctx0" brushRef="#br0" timeOffset="1">519 110 14467,'63'44'5961,"-66"-49"-3528,-1-5-353,6 2-607,-7-15-417,8 1-584,-3-4-128,-3-2-696,5 12-312,-1 6-1009,4 5-615,0 5-257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8:36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229 166 12675,'77'83'5881,"-71"-81"-2800,-1-4-1017,-6-4-472,-1 4-839,0 0-297,-3-19-728,-9-46-281,7 48-1039,1-2-672</inkml:trace>
  <inkml:trace contextRef="#ctx0" brushRef="#br0" timeOffset="1">39 28 15107,'-39'-13'6050,"78"13"-3842,12 2-752,1-2-463,1 3-321,-1-8-416,2 3-104,0 1-352,4-4-376,-3 3-825,-3-1-423,-6 1-673,-4 2 57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8:36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99 7722,'23'13'7150,"-4"4"-3328,-18-16-3705,-1-1 0,1 1 1,-1 0-1,1 0 0,-1-1 1,0 1-1,1 0 1,-1 0-1,0 0 0,0 0 1,1 0-1,-1-1 0,0 1 1,0 0-1,0 0 1,0 0-1,0 0 0,0 0 1,0 0-1,-1 1 0,1 0 89,-1-1-1,0 1 1,0-1-1,0 1 1,0-1-1,0 1 0,-1-1 1,1 0-1,0 1 1,-1-1-1,1 0 1,-1 0-1,1 0 0,-3 1 1,-4 2 174,-1 0 0,1-1 0,-1 0 0,0 0 0,0-1 0,0 0-1,0 0 1,-1-1 0,1 0 0,0-1 0,-1 0 0,1-1 0,-18-3 0,18 3-258,0-1-1,1 0 1,-1-1-1,1 0 0,-1 0 1,1 0-1,0-1 1,0-1-1,1 1 1,-1-1-1,1-1 1,0 1-1,1-1 1,-10-11-1,14 15-115,0-1-1,0 1 0,1-1 0,-1 0 0,1 1 0,0-1 0,0 0 1,0 0-1,0 0 0,0 0 0,0 0 0,1 0 0,0 0 1,-1 0-1,1 0 0,1 0 0,-1-1 0,0 1 0,1 0 0,-1 0 1,1 0-1,0 0 0,0 0 0,0 1 0,0-1 0,1 0 0,-1 0 1,1 1-1,-1-1 0,1 1 0,0-1 0,0 1 0,0 0 1,1-1-1,-1 1 0,0 0 0,1 1 0,0-1 0,-1 0 0,1 1 1,0 0-1,0-1 0,5 0 0,-2 0-237,1 0 0,0 1 0,0 0 0,0 1 1,0 0-1,0 0 0,0 0 0,0 1 0,0 0 0,-1 0 0,1 1 0,0 0 0,0 0 0,-1 0 0,0 1 0,1 0 1,-1 0-1,0 1 0,10 7 0,13 12-2781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8:42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50 155 11034,'-9'11'1051,"-22"24"413,22-28 3953,8-7-5328,6-12 293,0-1 0,-1 1 0,0-1 0,-1 0 0,-1 0 0,0-1 0,-1 1 0,-1 0 0,0 0 1,0-1-1,-1 1 0,-1 0 0,-6-26 0,23 58-9,2-1 1,0-1-1,1-1 1,0 0-1,34 21 0,-41-31-407,0-1-1,0-1 0,1 0 0,-1 0 0,1-1 0,0 0 1,0-1-1,13 0 0,-25-2 37,1 0 1,-1 0-1,1 0 0,-1 0 1,0 0-1,1 0 0,-1 0 1,1 0-1,-1-1 0,1 1 1,-1 0-1,0 0 0,1 0 0,-1-1 1,0 1-1,1 0 0,-1 0 1,0-1-1,1 1 0,-1 0 1,0-1-1,1 1 0,-1 0 1,0-1-1,0 1 0,0-1 1,1 1-1,-1 0 0,0-1 1,0 1-1,0-1 0,0 1 1,0-1-1,0 1 0,0-1 1,0 1-1,0 0 0,0-1 1,0 1-1,0-1 0,0 1 1,0-1-1,0 1 0,0 0 1,0-1-1,-1 1 0,1-1 1,0 1-1,0 0 0,0-1 0,-1 1 1,1-1-1,0 1 0,-1 0 1,0-1-1,-20-33 87,11 19-84,7 11-6,1-1 0,0 1-1,0-1 1,1 0 0,0 1 0,-1-1 0,2 0 0,-2-7-1,2 11-30,0-1-1,0 1 1,1-1-1,-1 1 1,0 0-1,0-1 0,1 1 1,-1-1-1,1 1 1,-1-1-1,1 1 1,0 0-1,-1 0 1,1-1-1,0 1 0,0 0 1,0 0-1,0 0 1,0 0-1,0 0 1,0 0-1,1 0 1,-1 0-1,0 0 0,0 0 1,1 1-1,-1-1 1,1 1-1,-1-1 1,0 1-1,1-1 1,-1 1-1,3 0 0,19-3-590,0 2-1,1 1 1,-1 1-1,1 1 1,39 8-1,-5-1-746,-33-6 699,78 12-3982,-82-9 1414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8:42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78 8322,'30'4'2355,"28"6"2764,-55-9-4879,0 0 0,0 0 0,0 0 0,0 1 0,0-1 0,-1 0 0,1 1 0,0 0 0,-1 0 0,1 0 0,-1 0 0,0 0 0,0 0 0,0 0 0,2 4 0,-3-5-138,-1 0-1,1 0 0,-1 0 1,0 0-1,1 0 1,-1 0-1,0 0 1,0 1-1,0-1 1,0 0-1,0 0 0,0 0 1,0 0-1,0 1 1,-1-1-1,1 0 1,0 0-1,-1 0 0,1 0 1,-1 0-1,1 0 1,-1 0-1,1 0 1,-1 0-1,0 0 0,0 0 1,1 0-1,-1 0 1,0-1-1,0 1 1,0 0-1,-1 0 0,-33 20 1153,27-18-1066,0 0 0,0 0 0,0-1 0,0 0 0,0 0 0,-1-1 0,1 0 0,0 0 0,-1-1 0,1 0 0,-16-3 0,18 2-130,1 0-1,0-1 1,0 1 0,0-1-1,0-1 1,0 1 0,0-1-1,1 0 1,-1 0 0,1 0-1,-1 0 1,1-1-1,1 0 1,-1 1 0,0-2-1,1 1 1,0 0 0,0-1-1,-4-7 1,5 8-60,1 0 1,-1 0-1,1 0 0,0-1 1,0 1-1,0 0 0,1-1 1,0 1-1,0 0 0,0-1 1,0 1-1,0 0 1,1-1-1,0 1 0,0 0 1,0-1-1,1 1 0,-1 0 1,1 0-1,4-7 0,-5 9-50,1 0-1,-1 0 0,1 0 0,0 0 0,0 1 0,-1-1 1,1 0-1,0 1 0,1-1 0,-1 1 0,0 0 0,0-1 1,1 1-1,-1 0 0,0 1 0,1-1 0,-1 0 1,1 1-1,-1-1 0,1 1 0,-1 0 0,1 0 0,0 0 1,-1 0-1,1 0 0,-1 0 0,1 1 0,-1-1 1,1 1-1,-1 0 0,0 0 0,1 0 0,-1 0 0,0 0 1,1 0-1,-1 1 0,2 1 0,30 23-1394,3 9-409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8:42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0 228 13731,'96'41'5569,"-93"-46"-3592,-3-6-473,0-7-648,-1-8-336,-4-3-368,3-1-264,-6-9-624,-11-1-376,1 4-921,-10 2 57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8:43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5 14011,'-29'0'6057,"62"7"-3696,11-9-553,9 5-504,-1-7-711,7 0-321,1 8-840,-18-13-593,5 16-1455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8:43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14 266 10298,'-1'0'216,"1"0"-1,-1 0 1,0-1-1,1 1 0,-1 0 1,0 0-1,1-1 1,-1 1-1,0-1 1,1 1-1,-1-1 1,1 1-1,-1-1 0,1 1 1,-1-1-1,1 1 1,-1-1-1,1 1 1,0-1-1,-1 0 1,1 1-1,0-1 0,-1 0 1,1 1-1,0-1 1,0 0-1,0 0 1,-1 1-1,1-1 1,0 0-1,0 0 0,0 1 1,0-1-1,1 0 1,-1-1-1,18-20 1039,-4 8-286,14-23 320,-14 22-728,-2-1 0,0 0 0,-1-1 0,0 0 0,-2-1 0,16-37 0,-25 54-511,0 0-1,0 1 1,0-1-1,0 0 1,0 0-1,0 0 1,0 0-1,1 0 1,-1 1-1,0-1 1,1 0-1,-1 0 1,0 0-1,1 1 1,-1-1-1,1 0 1,-1 1-1,1-1 0,0 0 1,-1 1-1,2-1 1,3 18 497,-2-2-465,9 37-914,2-1 0,32 75 0,-17-59-3442,-19-45 1427</inkml:trace>
  <inkml:trace contextRef="#ctx0" brushRef="#br0" timeOffset="1">9 231 13027,'8'-7'5177,"17"2"-3505,-2-5-568,-2-1-87,16 9-409,2 1-160,13 1-232,13 5-296,-1-2-744,-6-1-400,-17 2-857,-10-4-976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8:43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14035,'112'-14'5769,"36"2"-3280,13-2-721,27 7-464,-4 4-423,-23 3-585,-12 2-176,-53 1-80,-29-2-32,-30 1 8,-17-2-16,-27-3-160,-7 1-192,-15-1-745,-2-2-607,1 2-1001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8:44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12083,'43'-88'5689,"-40"93"-2000,2-1-2641,-2-1-192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0:00.5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6281,'61'109'3065,"-61"-113"-552,0-1-2698,4-1-1343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8:44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11819,'-2'92'8153,"1"-92"-6920,6-5-425,-7 4-1945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10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210 147 12651,'0'13'5401,"0"15"-3025,-11-1-23,-13-5-273,-6-5-255,-5-13-297,4-12-232,6-18-512,-1-12-183,10-12-313,6 6-104,9 2-104,7 16-72,9 11-152,1 7-232,17 18-857,-4-2-559,7 11-1793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1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125 194 9138,'-98'25'4065,"96"-25"-3846,0 1-1,0-1 1,1 1 0,-1 0 0,0-1 0,1 1 0,-1 0-1,1 0 1,-1 0 0,1 0 0,-1 1 0,1-1 0,-2 2-1,3-3-118,0 1 0,-1-1 0,1 1 0,0 0 0,0-1 0,-1 1 0,1 0 0,0-1 0,0 1 0,0-1 0,0 1 0,0 0 0,0-1 0,0 1 0,0 0 0,0-1 0,0 1 0,0 0 0,0-1 0,1 1 0,-1 1 0,1-1 160,-1 0 1,0-1-1,1 1 1,-1 0-1,1 0 1,-1 0-1,1-1 1,0 1-1,-1 0 1,1 0 0,0-1-1,-1 1 1,1-1-1,0 1 1,0-1-1,0 1 1,-1-1-1,1 1 1,0-1-1,0 0 1,1 1-1,2-8 167,-1 0 1,0 0-1,-1 0 0,0-1 0,0 1 1,0-1-1,-1 0 0,1-12 0,-1 10-146,0-1 0,1 1-1,4-14 1,-6 23-270,0 0-1,1 1 1,-1-1 0,0 0-1,1 0 1,-1 1-1,1-1 1,-1 0 0,1 1-1,-1-1 1,1 0 0,0 1-1,-1-1 1,1 1 0,0-1-1,-1 1 1,1-1 0,0 1-1,0-1 1,-1 1 0,1 0-1,0 0 1,0-1 0,0 1-1,-1 0 1,1 0 0,0 0-1,0 0 1,0 0-1,0 0 1,0 0 0,-1 0-1,1 0 1,0 0 0,0 0-1,0 1 1,0-1 0,-1 0-1,1 1 1,0-1 0,0 0-1,-1 1 1,1-1 0,0 1-1,-1-1 1,2 2 0,36 30-75,-28-23 122,5 5-108,0-1 1,2 0 0,-1-1-1,2-1 1,-1-1 0,2-1-1,-1 0 1,35 11 0,-52-20 54,0 1 1,0-1-1,0 1 1,0-1-1,0 0 1,0 0-1,0 0 1,0 1-1,0-1 1,0 0-1,0 0 1,0 0-1,0 0 1,0-1-1,0 1 1,0 0-1,0 0 1,0-1-1,0 1 1,0 0-1,0-1 1,0 1 0,0-1-1,0 1 1,-1-1-1,1 0 1,0 1-1,0-1 1,-1 0-1,1 1 1,0-1-1,-1 0 1,1 0-1,-1 0 1,1 0-1,-1 0 1,1 1-1,-1-1 1,0 0-1,1 0 1,-1 0-1,0 0 1,0 0-1,0 0 1,1 0-1,-1 0 1,-1-2 0,1-5 83,-1 0 1,0 0-1,0 0 1,-5-14 0,4 17-67,-7-26 176,1 7-39,2-1 0,-4-25 0,10 48-208,0 1 0,0-1 0,0 0-1,0 1 1,1-1 0,-1 0 0,0 1 0,1-1 0,-1 0 0,1 1 0,-1-1 0,1 1 0,0-1 0,0 1 0,0 0 0,0-1 0,0 1 0,0 0 0,0-1 0,0 1 0,0 0 0,1 0 0,-1 0 0,0 0 0,1 0 0,-1 0 0,1 1 0,-1-1 0,1 0 0,2 0 0,5-2-568,0 1-1,0 0 0,0 0 0,11-1 1,-15 3 277,51-7-3096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12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100 246 14051,'-5'2'10522,"3"-2"-9281,0-2-417,1-9-664,1-28-328,-2-46-648,-4 46-289,-9 7-711,-4 9-233,-3 13-231,-4 4-3137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12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13115,'-32'20'5337,"54"-17"-3353,13 2-199,13-5-545,9 2-344,10 1-464,1 2-408,-11 4-1224,-11-2-712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12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1 356 12867,'3'-18'7153,"10"-11"-5424,-4 8-887,4-12-65,4-15-163,2 0 0,2 1 0,38-60 0,-59 107-609,0-1-1,0 1 1,0 0-1,0 0 0,0 0 1,0-1-1,0 1 1,1 0-1,-1 0 1,0 0-1,0 0 1,0-1-1,0 1 0,0 0 1,0 0-1,1 0 1,-1 0-1,0 0 1,0 0-1,0-1 0,0 1 1,1 0-1,-1 0 1,0 0-1,0 0 1,0 0-1,1 0 1,-1 0-1,0 0 0,0 0 1,0 0-1,1 0 1,-1 0-1,0 0 1,0 0-1,0 0 1,1 0-1,-1 0 0,0 0 1,0 0-1,0 0 1,1 0-1,-1 0 1,0 1-1,0-1 1,0 0-1,0 0 0,1 0 1,-1 0-1,0 0 1,0 0-1,0 1 1,0-1-1,0 0 1,1 0-1,-1 0 0,0 0 1,0 1-1,0-1 1,0 0-1,0 0 1,0 0-1,0 1 1,0-1-1,0 0 0,0 0 1,0 0-1,0 1 1,4 18 1,-4-16 15,0-1-32,20 108-565,-17-95-95,1-1 0,1 0 0,1-1 1,0 1-1,12 18 0,1-4-3911</inkml:trace>
  <inkml:trace contextRef="#ctx0" brushRef="#br0" timeOffset="1">38 183 12827,'8'-2'5721,"13"4"-2544,22-1-2137,9 6-336,13 1-800,-4-7-480,1 6-800,-5-1-577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13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11827,'55'-2'5441,"51"-1"-2153,65-5-1607,27 1 135,34-1-472,4 2-383,-41-1-441,-24 4-440,-67 3-752,-41 6-345,-40 1-415,-20-2 0,-21-5-257,-9-5-127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13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13899,'-11'44'5377,"-1"-42"-3985,11 1-479,-12-4-665,13 6-704,1 1-3025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13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13675,'1'112'5249,"-6"-112"-3361,20 0-2616,-10-3-3145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15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0 182 11763,'18'9'498,"0"-2"1,1 0 0,-1-1 0,1-1 0,0 0 0,1-2 0,-1 0 0,1-1 0,-1-1-1,25-2 1,-34 0-450,52-3 207,-59 4-243,0-1 0,0 1 0,0-1 0,0 0 0,0 0 0,0 0 0,0 0 0,0 0 0,0-1 0,-1 0 1,1 1-1,0-1 0,-1 0 0,0 0 0,1 0 0,2-4 0,-5 6 0,0-1 0,1 0 0,-1 0 0,0 0 0,0 0 0,1 0 0,-1 0-1,0 0 1,0 0 0,0 0 0,0 0 0,0 0 0,0 0 0,0 0 0,-1 0 0,1 1 0,0-1 0,-1 0 0,1 0-1,0 0 1,-1 0 0,1 0 0,-1 0 0,1 1 0,-1-1 0,1 0 0,-1 0 0,0 1 0,0-1 0,1 1 0,-2-2 0,-2-1 161,1 0 0,-1 0 1,0 1-1,0-1 0,-1 1 0,-5-3 1,-22-5 1104,0 1 0,-43-7 1,43 11-114,1-2 1,-60-21-1,90 27-1123,0 1-1,-1 0 0,1-1 0,0 0 0,0 1 0,0-1 0,0 0 0,0 0 1,0 1-1,0-1 0,0 0 0,0 0 0,0 0 0,1 0 0,-2-2 0,2 2-25,0 1 0,-1-1-1,1 1 1,0-1 0,0 1-1,0-1 1,0 0 0,0 1-1,0-1 1,1 1 0,-1-1-1,0 0 1,0 1 0,0-1-1,0 1 1,1-1 0,-1 1-1,0-1 1,1 1-1,-1-1 1,0 1 0,1-1-1,0 0 1,2-2 4,1 0-1,-1 1 1,1-1-1,0 1 1,0 0-1,0 0 0,8-3 1,4 0-420,0 0-1,0 1 1,1 0 0,0 2-1,-1 0 1,1 1 0,0 0-1,27 4 1,8 6-2348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0:00.9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60 237 12235,'-6'40'3789,"5"-33"-587,2-32-837,1-11-627,-5-57 0,2 77-1289,-1 1 0,-1 0 0,-1 0-1,0 0 1,-1 0 0,-8-17 0,13 26 607,11 7-579,21 5-475,123 30 96,-134-30-90,-1 2 0,0-1 0,0 2 0,0 1 0,23 16 0,-37-22 2,0 1-1,0-1 0,-1 1 0,0 0 0,0 1 0,0-1 0,-1 1 0,4 6 0,-6-9 9,-1-1-1,0 1 0,0 0 0,0-1 0,0 1 0,0 0 0,0 0 0,-1 0 0,1 0 0,-1-1 0,0 1 0,0 0 1,0 0-1,0 0 0,-1 0 0,1 0 0,-1 0 0,0-1 0,0 1 0,0 0 0,0 0 0,0-1 0,-2 4 0,-3 2 41,0-1 0,0 1-1,0-2 1,-1 1 0,0-1-1,0 1 1,-1-2-1,0 1 1,0-1 0,0-1-1,-1 1 1,-16 5 0,-5 0-1,0-1 1,-50 8 0,79-17-64,-20 4-510,0 0 1,0-2 0,-1 0-1,-30-3 1,28-3-1649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21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0 11819,'-13'7'2493,"1"0"0,0 1 1,-15 13-1,7-2-1991,0 1 0,1 0 0,1 2-1,-20 31 1,35-50-448,1 1 0,0-1 0,0 1 0,0 0 1,1-1-1,-1 1 0,1 0 0,0 0 0,0 0 0,-1 7 0,2-10-38,0 1 1,1-1-1,-1 1 0,0-1 0,1 1 1,-1-1-1,1 1 0,-1-1 1,1 1-1,0-1 0,-1 0 1,1 1-1,0-1 0,0 0 1,0 0-1,0 1 0,0-1 0,0 0 1,1 0-1,-1 0 0,0 0 1,1 0-1,-1-1 0,0 1 1,1 0-1,-1-1 0,1 1 0,-1-1 1,1 1-1,2 0 0,14 3-89,-1 0 0,1-2-1,-1 0 1,1 0 0,0-2-1,0 0 1,0-1 0,0-1-1,-1-1 1,1 0 0,-1-1-1,0-1 1,23-9 0,-32 9-213,0-1 1,0 0-1,0 0 1,0-1 0,-1 0-1,0 0 1,10-14-1,-14 17 348,1-1-1,-1 0 1,1 1-1,-1-1 1,-1-1-1,1 1 1,-1 0-1,0-1 0,0 1 1,-1-1-1,1 0 1,0-9-1,-2 20-49,22 170-270,-20-166 46,-1-2-284,0 0-1,1 0 1,0 0 0,4 10 0,8 0-3588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21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12507,'2'3'4857,"-2"11"-3465,-3 11-192,8 12-440,-9-1-247,0 3-305,0 0-80,3-10-608,4-1-497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21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12763,'2'-2'5113,"17"-1"-3193,2-4-511,10 2-601,10 2-256,-4 2-360,1 1-400,-6 0-952,-6 1-553</inkml:trace>
  <inkml:trace contextRef="#ctx0" brushRef="#br0" timeOffset="1">328 35 13595,'84'-34'5105,"-87"50"-3801,0 2-272,-2 10-359,3-1-201,7-2-344,2 2-80,12-11 16,1-3 0,9-11-40,2-7-48,-5-3-496,0-3-264,-8-4-601,-1-3-303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22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12475,'5'0'5017,"8"3"-2961,6-3-503,10 0-401,6 0-248,5-1-528,1 2-272,-4-1-760,-4 0-496,-6 2-657</inkml:trace>
  <inkml:trace contextRef="#ctx0" brushRef="#br0" timeOffset="1">0 171 13203,'7'0'4785,"11"0"-3857,9 0-520,17-5-520,0 2-472,13 1-1536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22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99 138 11474,'-6'-3'8252,"3"-6"-5272,-1-16-3200,4 16 1370,-4-8-617,2 11-175,0-1 0,1 1 0,0 0 0,0-1 0,1 1 1,0 0-1,0-11 0,2 12 138,3-3 447,12 15-850,-7-2-99,0 1 0,0 0 1,-1 1-1,0 0 0,0 1 0,-1 0 0,0 0 1,-1 1-1,1 0 0,-2 0 0,1 1 0,7 14 0,-12-20 1,0 0 0,-1 0 0,1 0 0,-1-1-1,0 1 1,0 1 0,0-1 0,0 0 0,-1 0-1,0 0 1,0 0 0,0 0 0,0 1 0,-1-1-1,1 0 1,-1 0 0,0 0 0,0 0 0,-1 0-1,1 0 1,-1 0 0,0-1 0,0 1 0,0-1-1,0 1 1,-1-1 0,0 1 0,1-1 0,-1 0-1,0-1 1,0 1 0,-1 0 0,1-1 0,-1 0-1,1 1 1,-7 1 0,-1 2 24,-1-1-1,0-1 1,0 1-1,-24 3 1,31-6-152,-1-1 0,0-1-1,0 1 1,0-1 0,0 0 0,0 0-1,0 0 1,1-1 0,-1 0 0,0 0 0,-10-4-1,15 5 83,1 0-1,0 0 1,0-1-1,0 1 0,-1 0 1,1 0-1,0 0 1,0 0-1,0 0 0,-1 0 1,1-1-1,0 1 1,0 0-1,0 0 0,0 0 1,0-1-1,0 1 1,-1 0-1,1 0 0,0 0 1,0-1-1,0 1 1,0 0-1,0 0 0,0 0 1,0-1-1,0 1 0,0 0 1,0 0-1,0-1 1,0 1-1,0 0 0,0 0 1,0 0-1,0-1 1,0 1-1,0 0 0,0 0 1,1 0-1,-1-1 1,0 1-1,0 0 0,0 0 1,12-10-1457,13-4-548,14 2-346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23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67 13203,'-1'0'5697,"0"7"-4370,1 3-965,-1 1-1,2 0 1,-1 0 0,2-1 0,-1 1 0,2 0-1,-1-1 1,1 0 0,7 15 0,-9-22-317,0 0 0,1 0 0,-1 0 0,1-1 0,0 1 0,0 0 0,0-1 0,0 1 0,0-1 0,1 1 1,-1-1-1,1 0 0,0 0 0,-1-1 0,1 1 0,0 0 0,0-1 0,0 1 0,0-1 0,1 0 0,-1 0 1,0-1-1,0 1 0,0 0 0,1-1 0,-1 0 0,0 0 0,1 0 0,-1 0 0,0-1 0,1 1 0,-1-1 1,0 0-1,4-1 0,1-1 38,-1 0 0,1 0 0,-1-1 1,0 0-1,0-1 0,0 1 0,-1-1 1,1-1-1,-1 1 0,0-1 0,-1 0 1,0 0-1,0-1 0,0 0 0,0 0 0,4-9 1,-7 11-218,1-1 1,-1 0-1,0 1 1,0-1-1,0 0 1,-1 0-1,0 0 1,0 0-1,-1 0 1,0 0-1,0 0 1,0 0-1,-1 0 1,1 0 0,-2 0-1,1 0 1,-1 0-1,1 0 1,-2 0-1,1 1 1,0-1-1,-5-6 1,9 16-2361,11 4-1200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23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 8754,'-8'1'16231,"7"20"-17336,0-1 1738,0-10-581,0-2-22,1 1 0,-2-1 0,1 0 0,-1 1 0,-1-1 0,1 0 0,-1 0 0,-1 0 0,1-1 0,-8 11 0,-21 39 38,69-70-363,-31 11 215,0 0 0,0 0 0,0 1 0,0-1-1,0 2 1,0-1 0,1 1 0,-1-1 0,0 2 0,8 0 0,1 2-219,1 1 0,-1 1 0,16 7 0,-22-8 94,1-1-1,-1 0 0,1 0 0,0-1 0,0 0 0,0-1 0,0 0 0,12-1 0,-19 0 228,0-1-1,0 1 0,0-1 1,0 1-1,0-1 0,-1 0 1,1 0-1,0-1 0,0 1 1,-1-1-1,1 1 0,-1-1 1,1 0-1,-1 0 0,0 0 1,1 0-1,-1 0 0,0 0 0,-1-1 1,1 1-1,0 0 0,-1-1 1,1 0-1,-1 1 0,0-1 1,0 0-1,0 0 0,0 0 1,0 0-1,-1 0 0,1-5 1,0 2 64,0 0 1,-1 1 0,0-1-1,0 0 1,0 0 0,-1 0-1,0 1 1,0-1 0,0 0-1,-1 1 1,0-1 0,0 1-1,0 0 1,-1-1 0,-4-6 0,-2 8-1386,5 10-2334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24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1 297 11354,'6'53'4049,"-6"-53"-3987,0 0 1,0 0-1,0 0 0,0 1 0,0-1 0,1 0 1,-1 0-1,0 1 0,0-1 0,0 0 0,0 0 1,0 1-1,0-1 0,0 0 0,0 0 0,0 0 1,1 1-1,-1-1 0,0 0 0,0 0 1,0 0-1,0 1 0,1-1 0,-1 0 0,0 0 1,0 0-1,1 0 0,-1 0 0,0 0 0,0 0 1,0 1-1,1-1 0,-1 0 0,0 0 0,0 0 1,1 0-1,-1 0 0,0 0 0,0 0 0,1 0 1,8-8 1296,5-15-64,-14 23-1171,20-41 1668,-10 20-660,19-31 0,-28 52-1102,-1-1 0,1 0 0,0 1 0,-1-1 0,1 0 0,0 1 0,0-1 0,-1 1 0,1-1 0,0 1 0,0 0 0,0-1 0,0 1 0,0 0 0,-1 0 0,1-1 0,0 1 0,0 0 0,0 0 0,0 0 0,0 0 0,0 0 0,0 0 0,0 0 0,0 0 0,0 1 0,-1-1 0,1 0 0,0 1 0,0-1 0,0 0 0,0 1 1,1 0-1,29 21-11,-22-15 40,4 3-13,1-1 0,0 0 1,1-1-1,-1-1 0,24 9 0,-37-16-39,0 0 1,0 0-1,0 0 0,0 0 0,0 0 0,0-1 0,0 1 1,0 0-1,0 0 0,0-1 0,0 1 0,0-1 0,0 1 0,0-1 1,0 1-1,0-1 0,0 1 0,-1-1 0,1 0 0,0 0 1,-1 1-1,1-1 0,0 0 0,-1 0 0,1 0 0,-1 0 1,1 0-1,-1 0 0,1 0 0,-1 0 0,0 1 0,1-2 1,-1 1-1,0 0 0,0 0 0,0 0 0,0-2 0,5-41 115,-5 37-99,1 0 0,-1 0 0,-1 0 0,1 1-1,-1-1 1,0 0 0,0 0 0,-1 1 0,0-1 0,0 1 0,-1 0 0,0-1 0,-5-7 0,8 13-42,0 1 1,-1 0-1,1 0 0,0 0 1,0-1-1,-1 1 0,1 0 1,0 0-1,0-1 0,0 1 0,0 0 1,-1-1-1,1 1 0,0 0 1,0 0-1,0-1 0,0 1 1,0 0-1,0-1 0,0 1 0,0 0 1,0-1-1,0 1 0,0 0 1,0-1-1,0 1 0,0 0 1,0-1-1,0 1 0,0 0 1,0-1-1,0 1 0,1 0 0,-1 0 1,0-1-1,0 1 0,0 0 1,0 0-1,1-1 0,-1 1 1,0 0-1,0 0 0,1-1 1,-1 1-1,0 0 0,0 0 0,1 0 1,-1 0-1,0-1 0,1 1 1,-1 0-1,0 0 0,1 0 1,-1 0-1,20-3-1113,-20 3 1132,61 2-3556,-46-1 2471,0 0-1,0-1 1,1-1 0,-1 0-1,0-1 1,27-7 0,-15 0 19,45-24 0,-52 23 2716,-1-2 0,28-22 6478,-70 51-6128,-29 27-1513,-60 94 103,110-137-584,1 1 0,0-1-1,0 0 1,0 1 0,0-1 0,0 1 0,1 0 0,-1-1 0,0 1-1,1 0 1,-1-1 0,1 1 0,-1 0 0,1 0 0,0-1-1,0 1 1,0 0 0,0 0 0,0 0 0,0-1 0,0 1 0,1 0-1,-1 0 1,1-1 0,-1 1 0,1 0 0,0-1 0,-1 1-1,1 0 1,0-1 0,0 1 0,0-1 0,0 0 0,0 1 0,1-1-1,-1 0 1,0 0 0,1 1 0,-1-1 0,1 0 0,-1 0-1,1-1 1,2 2 0,4 2 0,0 0-1,1 0 0,0-1 1,0-1-1,0 1 0,0-2 1,12 2-1,-13-2-6,-1-1-1,1 0 1,0 0-1,-1-1 1,1 0-1,0-1 1,-1 1 0,0-1-1,12-5 1,-3-1 61,-1 0 0,-1-1-1,17-12 1,-31 21-46,0 0 0,1-1-1,-1 1 1,0 0 0,0 0-1,0 0 1,0 0 0,0 0-1,0 0 1,0 0-1,0 0 1,1 0 0,-1 0-1,0 0 1,0 0 0,0 0-1,0 0 1,0 0 0,0 1-1,0-1 1,0 0 0,1 0-1,-1 0 1,0 0 0,0 0-1,0 0 1,0 0 0,0 0-1,0 0 1,0 0 0,0 0-1,0 0 1,0 0-1,0 1 1,0-1 0,1 0-1,-1 0 1,0 0 0,0 0-1,0 0 1,0 0 0,0 0-1,0 0 1,0 1 0,0-1-1,0 0 1,0 0 0,0 0-1,0 0 1,0 0 0,0 0-1,0 0 1,0 1 0,0-1-1,0 0 1,-1 0-1,1 0 1,0 0 0,0 0-1,0 0 1,0 0 0,0 0-1,0 1 1,-2 15 765,-1 17-483,3-32-367,0 0-1,0 0 0,0 0 0,0 0 0,0 0 0,0 0 0,0 0 0,1 0 0,-1-1 0,0 1 0,0 0 0,1 0 0,-1 0 0,1 0 0,-1 0 0,0-1 1,1 1-1,0 0 0,-1 0 0,1-1 0,-1 1 0,1 0 0,0-1 0,1 2 0,11-1-1914,7-1-718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25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10362,'-4'0'8850,"34"5"-8114,66 10-456,-44-13-184,1 6-608,-7-3-336,-15 3-1272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26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13587,'8'0'5393,"11"2"-3441,12-2-263,7 1-393,9 3-304,6-3-488,-4 1-248,-8-1-456,-4 3-336,-17-1-832,-6-3-600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0:07.3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13 412 12219,'-2'4'387,"0"-1"0,1 1 0,-1-1 0,1 1 0,0 0 1,-1-1-1,0 8 0,2-9-280,0-1 1,0 0 0,0 0-1,0 0 1,0 1 0,1-1-1,-1 0 1,0 0-1,1 0 1,-1 1 0,0-1-1,1 0 1,0 0 0,-1 0-1,1 0 1,-1 0-1,1 0 1,2 2 0,1 0 69,1-1 0,0 1 1,1-1-1,-1 0 1,0 0-1,0 0 0,1-1 1,-1 0-1,1 0 1,0 0-1,10-1 1,5 1 36,-1 0 0,0-2 0,1-1 0,-1 0 0,0-2 0,0 0 0,22-8 0,-31 9-179,-1-1 0,0 0-1,0-1 1,0 0 0,-1 0 0,1-1 0,-1-1 0,-1 1-1,1-1 1,-1-1 0,-1 0 0,1 0 0,-1 0 0,-1-1-1,7-10 1,-11 16-15,-1 1 0,0-1 0,0 0-1,0 0 1,0 0 0,0 0 0,-1 0-1,1 0 1,-1 0 0,0 0 0,0 0-1,0 0 1,0 0 0,-1-1 0,1 1 0,-2-4-1,0 2 30,0 0 1,0 0-1,-1 0 0,0 0 0,0 0 0,0 0 0,-1 1 0,-4-6 0,-8-5 240,-1 0-1,0 2 1,-30-19-1,46 31-269,-68-36 846,49 27-436,1 0 0,0-2-1,-23-17 1,40 28-397,1 0 1,0 0 0,-1 0-1,1 0 1,0 0-1,0-1 1,0 1 0,0-1-1,0 1 1,0 0 0,0-1-1,0 0 1,1 1 0,-1-1-1,1 1 1,-1-1 0,1 0-1,-1-3 1,1 4-17,0-1-1,1 1 1,-1 0 0,0-1 0,1 1-1,-1 0 1,1 0 0,0-1 0,-1 1-1,1 0 1,0 0 0,0 0 0,0 0-1,0 0 1,0 0 0,0 0 0,0 0 0,1-1-1,4-2-32,-1 1 0,0 1 0,1-1 0,-1 1 0,1 0-1,0 0 1,0 0 0,-1 1 0,11-1 0,5 0-583,0 1 0,1 2 0,-1 0 0,0 1 0,0 1 0,0 1 0,0 1 0,27 10 0,-15-1-2162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26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0 245 9626,'48'92'9714,"-45"-100"-7921,-6-11-673,3-7-256,-2-15-752,0-6-448,2-8-752,0-1-273,4 8-447,4 12 280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27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72 12395,'1'-7'5617,"6"-4"-2304,51-39-1201,-30 46-616,-1 11-287,3 12-577,4 7-216,-7 5-272,-14-2-56,-13-1-48,-13 1 32,-27-4-16,-1-4-48,-8-7-232,4-1-200,4-8-720,-1-3-585,26 3-4752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27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40 195 17052,'-2'-2'6369,"0"1"-5249,-6-28-312,-11-48-800,11 45-656,13 2-1384,-4 6-873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27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13563,'4'-7'908,"0"1"0,0-1 1,1 1-1,-1 0 0,1 0 0,1 1 1,10-10-1,-12 12-653,-1 1 1,1 0-1,0 0 1,0 0-1,0 0 1,0 1 0,0-1-1,0 1 1,1 0-1,-1 0 1,0 1-1,0 0 1,1-1-1,-1 1 1,9 1-1,-12-1-233,1 1 0,-1-1 0,1 0 0,-1 0 0,0 0 0,1 1 0,-1-1 0,1 1 0,-1-1-1,0 1 1,0 0 0,1-1 0,-1 1 0,0 0 0,0 0 0,0 0 0,0 0 0,0 0 0,0 0 0,0 0-1,0 0 1,0 0 0,0 1 0,0-1 0,-1 0 0,1 1 0,-1-1 0,1 0 0,-1 1 0,1-1 0,-1 1-1,0-1 1,0 0 0,0 1 0,0-1 0,0 1 0,0-1 0,0 1 0,0-1 0,0 0 0,-1 1 0,1-1-1,0 1 1,-1-1 0,-1 3 0,0 3-7,-1-1 0,0 1 0,-1 0 0,1-1 0,-1 0-1,-1 0 1,-6 9 0,-1-3 93,-1-1-1,0 1 1,0-2 0,-1 0-1,-18 9 1,55-20-219,-10 2 44,27 4-447,-1 2 0,0 1 0,51 19 0,-61-19-136,1-1 0,57 6 1,-64-11 580,0 1 1,-1 1 0,1 1-1,-1 1 1,42 17 0,-63-23 106,0 0 0,0 1 0,0-1-1,0 0 1,0 1 0,0-1 0,0 1 0,0 0 0,0-1 0,-1 1 0,1 0 0,0-1 0,0 1 0,-1 0 0,1 0 0,0 0 0,0 1 0,-13 2 1122,-31-9 631,37 3-1607,0 0 0,0-1 0,1 0 0,-1 0 1,1 0-1,0-1 0,0 0 0,0 0 0,1 0 0,-1 0 1,-4-7-1,7 9-160,0-1 0,0 0 1,0 0-1,0 0 0,0 0 1,1 0-1,-1-1 0,1 1 1,0 0-1,0-1 0,0 1 0,1-1 1,-1 1-1,1-1 0,0 1 1,0-1-1,0 0 0,0 1 1,0-1-1,1 1 0,1-4 0,-1 5-60,0 0-1,0 0 1,0 0-1,0 0 1,0 0-1,1 1 0,-1-1 1,1 0-1,-1 1 1,1-1-1,0 1 1,-1 0-1,1-1 1,0 1-1,0 0 0,0 0 1,0 0-1,0 1 1,0-1-1,4 0 1,-1-1-221,0 1 0,0 1 0,0-1 0,0 1 0,0 0 1,0 0-1,0 0 0,7 2 0,22 8-1790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33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12651,'17'0'4849,"22"-4"-3585,0 3-224,-8 1-336,2-2-344,-6 4-696,4-1-432,-10 4-2392</inkml:trace>
  <inkml:trace contextRef="#ctx0" brushRef="#br0" timeOffset="1">27 206 14155,'13'2'5185,"19"-2"-4297,-3-3-336,5-5-600,-3-7-720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35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7 11626,'-4'-5'5274,"-6"4"-3442,-10 3-1205,18-2-232,-8 2-168,0 1 0,0 1 0,0 0 0,0 0 0,1 1 0,-1 0 1,1 1-1,1 0 0,-1 0 0,1 1 0,-14 13 0,-5 9 5,-41 55-1,63-78-229,1 1 1,-1 0-1,1 1 0,1-1 0,-1 0 1,1 1-1,0 0 0,1 0 0,0 0 0,-1 9 1,2-14-12,1 0 1,0 0-1,0-1 1,1 1-1,-1 0 1,0 0-1,1-1 1,-1 1 0,1 0-1,0-1 1,0 1-1,0 0 1,1-1-1,-1 1 1,0-1-1,1 0 1,0 1-1,-1-1 1,1 0-1,0 0 1,0 0 0,0 0-1,0-1 1,1 1-1,-1-1 1,0 1-1,1-1 1,-1 0-1,1 1 1,0-1-1,-1 0 1,6 0 0,5 2 15,0-1 1,0 0-1,0-1 1,0-1-1,0 0 1,0-1 0,0 0-1,0-1 1,-1 0-1,15-5 1,3-2 67,0-1 0,0-2 0,28-16 1,-46 23 347,-15 11 410,-5 6-398,3-3-279,1-1-101,0 1 0,0-1-1,-4 18 1,7-25-158,1 0-1,0 0 1,-1 1 0,1-1 0,0 0-1,0 0 1,0 1 0,0-1 0,0 0 0,0 1-1,0-1 1,0 0 0,0 0 0,1 1-1,-1-1 1,0 0 0,1 0 0,-1 0-1,1 1 1,-1-1 0,1 0 0,0 0-1,0 0 1,-1 0 0,1 0 0,0 0-1,0 0 1,0 0 0,0-1 0,0 1-1,0 0 1,0-1 0,0 1 0,0 0-1,1-1 1,0 1 0,20 3-2539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35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10298,'-11'24'7071,"5"20"-5100,4-19-1004,-19 122 1690,20-141-2606,1-1 1,-1 0 0,1 0-1,0 0 1,1 1 0,-1-1-1,1 0 1,0 0 0,1 0-1,-1 0 1,1 0 0,0 0 0,0 0-1,1-1 1,-1 1 0,1-1-1,0 1 1,0-1 0,0 0-1,1 0 1,0 0 0,-1-1-1,1 1 1,8 4 0,-4-3-17,1 0 0,0-1 0,0 0 0,0-1 0,0 0 0,0 0 0,1-1 0,-1 0 0,1-1 0,0 0 0,-1-1 0,16 0 0,-13-1-47,0 0 1,-1 0 0,1-1 0,-1-1 0,1 0 0,-1-1 0,16-7-1,-18 6-485,0 0-1,-1-1 0,0 0 0,0 0 0,10-10 0,-7 7-1604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36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33 242 11482,'-14'14'1468,"-2"3"1403,14-22-1360,6-14-27,-1 5-809,0 1-1,-1-1 1,-1 0 0,-1-27-1,-1 27-220,1 1-1,1-1 0,0 1 1,6-26-1,-7 38-441,0 1 1,0-1 0,0 1-1,0-1 1,0 1-1,1 0 1,-1-1 0,0 1-1,0-1 1,1 1-1,-1 0 1,0-1 0,0 1-1,1 0 1,-1-1-1,0 1 1,1 0 0,-1-1-1,0 1 1,1 0-1,-1 0 1,1 0 0,-1-1-1,0 1 1,1 0-1,-1 0 1,1 0 0,-1 0-1,0 0 1,1 0-1,-1 0 1,1 0 0,-1 0-1,1 0 1,-1 0-1,1 0 1,-1 0 0,0 0-1,1 0 1,-1 0-1,1 0 1,-1 0-1,1 1 1,-1-1 0,1 0-1,16 14 70,-16-13-76,25 24 68,-4-2-40,0-2 0,1-1 0,2 0 0,0-2 0,33 18 0,-39-25-56,-11-7 7,-1 0 0,1 0-1,0-1 1,1 0 0,-1 0-1,13 2 1,-21-5 19,1 0 0,0 0 0,-1 0 0,1 0 0,0 0 0,-1 0 0,1 0 0,-1 0 1,1-1-1,0 1 0,-1 0 0,1 0 0,-1-1 0,1 1 0,-1 0 0,1-1 0,-1 1 0,1-1 0,-1 1 0,1-1 0,-1 1 0,0 0 0,1-1 0,-1 0 0,0 1 0,1-1 0,-1 1 0,0-1 1,1 1-1,-1-1 0,0 0 0,0 1 0,0-1 0,0 0 0,0 1 0,0-1 0,0 1 0,0-1 0,0 0 0,0 1 0,0-1 0,0 0 0,0 1 0,0-1 0,-1 0 0,-8-39 261,6 30-186,0-3 26,1 0 1,0-1-1,1 1 1,0 0 0,2-24-1,-1 33-94,1 0 1,-1 0-1,1 0 0,0-1 0,0 1 0,0 0 0,0 0 0,1 0 1,0 1-1,0-1 0,0 0 0,0 1 0,1-1 0,-1 1 0,1 0 1,0-1-1,0 1 0,0 1 0,0-1 0,0 0 0,5-2 0,-4 3-39,0 0-1,0 1 0,0-1 0,0 1 0,0 0 0,0 0 0,0 0 1,0 0-1,0 1 0,8 0 0,-11 0 9,1 0 0,0 1 0,-1-1-1,1 1 1,-1-1 0,1 1 0,-1 0 0,0-1 0,1 1 0,-1 0 0,0 0-1,1 0 1,-1 0 0,0 0 0,0 0 0,0 0 0,0 1 0,0-1-1,0 0 1,0 0 0,0 1 0,-1-1 0,1 1 0,0-1 0,-1 1 0,1-1-1,-1 1 1,0-1 0,1 1 0,-1 2 0,3 20-160,-1-7 68,1 0 0,0 0 0,12 33 1,-13-46 100,-1 0 1,1 0-1,0 0 0,1 0 1,-1-1-1,1 1 1,-1-1-1,1 0 1,0 1-1,1-1 1,-1-1-1,0 1 1,1 0-1,-1-1 1,1 0-1,0 1 1,0-1-1,0-1 1,0 1-1,7 1 1,-4-1-24,0-1 1,-1 0-1,1 0 1,0-1 0,-1 0-1,1 0 1,0 0 0,-1-1-1,10-2 1,-13 2-164,0 0-1,0 0 1,0 0 0,0-1 0,0 1-1,0-1 1,-1 0 0,1 1 0,0-1-1,-1-1 1,0 1 0,1 0 0,-1-1-1,0 1 1,0-1 0,0 1 0,-1-1 0,1 0-1,-1 0 1,1 0 0,0-4 0,4-14-1689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36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10642,'14'-1'5465,"16"-1"-1232,7-3-2680,10 0-129,0 1-768,5 0-272,-9 1-312,-3 3-264,-12 2-784,-17 1-496,-17 8-2321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37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12739,'0'2'5233,"15"5"-3057,11-4-1119,11-3-513,7 1-352,0-1-1337,2 7-231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0:07.7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223 1 12755,'-6'0'903,"0"0"-1,-1 1 1,1 0 0,0 0 0,0 1 0,0 0 0,0 0 0,0 0-1,-7 5 1,4-2-436,0 1-1,0 0 1,1 1-1,0 0 0,-8 8 1,3-1-252,1 1-1,0 1 1,1 0 0,1 0 0,-12 28 0,19-36-167,0-1 0,1 0 0,0 1 1,0-1-1,1 1 0,0 0 0,0 0 0,1-1 1,0 1-1,0 0 0,1 0 0,0-1 0,0 1 0,1-1 1,4 12-1,-4-14-42,-1-1 0,1 0 1,0 0-1,0 0 0,1 0 0,-1 0 0,1-1 1,0 1-1,0-1 0,0 0 0,1 0 1,-1 0-1,1 0 0,-1 0 0,1-1 1,0 0-1,0 1 0,0-2 0,0 1 1,1 0-1,-1-1 0,0 0 0,1 0 0,-1 0 1,1 0-1,-1-1 0,7 0 0,1 0-2,-1-2-1,0 1 0,0-1 0,0-1 1,0 0-1,0-1 0,-1 0 0,20-10 1,-2-3-438,45-35 0,-67 48-64,-1 0 1,1-1 0,-1 0-1,0 0 1,0 0 0,-1 0-1,0-1 1,0 0 0,0 0-1,5-10 1,-7 2-1574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37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0 222 12587,'10'13'976,"-9"-12"-666,0 1 0,0 0 1,0 0-1,0-1 0,0 1 1,0-1-1,1 1 0,-1-1 1,1 1-1,-1-1 0,1 0 1,0 0-1,2 2 0,2-12 1763,-2-18-568,-1 14-1145,-1-1 0,2 1 0,0-1 0,0 1 0,1 0 0,1 1 0,12-21 0,-13 25-318,0 0 0,1 0 0,-1 1 0,2-1 0,-1 1 0,1 1 0,0-1 1,0 1-1,1 1 0,0-1 0,0 1 0,11-4 0,-16 8-38,-1 0-1,1 0 1,0 0 0,0 1 0,0-1-1,0 1 1,0 0 0,-1 0-1,1 0 1,0 0 0,0 1-1,3 0 1,-5-1 0,0 0 0,0 1 0,-1-1 0,1 0 0,0 1 0,0-1 0,-1 0-1,1 1 1,0-1 0,-1 1 0,1-1 0,0 1 0,-1-1 0,1 1 0,-1 0 0,1-1 0,-1 1-1,1 0 1,-1-1 0,0 1 0,1 0 0,-1 0 0,0-1 0,0 1 0,1 0 0,-1 0 0,0 0 0,0-1-1,0 1 1,0 0 0,0 0 0,0 0 0,0 0 0,0-1 0,0 1 0,0 0 0,-1 0 0,1 0 0,0-1-1,0 1 1,-1 0 0,1 0 0,-1-1 0,0 2 0,-5 11-9,-2 1 1,0-1-1,-15 20 1,18-28-10,1 1-1,-1-1 1,0 0 0,0 0 0,-1-1 0,0 1 0,1-1 0,-1-1 0,-1 1 0,-7 3 0,-4-6 30,8-1 52,17 5 14,35 16-384,-2 2 0,45 33 0,-73-49 189,-7-3 44,1 0-1,0 0 0,0-1 0,1 0 1,-1 0-1,1 0 0,8 1 0,-12-3 62,-1-1-1,0 0 1,1 0-1,-1 0 0,0 0 1,1 0-1,-1-1 1,0 1-1,0-1 1,1 1-1,-1-1 0,0 0 1,0 0-1,0 0 1,0 0-1,0 0 1,0 0-1,0-1 1,0 1-1,0-1 0,-1 1 1,1-1-1,0 0 1,-1 0-1,0 1 1,3-5-1,12-20 438,-2-2 0,0 0 0,14-45 0,11-23 1536,-39 96-1944,0-1 1,0 1-1,0 0 1,0-1-1,0 1 1,0-1-1,0 1 1,1 0-1,-1-1 1,0 1-1,0 0 1,0-1-1,0 1 1,1 0-1,-1-1 1,0 1 0,0 0-1,1-1 1,-1 1-1,0 0 1,0 0-1,1-1 1,-1 1-1,0 0 1,1 0-1,-1 0 1,0 0-1,1-1 1,-1 1-1,0 0 1,1 0-1,-1 0 1,1 0-1,-1 0 1,0 0-1,1 0 1,-1 0-1,0 0 1,1 0-1,-1 0 1,1 0-1,-1 0 1,0 0-1,1 0 1,-1 0-1,0 1 1,1-1-1,-1 0 1,0 0 0,1 0-1,-1 1 1,0-1-1,1 0 1,-1 0-1,0 1 1,0-1-1,1 0 1,-1 0-1,0 1 1,0-1-1,1 0 1,-1 1-1,0-1 1,0 0-1,0 1 1,0-1-1,0 1 1,0-1-1,1 1 1,9 32 466,-8-27-434,60 220-2860,-55-189 419,-3-7-17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37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14595,'7'-2'5257,"12"-3"-4361,7 0-519,10 7-225,1 0-352,7 6-1161,-5-3-1759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38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11939,'88'-103'5698,"-69"79"-768,-19 28-3793,2 3-953,-1 0 0,1 0 0,-1 0 0,-1 0 0,1 1 0,-1-1 0,0 0 0,-1 0-1,0 1 1,0-1 0,0 0 0,-1 0 0,-4 10 0,-3 4-187,-1-2 0,-1 0 0,-15 21 0,25-39 14,-2 3-7,1 0 0,-1 0 0,1 0 0,0 0 0,0 1 0,0-1 0,0 0 0,-1 8 0,4-12-16,0 0 0,-1 1 0,1-1 0,0 1 1,0-1-1,0 0 0,-1 0 0,1 1 0,0-1 1,0 0-1,0 0 0,0 0 0,-1 0 0,1 0 1,0 0-1,0 0 0,0 0 0,0 0 1,0-1-1,-1 1 0,1 0 0,1-1 0,31-5-133,-27 4 119,218-29-248,-223 30 261,0 1 0,0 0 0,0 0 0,0-1 0,0 1 0,0 0-1,-1-1 1,1 1 0,0-1 0,0 1 0,-1-1 0,1 0 0,0 1 0,-1-1-1,1 0 1,0 1 0,-1-1 0,1 0 0,-1 0 0,1 1 0,-1-1-1,0 0 1,1 0 0,-1 0 0,0 0 0,1-1 0,-1 1-147,16-1-7245,-3-1 2954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38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11 168 10074,'3'-6'-23,"29"-38"9299,-31 44-9190,-12 33 2251,-16 53-71,24-76-2126,1 0-1,0 0 0,1 0 1,1 1-1,-1-1 1,3 19-1,-1-27-121,-1 1 0,1 0 0,-1-1-1,1 1 1,0-1 0,0 1 0,0-1 0,1 0 0,-1 1 0,1-1-1,-1 0 1,1 0 0,0 0 0,-1 0 0,1 0 0,0 0 0,0-1-1,1 1 1,2 2 0,0-2-37,-1 0 0,1-1 0,-1 1 0,1-1 0,-1 0 0,1 0-1,0 0 1,0-1 0,-1 0 0,8 0 0,-4 0-215,-1-1 0,1 0-1,-1-1 1,1 1 0,-1-1-1,0-1 1,1 1 0,-1-1 0,-1-1-1,1 1 1,0-1 0,-1 0 0,10-9-1,29-37-2891,-24 20 1173</inkml:trace>
  <inkml:trace contextRef="#ctx0" brushRef="#br0" timeOffset="1">22 1 13483,'5'2'5481,"6"2"-3384,9 5-409,12-6-392,2 3-424,7-6-568,3 0-376,-8 5-784,-4-3-432,-16 6-1025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39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14947,'5'0'5681,"14"4"-4528,4-4-169,6 4-680,7-2-640,-8-2-1224,-6-2 95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43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0 300 12691,'3'0'5105,"1"-8"-3241,-1-4-327,-2-12-425,1-12-384,3-11-392,1-3-320,-1-4-664,5 10-336,-3 20-1001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43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49 9738,'-4'-5'8917,"7"0"-5580,13-2-3851,-4 3 1353,-6 2-751,5-3 54,0 1 0,0 0 0,1 1 0,-1 0 0,1 1 0,0 0 1,0 0-1,22 2 0,-33 0-138,0 0 0,0 0 0,0 0 0,0 1 0,1-1 0,-1 1 0,0-1 0,0 1 0,0-1 0,0 1 0,0-1 0,0 1 0,0 0 0,0 0 0,-1 0 0,1-1 0,0 1 0,0 0 0,-1 0 0,1 0 0,0 0 0,-1 0 0,2 2 0,-2-1 2,0 1 0,1-1 0,-1 0 0,0 0 0,0 1 0,0-1 0,0 0 0,0 0 1,-1 1-1,1-1 0,-2 3 0,0 2 17,-1 0 0,0 0 1,0 0-1,-1-1 0,0 0 1,-6 9-1,-11 4-166,-1-1 0,-42 26 1,79-43-120,0 0 1,-1 1-1,1 0 1,22 7 0,-34-8 241,0 0 1,-1 1-1,1-1 1,0 0-1,-1 1 1,1-1-1,-1 1 1,1 0-1,-1 0 1,0 0 0,0 0-1,4 5 1,-5-6 32,-1 1 0,1 0 0,0 0 1,-1 0-1,1-1 0,-1 1 0,1 0 1,-1 0-1,0 0 0,0 0 1,0 0-1,0 0 0,0 0 0,0 0 1,-1 0-1,1 0 0,0 0 0,-1 0 1,0-1-1,1 1 0,-3 3 0,0 0 56,0 0-1,0 0 1,-1 0-1,1-1 0,-1 1 1,0-1-1,-1 0 0,1 0 1,-1 0-1,-6 3 0,8-5-146,-1 1-1,1-1 0,-1 0 0,1-1 1,-1 1-1,0-1 0,0 1 0,0-1 1,0 0-1,0-1 0,0 1 0,0-1 1,0 1-1,-8-2 0,14-3-1711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44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 12883,'-7'7'6605,"-2"10"-5745,5-7-230,-36 60 436,17-31-991,-31 73 0,53-110-51,27-13-139,173-37-554,-189 47 688,-1 0-1,1 1 1,-1 0 0,1 1-1,-1 0 1,1 1-1,-1 0 1,0 0 0,0 1-1,15 6 1,-15-5 9,1 0 1,0-1-1,0 0 0,0-1 1,0 0-1,0-1 0,0 0 0,1 0 1,10-2-1,-10 0-34,-1-1 0,1 0 0,-1-1 0,0 0 1,0-1-1,0 0 0,-1 0 0,1-1 0,-1-1 0,0 1 0,15-14 0,-21 13-3085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44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17 11426,'4'-2'5386,"4"-4"-1954,14 6-1927,8-2-225,4 1-536,-8-3-256,3 3-440,-6 1-352,-5 0-1104,5 1-569</inkml:trace>
  <inkml:trace contextRef="#ctx0" brushRef="#br0" timeOffset="1">1 152 13619,'13'0'5185,"29"1"-3865,4-1-464,12 0-487,1 0-818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45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35 204 10266,'-2'3'406,"0"0"0,0-1-1,0 0 1,0 0 0,0 1 0,-1-1-1,1-1 1,-1 1 0,1 0-1,-1-1 1,-3 3 0,2-15 2156,7-20-1236,0 3-643,-2 14-492,1 1 0,0 0 0,1 0 0,0 0-1,8-21 1,-11 34-183,0 0-1,0 0 0,0 0 1,0 0-1,0 0 0,0 0 1,0-1-1,1 1 1,-1 0-1,0 0 0,0 0 1,0 0-1,0 0 0,0 0 1,0-1-1,0 1 1,0 0-1,0 0 0,0 0 1,1 0-1,-1 0 1,0 0-1,0 0 0,0 0 1,0 0-1,0 0 0,0 0 1,0 0-1,1-1 1,-1 1-1,0 0 0,0 0 1,0 0-1,0 0 1,0 0-1,1 0 0,-1 0 1,0 0-1,0 0 0,0 0 1,0 0-1,0 1 1,0-1-1,1 0 0,-1 0 1,0 0-1,0 0 0,0 0 1,0 0-1,0 0 1,0 0-1,0 0 0,1 0 1,-1 0-1,0 0 1,0 1-1,6 12 325,3 29 104,-4-22-290,-4-17-142,-1 0-1,1 0 1,1 0 0,-1 0-1,0 0 1,1 0-1,0 0 1,-1-1 0,1 1-1,0 0 1,0-1-1,1 0 1,-1 1 0,0-1-1,1 0 1,4 3-1,-5-5-10,0 1 0,0-1 0,-1 1 0,1-1 0,0 0 0,0 1 0,0-1 0,0 0 0,0 0 0,0-1 0,0 1 0,0 0 0,0-1 0,0 1 0,0-1 0,-1 1 0,1-1 0,0 0 0,0 0-1,-1 0 1,1 0 0,0 0 0,-1 0 0,1 0 0,-1-1 0,1 1 0,1-3 0,8-9 8,0 0 0,-1-1-1,-1 0 1,0 0 0,-1-1 0,9-23-1,-17 38-2,0 0-1,0 0 1,0 0 0,0 0-1,0 0 1,0 0-1,0 0 1,0-1-1,0 1 1,0 0-1,0 0 1,0 0-1,0 0 1,0 0-1,0 0 1,0 0 0,0 0-1,0 0 1,0-1-1,0 1 1,0 0-1,0 0 1,0 0-1,1 0 1,-1 0-1,0 0 1,0 0 0,0 0-1,0 0 1,0 0-1,0 0 1,0 0-1,0 0 1,0 0-1,1 0 1,-1 0-1,0 0 1,0 0-1,0 0 1,0 0 0,0 0-1,0 0 1,0 0-1,0 0 1,1 0-1,-1 0 1,0 0-1,0 0 1,0 0-1,0 0 1,0 0 0,0 0-1,0 0 1,0 0-1,0 0 1,1 0-1,-1 0 1,0 0-1,0 0 1,0 1-1,0-1 1,0 0-1,0 0 1,0 0 0,0 0-1,0 0 1,0 0-1,4 13-206,3 27-248,-5-29 275,-1-2 176,1-1-1,-1 0 1,1 0-1,1 0 1,0-1-1,0 1 0,0-1 1,1 1-1,0-1 1,1 0-1,-1-1 0,1 1 1,1-1-1,-1 0 1,1 0-1,7 5 0,-12-11 93,0 1 0,1-1 0,-1 0 0,1 0 0,-1 1 0,1-1-1,-1 0 1,1-1 0,-1 1 0,1 0 0,-1 0 0,1-1 0,-1 1-1,0 0 1,1-1 0,-1 1 0,0-1 0,1 0 0,-1 0 0,0 1-1,0-1 1,1 0 0,-1 0 0,1-2 0,35-31 538,-28 25-453,5-6-23,0-1 0,-2-1 0,12-18 0,-14 19-3,0 0 0,2 1 0,24-26-1,-35 40-123,0 0-1,0 0 1,0 0 0,1 0-1,-1 0 1,0 0-1,0 1 1,1-1-1,-1 0 1,0 1 0,1-1-1,-1 0 1,0 1-1,1 0 1,-1-1-1,1 1 1,-1 0 0,1 0-1,2 0 1,-3 0 14,0 1 0,0-1-1,0 1 1,-1-1 0,1 1 0,0 0 0,0-1 0,0 1 0,0 0 0,-1-1-1,1 1 1,0 0 0,-1 0 0,1 0 0,-1 0 0,1 0 0,-1 0 0,1 0 0,-1 0-1,1 1 1,2 8 167,-1 0-1,-1 0 1,1 1 0,-1 14-1,-1-24-202,2 47-296,2-1 0,21 93-1,-21-120-3073,-1-17 950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0:08.0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56 41 13171,'0'-3'5529,"2"-7"-3297,3 10-327,-7 0-489,0 0-344,-4 31-543,-20 48-105,14-31-312,-1-6-80,12 0-368,4-5-321,5-19-639,8-5-432,-6-13-889,-3-6-840</inkml:trace>
  <inkml:trace contextRef="#ctx0" brushRef="#br0" timeOffset="1">250 0 14379,'3'15'5609,"-5"19"-3992,-6 5-649,-3 7-448,-4 6-288,8 1-320,11 2-336,-4-16-1112,1-4-1289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45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59 15251,'-33'-52'5737,"80"57"-4568,10 0-297,16-5-872,9-5-688,-1-6-1393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46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70 270 7314,'-5'-3'539,"1"-1"0,1 1 0,-1-1 0,1 0 0,-1 0 0,1-1 1,0 1-1,0 0 0,-3-10 0,3 6 147,1-1 0,0 0 0,0 1 0,1-1 0,0-11 0,0 5-114,0-10 1293,0 0 1,-2 1-1,-12-45 1,21 71 567,-2-1-2420,-1 0 0,1 0-1,-1 0 1,0 0-1,1 0 1,-1 1 0,0-1-1,6 5 1,184 121-82,-184-120 42,0-1 0,0 1 0,-1 0 1,0 1-1,-1 0 0,1 0 0,-1 1 1,6 10-1,-12-16 18,0-1 1,0 0-1,0 0 1,0 0-1,0 1 1,0-1-1,-1 0 0,1 1 1,-1-1-1,0 1 1,0-1-1,0 0 0,0 1 1,0-1-1,0 1 1,0-1-1,-2 5 1,1-5 7,-1 1 1,0-1 0,1 1 0,-1-1 0,0 1-1,0-1 1,-1 0 0,1 0 0,0 0 0,-1 0-1,1 0 1,-1-1 0,0 1 0,1-1 0,-1 0-1,0 0 1,0 0 0,-3 1 0,-2 1-5,-1-1 0,1 0 0,-1-1 1,1 0-1,-1 0 0,-13-1 0,17 0-55,0-1-1,0 1 0,1-1 1,-1 0-1,0 0 1,0 0-1,1-1 0,-1 0 1,1 0-1,0 0 0,-1 0 1,-6-6-1,10 8 15,1 0 0,-1-1-1,0 0 1,0 1-1,0-1 1,1 1 0,-1-1-1,0 0 1,1 1 0,-1-1-1,1 0 1,-1 0 0,1 0-1,-1 1 1,1-1-1,0 0 1,-1 0 0,1 0-1,0 0 1,-1 0 0,1 0-1,0 0 1,0 0 0,0 0-1,0 1 1,0-1-1,0 0 1,0 0 0,0 0-1,1 0 1,-1 0 0,0 0-1,0 0 1,1 0 0,-1 0-1,1 1 1,-1-1-1,1 0 1,-1 0 0,1 0-1,-1 1 1,1-1 0,0 0-1,-1 1 1,1-1 0,0 0-1,0 1 1,-1-1-1,1 1 1,0-1 0,0 1-1,0 0 1,0-1 0,0 1-1,1 0 1,6-4-380,0 1 0,1 1 1,-1-1-1,14-1 0,9 2-1994,0 0 0,0 3 0,43 5 0,-31-2-1664,-43-4 4191,1 0-1,0 0 1,-1 0 0,1 0 0,0 1 0,0-1-1,-1 0 1,1 0 0,0 0 0,0 0-1,-1-1 1,1 1 0,0 0 0,-1 0 0,1 0-1,0-1 1,0 1 0,-1 0 0,1-1-1,-1 1 1,1 0 0,0-1 0,-1 1-1,1-1 1,-1 1 0,1-1 0,-1 1 0,1-1-1,-1 1 1,1-1 0,-1 0 0,0 1-1,1-1 1,-1 0 0,0 1 0,1-1-1,-1 0 1,0 0 0,0 1 0,0-1 0,0 0-1,0 1 1,0-1 0,0 0 0,0 0-1,0 0 1,-1-5 1176,0 0 0,-1 0 1,0 0-1,-5-10 0,6 13-1305,-57-130 5278,56 127-5614,2 10-642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57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50 164 9794,'13'57'9450,"-17"-57"-7113,4-5 895,-1 4-2384,-1-1-319,-11-35-433,-13-46-160,18 42-577,3 12-463,5 13-1288,-3 9-1105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57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25 113 9794,'17'-77'5004,"-16"75"-4602,-1 0 1,1-1-1,0 1 0,-1 0 1,1 0-1,0 0 0,0 0 1,1 1-1,-1-1 0,0 0 1,1 0-1,-1 1 0,3-3 1,-3 3-275,1 0-1,-1 1 1,0-1 0,0 0 0,1 1 0,-1-1 0,0 1 0,1-1 0,-1 1-1,1 0 1,-1 0 0,0 0 0,1 0 0,-1 0 0,3 0 0,-1 0-86,0 1 0,0 0 0,0 0 0,0 0 0,0 0 0,0 1 0,0-1 0,-1 1 0,1 0 0,-1-1 0,1 1 0,-1 0 0,4 3 0,-3 0-16,0-1 1,-1 1-1,1 0 1,-1-1-1,0 1 0,0 0 1,0 0-1,-1 1 1,1-1-1,-1 0 1,-1 0-1,1 1 0,-1-1 1,0 1-1,0-1 1,0 0-1,-1 1 1,0-1-1,0 0 0,0 0 1,-1 1-1,1-1 1,-5 7-1,4-7-64,0 0 0,0 0-1,-1 0 1,0 0 0,0-1 0,0 0-1,0 1 1,-1-1 0,0 0-1,0-1 1,0 1 0,0-1 0,0 1-1,-1-1 1,0-1 0,1 1 0,-1-1-1,0 1 1,0-2 0,0 1 0,-1 0-1,1-1 1,-8 1 0,11-2-81,1 1 1,0-1 0,0 0-1,-1 0 1,1 0 0,0 0-1,0-1 1,0 1 0,-1 0-1,1 0 1,0-1-1,0 1 1,0-1 0,-1 1-1,1-1 1,0 1 0,0-1-1,0 0 1,0 1-1,0-1 1,0 0 0,0 0-1,1 0 1,-2-1 0,-2-12-4133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58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1 232 14059,'21'19'2728,"-10"-16"-252,-10-6-2177,-1 0 0,1-1 0,-1 1 0,1 0-1,-1-1 1,0 1 0,0 0 0,0-1 0,-1 1-1,1 0 1,-2-6 0,0-3 197,-1-10 208,1 0 0,2-32 1,0 48-672,0 1 1,1-1-1,0 1 0,0 0 1,0-1-1,1 1 1,0 0-1,0 0 0,0 0 1,1 0-1,-1 0 1,1 0-1,0 1 0,1 0 1,5-7-1,-8 10-41,1 0-1,-1-1 1,1 1 0,0 0-1,-1 0 1,1 0 0,0 1-1,0-1 1,-1 0 0,1 1-1,0-1 1,0 1-1,0 0 1,0-1 0,0 1-1,0 0 1,0 0 0,0 0-1,-1 0 1,1 1-1,0-1 1,0 0 0,0 1-1,0 0 1,0-1 0,-1 1-1,1 0 1,0 0-1,0 0 1,-1 0 0,1 0-1,-1 0 1,1 0 0,-1 1-1,0-1 1,1 0-1,-1 1 1,0 0 0,0-1-1,0 1 1,0-1 0,0 1-1,0 0 1,0 0-1,-1 0 1,1-1 0,-1 1-1,1 0 1,-1 0 0,0 0-1,0 0 1,0 0-1,0 2 1,0 1-46,-1 1 0,0-1 0,-1 1-1,1-1 1,-1 0 0,0 0 0,0 0 0,-1 0 0,-4 8 0,-29 38-350,25-34 257,41-23 105,0 1 1,1 1-1,-1 2 1,1 1-1,52 5 1,-27 5-206,-35-5 65,1 0 0,0-1-1,0-2 1,42-1 0,-63 0 189,0 0 0,0 0 0,0 0 0,0 0 0,0 0 0,0 0 0,1-1 0,-1 1 0,0 0 0,0-1 0,0 1 0,0-1 0,0 1 0,0-1 0,0 1 0,0-1 0,0 1 0,0-1 0,-1 0 0,1 0 0,0 1 0,0-1 0,-1 0 0,1 0 0,0 0 0,-1 0 0,1 0 0,-1 0 0,1 0 0,-1 0 0,0 0 0,1 0 0,-1 0 0,0 0 0,0 0-1,1-1 1,-1 1 0,0 0 0,-1-2 0,0-3 72,-1 0-1,1 1 1,-2-1-1,1 0 1,-1 1-1,-3-7 1,-2-3-23,-38-65-1640,44 77 206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3:58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172 267 11851,'1'6'1081,"-1"0"1,0 0 0,0 0 0,0 0 0,-3 11 0,2-13-703,0 1-1,-1-1 0,1 0 1,-1 0-1,0 0 0,0 0 0,-5 7 1,5-9-269,0 1 0,0-1 0,0 0 1,-1 0-1,1 0 0,-1 0 0,1 0 0,-1-1 0,0 1 1,0-1-1,1 1 0,-1-1 0,0 0 0,0 0 1,0-1-1,0 1 0,-1 0 0,1-1 0,0 0 1,0 0-1,0 0 0,0 0 0,0 0 0,-1-1 1,1 1-1,-5-3 0,3 2-57,1-1 1,0 0-1,0 0 1,1-1-1,-1 1 1,0-1-1,1 0 1,-1 0-1,1 0 1,0 0-1,0 0 1,0-1-1,1 1 1,-1-1-1,1 0 1,0 0-1,0 0 0,0 0 1,0 0-1,1 0 1,0-1-1,0 1 1,0 0-1,0-6 1,-1 3-107,1 1 0,1-1 0,-1 0 0,1 0 0,1 0 1,-1 1-1,1-1 0,0 0 0,1 0 0,-1 1 0,1-1 0,1 1 0,-1-1 0,1 1 1,4-6-1,-6 10-38,1 0 0,-1 0 0,1 0 1,-1 0-1,1 1 0,0-1 0,0 0 1,0 1-1,0-1 0,0 1 0,0 0 1,1 0-1,-1 0 0,0 0 0,1 0 0,-1 0 1,0 1-1,1-1 0,-1 1 0,1 0 1,-1-1-1,1 1 0,-1 0 0,1 1 1,-1-1-1,1 0 0,-1 1 0,1-1 1,-1 1-1,0 0 0,1 0 0,-1 0 1,0 0-1,0 0 0,4 2 0,7 6-929,-1 0-1,0 1 0,0 0 1,17 19-1,-12-11-1347,-3-7 1163,0 0-1,1-1 0,0 0 0,27 12 1,10 1 14916,-64-43-10709,-19-43-1405,28 54-1452,1 0 0,0 0 0,0-1 0,1 1 0,0-1 0,1 1 0,0-1 0,1 1 0,0-1 0,0 1 0,1-1 0,4-12 0,-4 16-125,0-1 0,1 1 0,0 0 0,0 0 0,0 0 0,1 0 0,0 1 0,0-1 0,0 1 0,1 0 0,0 0 0,0 1 0,0 0 0,0-1 0,1 2 0,0-1 0,11-5 0,-8 5-21,-1 1-1,1 1 0,-1-1 0,1 1 0,0 1 1,16-2-1,-23 3-2,0 0 0,0 0 0,0 0 1,0 0-1,0 1 0,0-1 0,0 1 0,1-1 1,-1 1-1,0-1 0,0 1 0,-1 0 0,1 0 1,0 0-1,0 0 0,0 1 0,-1-1 1,1 0-1,0 1 0,-1-1 0,0 1 0,1 0 1,-1-1-1,0 1 0,0 0 0,1 0 0,-1 0 1,-1 0-1,1-1 0,0 1 0,0 1 0,-1-1 1,1 0-1,-1 2 0,1 3-13,-1 0 1,0 0-1,0 0 0,-1 0 0,0-1 1,0 1-1,-1 0 0,0 0 0,0-1 0,0 1 1,-1-1-1,0 0 0,0 0 0,-1 0 1,-6 9-1,5-8 9,-1 0 0,1-1 1,-1 0-1,0 0 0,0-1 1,-1 1-1,0-2 0,0 1 1,0-1-1,0 1 0,-1-2 1,-10 4-1,24-8-88,0 0 1,1-1-1,-1 2 0,0-1 0,1 1 0,-1 0 1,0 0-1,0 1 0,1 0 0,10 2 1,2 4-727,0-1 1,20 12-1,-30-13 565,1 0 0,1 0 0,-1-1-1,1 0 1,0-1 0,0 0-1,0-1 1,0 0 0,0-1-1,19 0 1,-25-1 271,0-1 0,0 0-1,0 0 1,0 0 0,0-1 0,0 1-1,-1-1 1,1-1 0,0 1 0,4-3 0,-8 3 20,1 1 1,0-1 0,-1 1-1,1-1 1,-1 0 0,0 0-1,0 1 1,1-1 0,-1 0-1,0 0 1,0 0 0,-1 0 0,1 0-1,0-1 1,-1 1 0,1 0-1,-1 0 1,0 0 0,0 0-1,0-1 1,0 1 0,0 0-1,0 0 1,0 0 0,-1-1 0,0-1-1,-3-7-22,0 0 0,0 1-1,-1 0 1,-1-1 0,1 2-1,-2-1 1,1 1 0,-12-12 0,11 16-1235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4:00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126 194 13843,'-41'39'7874,"38"-47"-5962,-2-7-704,3-4-352,1-12-599,-4-6-393,-7 1-585,-2 2-375,-7 4-752,-1 8-345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4:00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46 13739,'-68'-15'7962,"78"12"-6418,9-2-272,19-3-584,6 0-224,14 5-424,-6 0-400,-2 4-872,-6 12-528</inkml:trace>
  <inkml:trace contextRef="#ctx0" brushRef="#br0" timeOffset="1">455 262 25790,'0'-14'416,"2"-9"-224,4-18 376,-1-6-1008,0 5-497,3 13-1063,-1 6-753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4:01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83 11923,'7'-9'4042,"6"-1"-2636,0 0-804,-10 8-551,8-6 219,0 0 0,0 1 0,0 0 0,17-6 0,-24 11-201,-1 1-1,1 0 1,0 0 0,-1 0-1,1 0 1,0 0 0,0 1-1,0-1 1,-1 1-1,1 0 1,0 1 0,0-1-1,0 1 1,-1-1-1,1 1 1,0 0 0,-1 0-1,1 1 1,-1-1 0,1 1-1,-1 0 1,7 4-1,-9-5-42,1 1-1,0-1 0,-1 1 1,1 0-1,-1-1 1,0 1-1,1 0 0,-1 0 1,0 0-1,0 0 0,0 0 1,0 0-1,-1 0 0,1 0 1,0 0-1,-1 0 0,0 1 1,1 2-1,-1-1 12,-1 1 0,1 0 0,-1-1 0,0 1 0,0-1 0,0 0 0,-1 1 0,-2 6 0,-4 4 76,-1-1 0,0 1 0,-21 23 0,-68 62 230,19-23-87,69-62 1,17-15-104,29-18-48,-16 8-97,-15 8-9,0 1 1,1-1-1,-1 1 0,1 0 1,0 0-1,-1 1 0,1 0 1,0 0-1,-1 0 0,1 1 1,7 1-1,2 2-15,-1 1 0,25 11-1,5 2-133,-42-17 4,-1 0 0,1-1 0,0 1 0,0 0 0,0 0 0,1-1 0,-1 0 1,0 1-1,0-1 0,0 0 0,0 0 0,0 0 0,0 0 0,1 0 0,-1-1 0,0 1 0,0-1 0,0 1 0,0-1 0,0 0 0,0 0 0,0 1 0,0-1 0,0-1 0,-1 1 0,1 0 0,0 0 0,-1-1 0,1 1 0,-1-1 0,1 1 0,1-4 0,3-10-4056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4:01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8722,'10'0'4705,"13"0"-224,4 4-3249,17 2-672,6 4-448,6-3-2008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0:08.4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44 13435,'19'-3'5233,"19"-8"-3513,1 1-591,-5 0-209,-3 0-232,-7 10-384,7 7-320,-5 4-872,5 2-560,-3-11-2497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4:01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8 170 12643,'-7'-118'4183,"6"116"-4097,1 0-1,0 0 1,0 0 0,0 0-1,1 0 1,-1 0-1,0 0 1,1 0-1,0 0 1,-1 0 0,1 1-1,0-1 1,0 0-1,0 0 1,0 0-1,0 1 1,0-1-1,0 1 1,1-1 0,-1 1-1,1-1 1,-1 1-1,1 0 1,-1 0-1,1-1 1,0 1 0,0 0-1,0 1 1,-1-1-1,1 0 1,0 0-1,0 1 1,3-1 0,0 0 15,0 1 0,0 0 0,0 0 1,0 1-1,1-1 0,-1 1 1,0 0-1,9 3 0,-11-3-65,1 1 0,0 0 0,0 0 0,0 0 0,-1 0 0,1 0 0,-1 1 0,0-1 0,0 1 0,0 0 0,0 0 0,0 0 0,0 1 0,-1-1 0,0 1 0,1-1 0,-1 1 0,-1 0 0,1 0 0,-1 0 0,1 0 0,-1 0 0,0 0 0,0 0 0,-1 0 0,1 0 0,-1 0 0,0 1 0,0-1 0,0 0 0,-2 6 0,-1 6 21,0-1 1,-1 0-1,0 1 1,-2-2 0,0 1-1,0 0 1,-9 13-1,-1-4-5,0 0 0,-1-1 0,-2 0-1,-24 23 1,44-43-284,9-2 156,9-2 39,-5 1-14,-1-1 1,0 2 0,0 0 0,1 0-1,-1 1 1,0 1 0,0 0-1,-1 1 1,1 0 0,-1 1-1,0 0 1,0 1 0,15 10 0,-7-5-988,-4-8-917</inkml:trace>
  <inkml:trace contextRef="#ctx0" brushRef="#br0" timeOffset="1">6 248 13915,'15'3'5057,"25"4"-4377,7-1-248,5-4-1128,2-2-936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4:02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0 240 14459,'1'3'270,"0"-1"-12,-1-1 0,0 1 0,0 0 0,1 0 1,-1-1-1,1 1 0,-1 0 0,1-1 0,0 1 0,0-1 0,-1 1 0,1-1 0,0 1 0,1-1 1,-1 1-1,0-1 0,3 2 0,-1-4-30,-1-1 0,1 1 0,0-1 0,0 0 0,-1 0 0,1 0 0,-1 0 0,1-1 0,-1 1 0,4-6 0,-6 8-225,76-72 1403,-54 53-852,0-1 0,-1-1 1,-1 0-1,-2-2 0,30-43 1,-48 65-541,0 1 1,0 0 0,0 0 0,0 0-1,0 0 1,0-1 0,0 1-1,0 0 1,0 0 0,0 0-1,1 0 1,-1-1 0,0 1 0,0 0-1,0 0 1,0 0 0,0 0-1,1 0 1,-1 0 0,0 0 0,0 0-1,0-1 1,0 1 0,1 0-1,-1 0 1,0 0 0,0 0-1,0 0 1,0 0 0,1 0 0,-1 0-1,0 0 1,0 0 0,0 0-1,1 0 1,-1 0 0,0 0 0,0 0-1,0 0 1,0 1 0,1-1-1,-1 0 1,0 0 0,0 0-1,0 0 1,0 0 0,1 0 0,-1 0-1,0 0 1,0 1 0,0-1-1,0 0 1,0 0 0,0 0 0,0 0-1,1 1 1,-1-1 0,0 0-1,8 19 212,3 27-262,12 69-1530,2-40-3021,-16-56 1989</inkml:trace>
  <inkml:trace contextRef="#ctx0" brushRef="#br0" timeOffset="1">288 246 13491,'-97'-41'5465,"110"35"-3665,9-2-767,17 3-825,-3-6-736,10 11-2049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4:02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67 137 10114,'44'-82'4392,"-43"78"-4172,1 1 1,0-1-1,0 1 0,1 0 1,-1-1-1,1 1 1,-1 1-1,1-1 1,0 0-1,0 1 0,0-1 1,0 1-1,1 0 1,-1 0-1,1 0 1,-1 0-1,1 1 0,0-1 1,-1 1-1,1 0 1,0 0-1,0 1 1,0-1-1,0 1 0,4 0 1,-4 0-161,0 1-1,0-1 1,0 1 0,0 0 0,0 0-1,0 1 1,0-1 0,0 1 0,0 0-1,-1 0 1,1 0 0,-1 0 0,0 1-1,1-1 1,-1 1 0,0 0 0,0 0-1,-1 0 1,1 0 0,-1 1 0,0-1-1,1 1 1,-1 0 0,-1-1 0,1 1-1,-1 0 1,1 0 0,-1 0 0,0 0-1,0 0 1,-1 0 0,1 6 0,-2-2-10,-1 1-1,0 0 1,0-1 0,-1 1 0,0-1 0,-1 0-1,1 0 1,-2 0 0,1 0 0,-1-1 0,0 0-1,0 0 1,-9 8 0,-13 14 127,-46 37-1,71-64-165,-106 78 638,90-68-359,30-18-201,-1 0 1,1 0-1,0 2 0,1-1 0,-1 2 1,1-1-1,-1 2 0,1 0 0,0 0 1,0 1-1,24 2 0,-27 1-130,0 1 0,0 0 0,-1 0 0,1 1 0,14 8 0,-13-6-719,1-1 1,23 8 0,-32-12 482,-2-1 108,0 1 1,0-1 0,0 0 0,0 1-1,0-1 1,0 0 0,1 0-1,-1 0 1,0 0 0,0 0 0,0 0-1,0-1 1,0 1 0,0 0-1,0 0 1,0-1 0,2 0-1,7-3-2100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4:03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12619,'6'3'5017,"4"-6"-3425,13 4-248,13 1-567,7 1-249,16 5-1000,-7 4-529,2 4-1311</inkml:trace>
  <inkml:trace contextRef="#ctx0" brushRef="#br0" timeOffset="1">485 231 15243,'-5'-11'6250,"-13"-25"-4066,-1-3-456,-4-7-823,8 1-441,15 14-960,0 8-713,20 23-1423,-2 2-4034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4:03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244 104 12595,'94'0'4595,"-94"0"-4532,1 0 0,0-1 0,-1 1 0,1 0-1,0 0 1,0 0 0,-1 0 0,1 1 0,0-1-1,-1 0 1,1 0 0,-1 0 0,1 1 0,0-1-1,-1 0 1,1 0 0,0 1 0,-1-1 0,1 1-1,-1-1 1,1 0 0,-1 1 0,1-1 0,-1 1-1,1-1 1,-1 1 0,0-1 0,1 1 0,-1 0-1,0-1 1,1 1 0,-1-1 0,0 1 0,0 0 0,0-1-1,1 1 1,-1 0 0,0-1 0,0 1 0,0 1-1,-11 18 987,10-18-797,-4 4-8,0 0 0,0-1-1,0 1 1,-1-1 0,0-1 0,0 1 0,0-1 0,0 0 0,-1 0-1,1-1 1,-1 0 0,0 0 0,0-1 0,0 1 0,-1-2 0,-8 2-1,7-1-32,-1-1 0,0 0 0,0-1 0,0 0 0,0 0 0,1-1 0,-1-1-1,0 0 1,0 0 0,1-1 0,-17-6 0,18 5-119,1 0-1,-1-1 1,1 0-1,0 0 1,0-1-1,0 0 1,1 0 0,0-1-1,0 1 1,-6-10-1,10 13-100,0 0-1,1 0 0,-1 0 0,0 0 0,1 0 1,0-1-1,0 1 0,0 0 0,0-1 1,0 1-1,1-1 0,-1 0 0,1 1 0,0-1 1,0 1-1,1-1 0,-1 1 0,1-1 1,-1 1-1,1-1 0,0 1 0,1-1 0,-1 1 1,0 0-1,1 0 0,0 0 0,2-4 0,-2 5-29,-1 0-1,1 0 0,0 0 1,0 0-1,0 0 0,0 0 1,1 1-1,-1-1 0,0 1 1,1-1-1,-1 1 0,1 0 1,-1 0-1,1 0 0,0 0 1,-1 1-1,1-1 0,0 1 1,-1-1-1,1 1 0,0 0 1,0 0-1,0 0 0,-1 1 1,1-1-1,0 1 0,-1-1 1,1 1-1,0 0 0,-1 0 1,1 0-1,-1 0 0,4 3 1,7 3-474,-1 1 1,1 1 0,-2 0 0,21 19-1,7 12-1599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4:04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1 226 12003,'8'-2'8499,"-1"-6"-4904,4-18-3449,-4 10 776,32-81 707,-38 96-1626,-1 1 1,0 0 0,0-1 0,0 1-1,1 0 1,-1-1 0,0 1-1,0 0 1,1-1 0,-1 1 0,0 0-1,1-1 1,-1 1 0,0 0-1,1 0 1,-1-1 0,0 1-1,1 0 1,-1 0 0,1 0 0,-1 0-1,0-1 1,1 1 0,-1 0-1,1 0 1,-1 0 0,0 0 0,1 0-1,-1 0 1,1 0 0,-1 0-1,0 0 1,1 0 0,-1 1 0,1-1-1,-1 0 1,1 0 0,-1 0-1,0 0 1,1 1 0,0-1-1,14 12 8,-7-3-2,-1 0 0,-1 1 0,1 0 0,6 17-1,-8-17-37,0 0-1,1 0 1,0-1-1,1 1 1,7 8-1,-13-18 28,-1 1 0,0-1 1,1 1-1,-1-1 0,1 1 0,-1-1 0,0 0 0,1 1 1,-1-1-1,1 0 0,-1 1 0,1-1 0,-1 0 0,1 0 1,-1 1-1,1-1 0,0 0 0,-1 0 0,1 0 0,-1 0 1,1 0-1,-1 0 0,1 0 0,0 0 0,-1 0 0,1 0 1,-1 0-1,2 0 0,-1-1 4,0 0 0,-1 1-1,1-1 1,0 0 0,-1 0 0,1 0 0,-1 0 0,1 0-1,-1 0 1,0 0 0,1 0 0,-1 0 0,0 0 0,1 0 0,-1-1-1,3-53 199,-3 40-103,0 9-73,0 0 0,1 1 0,-1-1 0,1 1 0,0-1 0,1 1 0,-1 0 0,1-1 0,0 1 0,1 0 0,-1 0 0,1 0 0,0 1 0,0-1 0,0 1 0,1-1 0,0 1 0,-1 0 0,2 0 0,-1 1-1,0-1 1,1 1 0,-1 0 0,1 0 0,10-4 0,-10 5-64,1 0 0,0 0 0,-1 0 0,1 1 0,0 0 0,0 0 0,0 0-1,0 1 1,12 0 0,-15 1 5,0-1 0,0 1 0,-1 0 0,1 0 0,0 0 0,-1 0 0,1 0 0,-1 1 0,1-1 0,-1 1 0,0 0 0,1 0 0,-1 0 0,0 0 1,0 0-1,0 0 0,-1 0 0,1 0 0,-1 1 0,1-1 0,-1 1 0,3 5 0,8 26-130,-10-27 145,0 0-1,1 0 1,-1 0-1,1-1 1,1 1-1,-1-1 1,1 0-1,0 0 1,1 0-1,-1-1 0,10 9 1,-10-10-53,1 0-1,0-1 1,0 1 0,1-1-1,-1 0 1,0-1-1,1 1 1,0-1 0,0 0-1,-1 0 1,1-1 0,0 0-1,1 0 1,-1 0 0,0-1-1,0 0 1,0 0 0,0 0-1,0-1 1,0 0 0,0 0-1,0-1 1,0 0 0,10-4-1,-13 5-206,-1 0 0,0 0-1,0-1 1,1 1 0,-1-1 0,0 1-1,-1-1 1,1 0 0,0 0 0,0 1-1,1-4 1,-1 3-28,11-12-1898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4:04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12723,'11'2'5697,"5"-1"-2632,5 2-913,4-6-584,-7 0-559,12 5-761,-12-2-408,-3 4-1193,3 3-639,-15 1-4497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4:04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14395,'7'0'5921,"16"0"-3640,4 4-353,14-6-575,1-1-433,2-2-792,0 0-472,-5 5-641,-5 0-335,-6 11-752,-5-4-273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5:01.2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443 54 9578,'5'-13'4729,"-1"-13"-736,-8 11-1609,-24 20-287,-13 24-57,-22 49-527,-9 28-321,-4 60-408,6 19-152,20 36-288,9 3-104,35-9-176,7-20-192,30-36-768,7-22-648,-1-40-1593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5:02.1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78 183 11106,'94'-46'3855,"-93"46"-3765,0-1 1,0 1 0,0-1 0,0 1-1,0 0 1,0 0 0,0-1 0,0 1-1,0 0 1,0 0 0,0 0-1,0 0 1,0 0 0,0 0 0,0 0-1,0 1 1,0-1 0,2 1 0,-3-1-43,0 0 0,1 1 0,-1-1 0,0 0 0,1 1 1,-1-1-1,0 1 0,0-1 0,1 1 0,-1-1 0,0 1 0,0-1 1,0 1-1,0-1 0,1 1 0,-1-1 0,0 1 0,0-1 0,0 1 1,0-1-1,0 1 0,0-1 0,-1 2 0,-9 23 2096,6-21-1841,0-1 0,-1 1 0,0-1 0,1-1 0,-1 1 0,0-1 0,0 1 0,0-2 0,-1 1-1,1 0 1,0-1 0,-1 0 0,-5 0 0,5 0-88,0 0 0,-1-1 0,1 0 0,0 0 0,0 0 0,0-1 0,0 0 1,0 0-1,0 0 0,0-1 0,-10-4 0,14 4-163,0 0 0,-1 0 1,1 0-1,0-1 0,0 1 0,0 0 1,1-1-1,-1 0 0,1 1 1,-1-1-1,1 0 0,0 0 0,0 0 1,0 0-1,0 1 0,1-2 0,-1 1 1,1 0-1,0 0 0,0 0 1,0 0-1,0 0 0,0 0 0,1 0 1,0-4-1,1-2-12,0 1 0,0-1-1,0 1 1,1 0 0,0 0 0,1 0 0,0 1 0,5-8-1,-8 12-33,1 0-1,0 0 1,0 1-1,0-1 1,0 1-1,1 0 1,-1-1-1,1 1 0,-1 0 1,1 0-1,0 1 1,0-1-1,0 0 1,0 1-1,0 0 1,0 0-1,0 0 0,0 0 1,0 0-1,1 0 1,-1 1-1,0 0 1,1 0-1,-1 0 1,0 0-1,1 0 0,-1 1 1,0-1-1,0 1 1,1 0-1,-1 0 1,5 2-1,-4 0-4,0-1 1,0 1-1,0 0 0,0 0 1,-1 0-1,1 1 0,-1-1 0,0 1 1,0 0-1,0 0 0,-1 0 1,1 0-1,-1 0 0,0 1 0,0-1 1,0 1-1,-1-1 0,0 1 1,0 0-1,0 0 0,0 8 0,-1-5 9,-1-1 0,0 1 0,-1-1 0,1 0 0,-1 1 0,-1-1-1,0 0 1,0 0 0,0 0 0,0-1 0,-1 1 0,0-1-1,-1 0 1,0 0 0,0 0 0,0-1 0,0 1 0,-1-1-1,0-1 1,0 1 0,0-1 0,-1 0 0,1 0 0,-1-1 0,0 0-1,0 0 1,0-1 0,-10 3 0,15-5-3,1 1-1,-1-1 1,1 0 0,-1 0-1,0 0 1,1 0 0,-1 0-1,1 0 1,-1-1 0,1 1-1,-1 0 1,1-1 0,0 1 0,-1-1-1,1 0 1,-1 1 0,1-1-1,0 0 1,-1 0 0,1 0-1,0 0 1,0 0 0,0 0-1,0 0 1,0 0 0,0 0-1,0-1 1,0 1 0,0 0 0,1-1-1,-1 1 1,0 0 0,1-1-1,-1 1 1,1-1 0,-1-1-1,0-2 4,1 0 0,-1 0 0,1 0 0,0 0 0,0 0 0,1-1 0,-1 1 0,1 0 0,0 0 0,2-4 0,0 2 1,0 0 0,0 0 0,0 1 1,1 0-1,0-1 0,0 2 0,1-1 0,0 0 0,5-4 0,-7 7-11,-1 0 1,1 1 0,0 0-1,0 0 1,0 0 0,0 0-1,1 0 1,-1 0-1,1 1 1,-1 0 0,1 0-1,-1 0 1,1 0-1,-1 0 1,1 1 0,0-1-1,-1 1 1,1 0-1,5 1 1,-8-1-3,1 0 0,0 1-1,-1-1 1,1 1 0,-1-1 0,1 1 0,-1 0 0,1 0-1,-1 0 1,0 0 0,1 0 0,-1 0 0,0 0-1,0 0 1,0 0 0,0 0 0,0 1 0,0-1 0,0 1-1,0-1 1,0 0 0,0 1 0,-1-1 0,1 1-1,-1 0 1,1-1 0,-1 1 0,0-1 0,1 1 0,-1 0-1,0-1 1,0 1 0,0 0 0,-1-1 0,1 3-1,-1 4 10,0-1-1,-1 0 0,0 0 0,0 0 0,-1 0 0,-5 12 0,2-10 14,1 1 0,-2-1 0,-12 16 0,17-22-86,-1-1 0,0 1 0,1-1 0,-1 1 0,0-1 0,0 0 0,0 0 1,0 0-1,-1 0 0,1-1 0,-1 1 0,1-1 0,-1 0 0,1 0 0,-6 1 0,8-2-34,1 0-1,-1 0 1,0 0-1,1 0 1,-1 0-1,1 0 1,-1 0-1,0 0 1,1 0-1,-1 0 1,1 0-1,-1 0 1,0 0-1,1 0 1,-1-1-1,1 1 1,-1 0 0,0 0-1,1-1 1,-1 1-1,1 0 1,-1-1-1,1 1 1,-1-1-1,1 1 1,0 0-1,-1-1 1,1 1-1,-1-1 1,1 1-1,0-1 1,0 0-1,-1 1 1,1-1-1,0 1 1,0-1-1,0 1 1,-1-1-1,1 0 1,0 0 0,1-12-3663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0:08.7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1 225 10842,'48'-18'3013,"-32"14"-1057,-16 4-1890,0 0 1,0 0-1,0 0 0,0 0 1,0 0-1,0 0 0,0 0 1,0 0-1,-1 1 67,1-1-67,0 0 0,0 0 1,0 0-1,0 0 0,0 0 1,0 0-1,0 0 0,0 0 1,0 1-1,0-1 0,0 0 1,0 0-1,0 0 0,0 0 1,0 0-1,0 0 0,0 0 1,0 0-1,0 1 0,0-1 1,0 0-1,0 0 0,0 0 1,0 0-1,0 0 0,0 0 1,0 0-1,0 0 0,0 1 1,0-1-1,0 0 1,0 0-1,0 0 0,0 0 67,0 0-67,1 0 1,-1 0-1,0 0 0,0 0 1,0 0-1,0 0 0,0 0 1,0 1-1,0-1 0,0 0 1,0 0-1,1 0 0,-1 0 1,-4 4 207,0 1 0,0 0 0,0 0 0,1 1 0,0-1 0,0 1 0,0 0 0,1 0 0,-1-1 0,2 1 0,-1 1 1,1-1-1,-1 8 0,1-11-232,1 0 0,0 0 0,0 0 0,0 0 1,0-1-1,1 1 0,-1 0 0,1 0 0,0 0 1,0-1-1,0 1 0,0 0 0,0-1 0,0 1 0,1-1 1,-1 1-1,1-1 0,0 0 0,0 0 0,0 0 1,0 0-1,0 0 0,0 0 0,0 0 0,1-1 0,-1 1 1,0-1-1,1 1 0,0-1 0,-1 0 0,1 0 1,3 1-1,14 3-17,0-1 0,0 0 0,0-2 0,30 1 0,-43-3-271,0 0-1,-1-1 1,1 1 0,-1-1 0,1 0 0,-1-1-1,1 0 1,-1 0 0,0 0 0,0-1 0,0 1 0,0-2-1,0 1 1,0-1 0,-1 1 0,0-2 0,9-7-1,7-17-2449</inkml:trace>
  <inkml:trace contextRef="#ctx0" brushRef="#br0" timeOffset="1">184 49 13187,'-61'-47'5377,"82"47"-3433,6-1-143,16 2-417,-1 1-472,2 1-536,-7-3-168,-9-1-600,1 1-424,-19 0-1416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5:02.8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8 194 8130,'-8'-11'12822,"23"11"-7055,-15 0-5727,6 1 98,0 0 1,-1 1-1,1 0 0,0 0 1,-1 0-1,9 5 0,172 106 1084,-164-100-1068,-1 0 0,0 1 0,-1 2 1,-1 0-1,0 1 0,-1 0 0,23 32 0,-49-66 117,1-1 0,0 1 0,1-1-1,1 0 1,-4-27 0,7 25-243,0 0-1,1-1 1,1 0 0,1 1 0,0-1-1,2 1 1,1 0 0,0 0 0,1 0-1,12-28 1,-14 41-33,-1-1-1,1 2 0,1-1 1,-1 0-1,1 1 1,8-11-1,-10 15-145,0 0 0,0-1 0,1 1 1,-1 0-1,1 0 0,0 1 0,0-1 0,-1 0 0,1 1 0,0 0 0,0 0 0,0 0 0,1 0 1,-1 0-1,0 0 0,0 1 0,6-1 0,18 3-960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5:05.4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214 81 11739,'18'43'5951,"24"68"-1477,-38-96-4230,0 1 0,-1 0-1,0 0 1,1 30-1,-4-42-149,0-1 0,0 1 0,-1 0 0,1-1 0,-1 1-1,0-1 1,0 1 0,0-1 0,0 1 0,0-1 0,-1 0-1,1 0 1,-1 1 0,-3 3 0,3-5 4,0 0 0,0 0 0,0-1 0,0 1 0,0-1 0,-1 1 0,1-1 0,0 0 0,-1 0 0,1 0 0,-1 0 0,1 0 0,-1-1 0,1 1 0,-5 0 0,0-1 69,-1 0-1,1-1 0,0 0 0,0 0 0,0 0 0,0-1 0,1 0 0,-1 0 1,0-1-1,1 0 0,-1 0 0,-8-6 0,3 0-72,1 0 1,1-1-1,-1 0 1,2-1-1,-1 0 0,2 0 1,-1-1-1,2 0 0,0 0 1,0-1-1,1 0 0,0 0 1,1 0-1,1-1 1,0 0-1,1 0 0,1 0 1,0 0-1,1 0 0,0-1 1,1 1-1,0 0 1,2-1-1,2-15 0,-3 26-76,0 1 0,0-1-1,0 1 1,1-1 0,-1 1 0,1 0-1,-1-1 1,1 1 0,0 0-1,1 0 1,-1 1 0,0-1-1,1 0 1,-1 1 0,6-4 0,-6 5-67,0-1 1,1 1-1,-1 0 0,1 1 1,-1-1-1,1 0 1,-1 1-1,1-1 1,-1 1-1,1 0 1,0 0-1,-1 0 1,1 0-1,-1 1 0,1-1 1,4 2-1,1 1-371,0 0 0,0 1 0,-1 0 0,0 0 0,0 0-1,0 1 1,0 0 0,-1 1 0,0-1 0,0 1 0,9 12-1,26 38-4052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5:05.8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5 104 15163,'-4'4'8016,"3"4"-6227,12 18-1513,-4-14-100,2 0 0,-1 0 0,2-1 1,10 11-1,-17-19-133,0 0 0,0 0 1,1 0-1,-1 0 0,0-1 0,1 0 1,0 1-1,0-1 0,0-1 0,-1 1 1,2 0-1,-1-1 0,0 0 0,0 0 1,0 0-1,0-1 0,1 1 0,-1-1 1,0 0-1,1 0 0,5-1 0,-8 0 10,0 0-1,-1 0 0,1 0 1,0 0-1,0-1 1,-1 1-1,1 0 0,0-1 1,-1 1-1,0-1 0,1 1 1,-1-1-1,0 0 0,0 0 1,0 0-1,0 1 0,0-1 1,0 0-1,-1 0 0,1 0 1,0 0-1,-1-3 0,7-51 859,-7 54-884,-5-93 973,1 44-209,70 149-295,-59-90-613,0 1-1,1-2 0,-1 1 0,2-1 1,-1-1-1,1 1 0,0-1 0,1-1 1,-1 0-1,1 0 0,0-1 1,0 0-1,14 3 0,-23-7 73,-1 0 0,1 1 0,0-1 0,-1 0 0,1 0 1,0 0-1,-1 0 0,1 0 0,0 0 0,-1 0 0,1 0 0,-1 0 0,1 0 0,0-1 0,-1 1 0,1 0 1,0 0-1,-1-1 0,1 1 0,-1 0 0,1-1 0,-1 1 0,1 0 0,-1-1 0,1 1 0,-1-1 0,1 1 0,-1-1 1,0 1-1,1-1 0,-1 1 0,1-1 0,-1 0 0,0 1 0,0-1 0,1 1 0,-1-1 0,0 0 0,0 1 1,0-1-1,0 0 0,0 1 0,0-2 0,-4-36-2263,1 20 539,3-11-942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5:06.1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0 185 15027,'44'41'5023,"-43"-41"-4924,0 1 0,-1-1 0,1 1 0,0-1 0,0 0 0,-1 1 1,1-1-1,0 0 0,0 0 0,0 1 0,-1-1 0,1 0 0,0 0 1,0 0-1,0 0 0,0 0 0,-1 0 0,1-1 0,0 1 0,0 0 1,0 0-1,-1 0 0,1-1 0,0 1 0,0 0 0,-1-1 0,1 1 1,0-1-1,-1 1 0,1-1 0,0 1 0,-1-1 0,1 1 0,0-2 1,15-23 1426,-13 20-1072,8-16 599,-2-1 1,10-27-1,-12 27-263,2 0 1,14-28 0,-22 49-779,-1 1 0,0 0 0,0-1 0,1 1 0,-1 0-1,0-1 1,1 1 0,-1 0 0,1 0 0,-1-1 0,0 1 0,1 0 0,-1 0 0,0 0 0,1-1 0,-1 1-1,1 0 1,-1 0 0,1 0 0,-1 0 0,1 0 0,-1 0 0,0 0 0,1 0 0,-1 0 0,1 0 0,-1 0 0,1 0-1,-1 0 1,1 0 0,-1 1 0,0-1 0,1 0 0,-1 0 0,1 0 0,-1 1 0,0-1 0,1 0 0,-1 0 0,0 1-1,1-1 1,-1 0 0,1 1 0,16 19 91,62 89-690,-66-94-23,0-1-1,2 0 1,0 0 0,29 19 0,4-4-1779,-11-9-646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5:06.5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 13435,'3'-4'9354,"4"4"-7538,8 2-1328,64 13-224,-43-7-448,0 3-1216,1-1-880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5:06.8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91 211 10586,'-42'22'4769,"40"-28"-1616,-1-4-761,0-9-39,-4-4-65,2-10-439,-4-2-417,0-3-696,1 6-328,5 9-1120,6 10-760,10 18-1057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5:07.2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0 223 12883,'0'0'8005,"1"-5"-4205,2-7-3320,1 0 0,0 0 0,1 0 0,9-15 0,6-13 306,-19 40-769,-1 0 0,1-1-1,-1 1 1,1 0 0,0 0 0,-1 0 0,1 0 0,0 0-1,-1 0 1,1 0 0,0 0 0,-1 0 0,1 0-1,-1 1 1,1-1 0,0 0 0,-1 0 0,1 0 0,-1 1-1,1-1 1,0 0 0,-1 1 0,1-1 0,-1 1-1,1-1 1,-1 1 0,1 0 0,23 17-9,-18-14 25,-2-1-31,75 51-22,-68-48 12,-1 0 1,1 0-1,1-2 0,-1 1 1,24 5-1,-35-10 14,1 0-1,-1 0 1,1 0-1,-1 0 1,1 0-1,-1 0 1,1 0-1,-1 0 1,1 0-1,-1 0 1,1 0-1,-1 0 1,1 0-1,-1 0 1,0 0-1,1 0 1,-1 0-1,1-1 1,-1 1-1,1 0 1,-1 0-1,1-1 1,-1 1-1,0 0 1,1-1-1,-1 1 1,0 0-1,1-1 1,-1 1-1,1-1 1,-1-16 316,-16-21 297,-10-5 42,18 31-468,0 0-1,1-1 1,1 0 0,-10-26 0,16 38-219,-1 0-1,1 0 1,0 0 0,-1 1 0,1-1 0,0 0 0,0 0 0,0 0 0,0 0 0,0 0 0,0 0 0,0 0 0,0 0 0,0 0 0,0 0-1,0 0 1,1 0 0,-1 0 0,0 1 0,1-1 0,-1 0 0,1 0 0,-1 0 0,1 0 0,-1 1 0,1-1 0,-1 0 0,1 0 0,0 1-1,-1-1 1,1 1 0,0-1 0,0 0 0,0 1 0,-1 0 0,1-1 0,0 1 0,0-1 0,0 1 0,0 0 0,0 0 0,0-1-1,0 1 1,0 0 0,0 0 0,0 0 0,1 0 0,7 0-561,-1 1 1,0 0-1,0 0 0,12 4 1,29 8-2211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5:07.5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0 175 10042,'19'10'2437,"37"14"1,-56-24-2364,1 0 0,-1 0 1,0 0-1,1 0 0,-1 0 1,1 0-1,-1 0 0,1 1 1,-1-1-1,1 0 0,-1-1 1,0 1-1,1 0 0,-1 0 1,1 0-1,-1 0 0,1 0 1,-1 0-1,0 0 0,1-1 1,-1 1-1,1 0 0,-1 0 1,0-1-1,1 1 0,-1 0 1,0-1-1,1 1 0,-1 0 1,0-1-1,1 1 0,-1 0 1,0-1-1,0 1 0,0 0 1,1-1-1,-1 1 0,0-1 1,0 1-1,0-1 0,0 1 1,0 0-1,0-1 0,0 1 1,0-1-1,0 1 0,0-1 1,-4-25 1727,2 18-1347,-2-24 1216,3 22-1178,1 1 0,-2 0-1,1 0 1,-1 0 0,-1 0 0,1 0 0,-2 1-1,1-1 1,-1 1 0,0 0 0,-1 0 0,-5-8-1,2 5 295,14 13-150,20 18-312,-4 1-224,-7-8-88,-1 0-1,-1 1 0,0 1 1,19 28-1,-29-39-11,-1 0 0,0 1 1,0 0-1,0-1 0,0 1 0,-1 0 1,0 0-1,0 0 0,0 0 0,0 0 1,-1 0-1,0 0 0,0 0 1,0 0-1,-1 0 0,0 0 0,0 0 1,0 0-1,0 0 0,-1 0 0,0-1 1,0 1-1,-3 5 0,3-6 18,-1-1 1,1 0-1,-1 0 0,0 0 0,0-1 0,0 1 0,-6 4 0,8-6-26,0-1 0,0 1 0,0 0-1,0 0 1,0-1 0,0 1-1,-1-1 1,1 1 0,0-1-1,0 1 1,0-1 0,-1 0 0,1 1-1,0-1 1,0 0 0,-1 0-1,1 0 1,0 0 0,0 0-1,-1 0 1,1-1 0,0 1-1,0 0 1,-1-1 0,1 1 0,-2-2-1,2 2-36,1-1-1,-1 0 0,1 0 1,-1 0-1,1 0 0,0 0 1,-1 0-1,1 0 0,0 0 1,0 0-1,0 0 0,0 0 1,0 0-1,0 0 0,0-1 1,0 1-1,0 0 1,0 0-1,0 0 0,1 0 1,-1 0-1,0 0 0,1 0 1,-1 0-1,1 0 0,-1 1 1,1-1-1,-1 0 0,1 0 1,0 0-1,1-1 0,24-27-1153,-24 27 1106,9-7-206,1 1-1,-1 0 1,2 0-1,-1 1 1,1 1-1,0 0 1,0 0 0,1 2-1,-1 0 1,1 0-1,0 1 1,17-1 0,10 0 138,-1 2 0,1 2 0,42 5 1,-82-5 170,20 2 106,38 8 1,-55-9 2,0-1 0,-1 1 0,1 0 0,0 1 0,-1-1 1,1 1-1,-1 0 0,0-1 0,0 1 0,1 1 0,-1-1 0,0 0 1,-1 1-1,1-1 0,0 1 0,-1 0 0,5 6 0,-7-8-49,0 0-1,1 0 0,-1-1 1,0 1-1,0 0 0,0 0 1,0 0-1,1 0 0,-1-1 1,0 1-1,0 0 0,-1 0 1,1 0-1,0-1 0,0 1 1,0 0-1,0 0 1,-1 0-1,1-1 0,0 1 1,-1 0-1,1 0 0,-1-1 1,1 1-1,-1 0 0,1-1 1,-2 2-1,0 0 83,0-1 0,0 1 0,0-1 0,-1 1 0,1-1 0,-1 0-1,1 0 1,-5 2 0,-2-1 152,1 0-1,0-1 1,0 0 0,-17 1-1,19-3-236,0 0-1,0 0 1,0 0 0,1-1-1,-1 0 1,0 0-1,1 0 1,-1-1-1,1 0 1,0 0 0,0 0-1,0-1 1,0 0-1,0 0 1,1 0-1,0 0 1,0-1 0,0 1-1,0-1 1,1 0-1,0 0 1,0-1-1,0 1 1,0-1-1,1 1 1,-2-9 0,3 12-74,1 0 0,0-1 1,0 1-1,0 0 0,0 0 0,0 0 1,1-1-1,-1 1 0,1 0 1,-1 0-1,1 0 0,0 0 1,-1 0-1,1 0 0,0 0 1,1 0-1,-1 0 0,0 0 0,0 1 1,1-1-1,-1 0 0,1 1 1,0-1-1,-1 1 0,1 0 1,0-1-1,0 1 0,0 0 1,0 0-1,0 0 0,0 0 0,0 1 1,0-1-1,4 0 0,2-1-260,1 0 0,-1 1 0,1 0 0,0 1 0,-1-1 0,1 2 0,15 1 0,28 10-2278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5:08.0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 23 9778,'-7'-8'13163,"7"6"-11835,0 1-72,0-1-31,5-1-217,23-4-256,39 7-496,-40 13-96,-11-4-288,2-1-312,-5-5-1040,-5-1-849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5:09.0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33 347 11354,'-6'-3'9971,"6"-7"-7987,-2 8-888,-1-17-240,-5-72-472,-4 32-207,11 4-129,2 10-112,-1 7-825,3 19-695,10 14-1281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0:09.1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22 14299,'8'0'5361,"21"-2"-4377,5-4-231,13-1-305,8 4-464,4 0-712,9 4-577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5:09.4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1 149 9370,'13'39'2073,"0"1"-508,-8-33 1387,-4-14 2913,8-137-1636,-9 143-4205,0 0 1,0 0 0,0 0 0,0 0 0,0 0 0,0 1 0,0-1 0,1 0 0,-1 0-1,0 0 1,1 0 0,-1 0 0,0 1 0,1-1 0,-1 0 0,1 0 0,-1 1 0,1-1-1,0 0 1,-1 1 0,1-1 0,0 1 0,0-1 0,-1 0 0,1 1 0,0 0-1,0-1 1,1 0 0,-1 1-7,1 0 0,0 0 0,0 0 0,0 1 1,0-1-1,-1 0 0,1 1 0,0-1 0,0 1 0,-1 0 0,1-1 0,0 1 0,2 2 0,9 5-34,-1 1-1,21 20 1,-22-20 55,-6-5-37,47 36-51,-48-37 57,1-1 0,-1 1 0,1-1 1,-1 0-1,1 0 0,0-1 1,0 1-1,-1-1 0,1 0 1,8 0-1,-13-1 13,1 0 0,-1-1-1,0 1 1,1-1 0,-1 1 0,0 0 0,0-1 0,1 1 0,-1-1-1,0 1 1,0 0 0,0-1 0,0 1 0,0-1 0,0 1 0,0-1 0,0 1-1,0-1 1,0 1 0,0-1 0,0 1 0,0 0 0,0-1 0,0 1 0,0-1-1,0 1 1,0-1 0,-1 1 0,1 0 0,0-1 0,0 1 0,-1-1 0,-8-25 478,6 19-290,-3-9-63,0-1-1,2 1 0,0 0 0,0-1 0,0-21 0,4 37-187,0 0-1,0 0 0,0 1 1,0-1-1,0 0 0,0 0 1,0 0-1,0 0 1,1 1-1,-1-1 0,0 0 1,1 0-1,-1 1 0,0-1 1,1 0-1,-1 0 0,1 1 1,-1-1-1,1 1 0,0-1 1,-1 0-1,1 1 1,-1-1-1,1 1 0,0-1 1,0 1-1,-1 0 0,1-1 1,0 1-1,0 0 0,-1-1 1,1 1-1,0 0 1,1 0-1,31 2-2887,-30-2 2698,28 7-2511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5:10.0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22 259 12067,'-21'94'4119,"21"-93"-4059,0 1 0,0-1 0,0 1 0,0-1 0,0 1 0,0-1 0,1 1 0,-1-1 0,0 0 0,1 1-1,-1-1 1,1 1 0,0-1 0,-1 0 0,1 1 0,0-1 0,0 0 0,0 0 0,0 0 0,0 0 0,0 0 0,0 0 0,0 0 0,1 0 0,-1 0 0,0 0-1,1 0 1,-1-1 0,0 1 0,1-1 0,-1 1 0,1-1 0,-1 0 0,1 1 0,-1-1 0,1 0 0,-1 0 0,1 0 0,-1 0 0,1 0 0,1 0 0,3 0 100,13 1 63,0 0 1,0-2-1,0-1 1,-1 0-1,1-1 0,0-1 1,-1 0-1,0-2 0,0 0 1,0-1-1,-1-1 1,0-1-1,17-11 0,-31 18-194,0 0 0,0 0 0,0-1-1,0 1 1,-1-1 0,1 1 0,-1-1-1,1 0 1,-1 0 0,0 0 0,0 0-1,0-1 1,-1 1 0,1-1 0,-1 1-1,1-6 1,-1 6 18,-1 0-1,0 0 0,0 0 1,0 1-1,0-1 1,-1 0-1,1 0 0,-1 0 1,0 0-1,1 0 0,-1 0 1,-1 1-1,1-1 1,0 0-1,-1 1 0,1-1 1,-1 1-1,0 0 1,0-1-1,-3-2 0,-2-1 218,0 0 0,-1 0 0,0 0 0,0 1 0,-18-8 0,17 9-29,1-1 0,-1 0 0,1 0 0,-1-1 0,-10-10 0,18 15-217,-1 0 0,1 0-1,0 0 1,0 0-1,0-1 1,0 1 0,0-1-1,1 1 1,-1-1 0,0 1-1,1-1 1,-1 1-1,0-1 1,1 1 0,0-1-1,0 0 1,-1 1 0,1-1-1,0 0 1,0 1-1,0-1 1,0 1 0,1-3-1,0 1-40,0 0-1,1 0 1,-1 0-1,1 0 1,0 1-1,-1-1 1,1 1-1,0-1 1,1 1-1,-1 0 1,4-4-1,3 0-211,1-1 1,0 1-1,0 1 0,0-1 0,0 2 0,13-5 0,-15 7-23,0 0-1,0 0 1,1 1-1,-1 0 1,0 1-1,0 0 1,1 0-1,-1 0 1,0 1-1,1 1 1,15 4 0,-20-5 164,1 1 1,0 0 0,-1 0 0,1 1 0,-1-1 0,0 1 0,0 0 0,0 0 0,0 0-1,0 1 1,-1-1 0,0 1 0,1 0 0,-1 0 0,-1 0 0,1 1 0,0-1 0,-1 1-1,0-1 1,3 10 0,7 59 562,-10-55-140,1 1 0,1 0 0,9 29 0,-11-44-289,0 1 0,0-1 1,0 1-1,1-1 0,-1 0 0,1 0 0,0 0 1,0-1-1,0 1 0,1-1 0,-1 0 0,1 0 1,0 0-1,0 0 0,0 0 0,0-1 0,0 0 1,9 4-1,-2-4-49,0 0 0,-1-1 0,1 0 0,0 0 1,0-1-1,0-1 0,0 0 0,-1 0 0,1-1 0,0-1 0,-1 1 1,0-2-1,1 1 0,-1-2 0,0 1 0,-1-1 0,1-1 1,11-8-1,-20 13-79,0 1 0,-1-1 1,1 0-1,0 1 0,0-1 1,0 0-1,-1 0 0,1 0 1,0 1-1,-1-1 0,1 0 1,-1 0-1,1 0 0,-1 0 1,0 0-1,1 0 0,-1 0 1,0 0-1,0 0 0,1 0 1,-1 0-1,0-2 0,-3-10-1096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5:10.3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 1 11931,'9'0'5297,"17"0"-2001,9 0-2031,9 6-729,-2 1-88,2 3-352,-5-1-280,-12 1-944,-2 0-585</inkml:trace>
  <inkml:trace contextRef="#ctx0" brushRef="#br0" timeOffset="1">1 134 15451,'9'0'5537,"16"0"-4048,24-3-1641,3 0-296,6-4-1017,2 2-791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5:10.8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46 236 14291,'-2'2'406,"-14"23"3928,7-24-2414,0-15-336,7 7-1327,0-1-1,0 0 1,0-1-1,1 1 1,1 0-1,-1 0 0,1 0 1,1-1-1,0 1 1,0 0-1,0 0 1,1 0-1,0 0 0,5-11 1,-4 10-163,0 1 0,1 0 0,0 0 0,1 0 0,-1 1 0,2-1 0,-1 1 0,1 0 0,0 0 0,0 1 0,1 0 1,13-10-1,-16 14-67,0 0 1,-1 0 0,1 1 0,0 0 0,0-1-1,0 1 1,0 1 0,0-1 0,0 1 0,0-1-1,0 1 1,0 0 0,7 1 0,-9 0-40,0-1 0,-1 0-1,1 1 1,-1-1 0,1 1 0,-1 0 0,1-1 0,-1 1 0,1 0-1,-1 0 1,0 0 0,1 0 0,-1 0 0,0 0 0,0 0-1,0 1 1,0-1 0,0 0 0,0 1 0,0-1 0,0 0 0,-1 1-1,1-1 1,0 1 0,-1-1 0,1 1 0,-1 0 0,0-1-1,1 1 1,-1-1 0,0 1 0,0 0 0,0-1 0,-1 4 0,1-2-40,-1 0 1,0 0 0,1 0 0,-1-1 0,-1 1 0,1 0 0,0 0 0,-1-1 0,1 1 0,-1-1 0,0 1 0,-2 1 0,-31 30-315,2-3 243,31-28 112,0 0-1,0-1 0,0 1 0,0 0 1,1 0-1,-1 1 0,1-1 1,0 0-1,0 0 0,-2 6 1,3-7-13,1-1 0,-1 0 1,0 0-1,0 1 1,1-1-1,-1 0 1,0 0-1,1 0 1,-1 1-1,1-1 0,0 0 1,-1 0-1,1 0 1,0 0-1,0 0 1,0 0-1,-1 0 1,1 0-1,0 0 1,0-1-1,1 1 0,-1 0 1,0-1-1,0 1 1,0-1-1,0 1 1,0-1-1,1 1 1,-1-1-1,2 1 0,227 67-7498,-199-57 6846,-16-4 692,1-1 1,0-1-1,-1-1 1,2 0-1,-1-1 0,0 0 1,32 0-1,-47-3 124,1 0-1,0 0 0,0-1 1,0 1-1,0 0 1,0-1-1,0 1 0,-1-1 1,1 0-1,0 1 0,0-1 1,-1 0-1,1 0 0,-1 0 1,1 0-1,-1 0 0,1-1 1,-1 1-1,1 0 0,-1-1 1,0 1-1,0-1 0,0 1 1,0-1-1,0 0 0,0 1 1,0-1-1,-1 0 1,1 0-1,-1 1 0,1-1 1,-1 0-1,1 0 0,-1 0 1,0 0-1,0 0 0,0 0 1,0 1-1,0-1 0,-1-3 1,-2-9 610,0 1 1,0 0-1,-2 0 1,-8-20-1,7 19-397,-8-16-482,-21-38 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5:11.7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1 270 13171,'0'1'85,"0"-1"0,0 0 1,0 0-1,0 0 0,0 0 1,1 0-1,-1 1 0,0-1 0,0 0 1,0 0-1,0 0 0,0 0 1,1 0-1,-1 0 0,0 0 0,0 0 1,0 1-1,0-1 0,1 0 1,-1 0-1,0 0 0,0 0 0,0 0 1,0 0-1,1 0 0,-1 0 1,0 0-1,0 0 0,0 0 0,1 0 1,-1 0-1,0 0 0,0 0 1,0-1-1,0 1 0,1 0 1,-1 0-1,0 0 0,0 0 0,0 0 1,0 0-1,0 0 0,1 0 1,-1-1-1,0 1 0,0 0 0,0 0 1,0 0-1,0 0 0,0 0 1,0-1-1,0 1 0,1 0 0,-1 0 1,0 0-1,0-1 0,0 1 1,0 0-1,0 0 0,0 0 0,0 0 1,0-1-1,0 1 0,0 0 1,0 0-1,0-1 0,9-26 2685,13-60-1441,-12 43-32,-8 36-1092,0-1-1,1 1 0,0 0 1,1 0-1,0 0 1,0 0-1,0 1 1,9-11-1,-11 16-179,1-1 1,-1 1-1,1 0 1,-1 0-1,1 0 0,-1 0 1,1 1-1,0-1 1,0 1-1,0-1 0,0 1 1,0 0-1,0 0 1,1 0-1,-1 1 1,0-1-1,0 1 0,0 0 1,1 0-1,-1 0 1,0 0-1,1 1 0,-1-1 1,0 1-1,5 1 1,-6-1-27,0-1 0,0 1 0,-1-1 0,1 1 0,0-1 1,-1 1-1,1 0 0,-1 0 0,1 0 0,-1 0 0,1 0 0,-1 0 1,0 1-1,1-1 0,-1 0 0,0 1 0,0-1 0,0 1 0,0-1 0,0 1 1,0-1-1,1 4 0,-2-2-9,0 0 1,1 0-1,-1-1 1,0 1 0,-1 0-1,1 0 1,0 0-1,-1-1 1,0 1-1,1 0 1,-1-1-1,0 1 1,-2 3-1,-2 3-33,-1 1-1,0-1 1,0 0-1,-1-1 0,0 1 1,-13 11-1,-70 41 440,107-64-386,0 1-1,1 1 1,-1 0-1,0 1 1,1 1-1,-1 1 1,32 7-1,-25-6-229,58 12-3504,-66-10 1580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5:13.0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151 105 13411,'-18'-87'4596,"18"70"-2530,3 24-858,-4 1-975,-1-1 1,1 1 0,-2 0 0,1 0-1,-1-1 1,0 1 0,0-1 0,-9 13-1,-5 5 27,-21 25 0,-8 10-99,42-48-103,11-10-23,23-11-16,-20 5-27,7 1-89,-1 1 0,1 0 0,0 2-1,0 0 1,32 4 0,35 0-812,67-19-265,-109 8 1240,-1 3 1,1 1 0,-1 2 0,46 5 0,-82-4 0,20 6 534,-24-6-559,-1 0 0,0 0-1,1 1 1,-1-1 0,1 0 0,-1 0 0,1 1-1,-1-1 1,0 0 0,1 1 0,-1-1 0,0 0 0,1 1-1,-1-1 1,0 1 0,1-1 0,-1 1 0,0-1-1,0 1 1,0-1 0,1 0 0,-1 1 0,0-1-1,0 1 1,0-1 0,0 1 0,0-1 0,0 1-1,0-1 1,0 1 0,0-1 0,0 1 0,0-1-1,0 1 1,-1-1 0,1 1 0,0-1 0,0 1-1,-1 0 1,0 0 44,1 0-1,-1 0 1,0 0-1,0 0 1,0-1-1,0 1 1,0 0-1,0-1 1,0 1-1,0 0 1,0-1-1,0 0 1,0 1-1,-1-1 0,1 1 1,0-1-1,0 0 1,0 0-1,-1 0 1,1 0-1,0 0 1,-1 0-1,-31-4 1064,23 1-977,1 0-1,0-1 1,-1-1-1,2 1 1,-1-1-1,0-1 0,1 0 1,-15-13-1,20 16-162,0 1-1,0-1 1,1 0-1,-1 0 1,1 0 0,-1 0-1,1 0 1,0 0-1,0-1 1,0 1 0,1-1-1,-1 0 1,1 1-1,0-1 1,0 0-1,0 0 1,0 0 0,1 1-1,-1-1 1,1 0-1,0 0 1,0 0-1,1 0 1,-1 0 0,2-5-1,-1 6-19,0 1 0,1-1 0,-1 1 1,0 0-1,1 0 0,0 0 0,-1 0 0,1 0 0,0 0 0,0 0 0,0 0 0,0 1 0,0-1 0,0 1 1,1-1-1,-1 1 0,0 0 0,1 0 0,-1 0 0,1 0 0,-1 1 0,1-1 0,-1 1 0,1-1 0,0 1 1,-1 0-1,1 0 0,0 0 0,2 1 0,1-1-179,0 1 1,-1 1 0,1-1-1,-1 1 1,1 0-1,-1 0 1,0 0-1,0 1 1,0 0 0,0 0-1,0 0 1,7 8-1,16 19-2473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5:14.1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 10698,'63'-6'8486,"5"8"-5982,-62-2-2397,1 1 1,-1 0-1,0 0 0,1 0 1,-1 1-1,0 0 1,0 1-1,0-1 0,0 1 1,0 0-1,-1 0 1,1 1-1,-1 0 0,0 0 1,0 0-1,-1 1 1,9 8-1,-11-9-43,0 0 0,0 0 0,-1 1 0,1-1 0,-1 0 0,0 1 0,0-1 0,0 0 0,-1 1 0,1-1-1,-1 1 1,0-1 0,0 1 0,-1-1 0,0 1 0,1-1 0,-1 1 0,-1-1 0,1 0 0,-1 1 0,-2 3 0,-5 12 192,-1 0 1,-26 36-1,26-41-78,-6 9 51,7-12 35,1 0 0,0 1 0,-11 24 0,19-36-241,-1 1-1,1 0 0,0-1 1,0 1-1,0 0 0,0-1 0,0 1 1,0-1-1,0 1 0,1 0 1,-1-1-1,1 1 0,-1-1 0,1 1 1,-1-1-1,1 1 0,1 2 1,19 24 12,-12-17-81,2 3-926,2 0 0,-1 0 0,2-1 0,23 18 1,-18-18-1929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5:14.4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16756,'11'63'6593,"2"-60"-2656,-8-3-2937,-3 0-272,-4 0-728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5:15.6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88 172 13387,'-88'7'5265,"92"-19"-3433,9-9-687,5 0-73,3-5 80,1 3-16,0 1-247,-3 5-169,-1 8-376,0-1-400,1 7-872,1-5-537,4 1-1127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6:11.3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109 24 12659,'1'1'498,"0"0"1,0 0 0,-1 0 0,1-1-1,-1 1 1,1 0 0,-1 0 0,1 0-1,-1 0 1,1 0 0,-1 0 0,0 0-1,1 0 1,-1 0 0,0 0 0,0 1-1,0-1 1,0 0 0,0 0 0,0 0-1,0 0 1,-1 1 0,-12 23 1941,-19 5-2591,30-30 195,0 1 0,0 0 0,0-1 0,0 1 0,-1-1 0,1 1 0,0-1 0,0 0 1,0 0-1,0 0 0,-1 0 0,1-1 0,0 1 0,0 0 0,0-1 0,0 0 0,0 1 0,0-1 0,0 0 0,0 0 0,0 0 0,0 0 0,0 0 0,1-1 1,-1 1-1,0-1 0,1 1 0,-1-1 0,1 1 0,-1-1 0,1 0 0,0 0 0,0 0 0,0 1 0,0-1 0,0 0 0,0-1 0,1 1 0,-1 0 0,1 0 0,-1 0 1,1 0-1,0 0 0,0 0 0,0-1 0,0 1 0,0 0 0,0 0 0,0 0 0,1 0 0,0-3 0,2 2-47,-1 0 0,1 0 1,0 0-1,0 0 0,0 0 0,0 1 0,1-1 1,-1 1-1,1 0 0,-1 0 0,1 0 0,0 0 0,7-1 1,-10 2 1,1 1 0,-1-1 0,1 0 1,-1 1-1,1 0 0,-1-1 0,1 1 0,-1 0 1,1 0-1,-1 0 0,1 0 0,-1 0 1,1 0-1,-1 0 0,1 1 0,-1-1 1,1 0-1,-1 1 0,1-1 0,-1 1 1,1 0-1,-1 0 0,0-1 0,1 1 0,-1 0 1,0 0-1,0 0 0,0 0 0,0 0 1,0 0-1,0 1 0,0-1 0,0 0 1,0 0-1,0 1 0,-1-1 0,1 1 1,0 2-1,0-2 12,-1 0 1,0 1-1,0-1 0,0 1 1,0-1-1,0 0 1,0 1-1,-1-1 1,1 0-1,-1 1 0,0-1 1,0 0-1,0 1 1,0-1-1,0 0 1,0 0-1,0 0 0,-1 0 1,1 0-1,-1 0 1,0-1-1,1 1 1,-1 0-1,0-1 0,0 1 1,-2 0-1,0 1 15,0 0-1,0-1 0,0 0 1,-1 0-1,1 0 0,0 0 0,-1-1 1,1 0-1,-1 0 0,1 0 1,-1 0-1,-7-1 0,12 0-77,-1 0-1,1 0 0,-1 0 0,1-1 1,-1 1-1,1 0 0,-1 0 0,1-1 1,-1 1-1,1 0 0,-1-1 0,1 1 1,-1 0-1,1-1 0,0 1 0,-1-1 1,1 1-1,0-1 0,-1 1 0,1-1 1,0 1-1,0-1 0,-1 1 0,1-1 1,0 1-1,0-1 0,0 0 0,0 1 1,0-1-1,0 1 0,0-1 0,0 1 1,0-1-1,0 0 0,0 1 0,0-1 1,0 1-1,0-1 0,1 1 0,-1-1 1,0 1-1,0-1 0,1 1 1,-1-1-1,0 1 0,1-1 0,-1 1 1,0-1-1,1 1 0,0-1 0,14-14-2346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2:18.9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587 328 7402,'-88'44'2283,"-68"37"-736,128-65-1083,0 2 0,0 2 0,2 0 1,1 1-1,0 2 0,2 1 0,0 0 1,-37 55-1,49-61-302,1 0 1,1 0-1,0 1 1,2 0-1,0 0 1,1 1-1,1 0 1,1 0-1,0 0 0,2 0 1,0 1-1,1-1 1,2 1-1,0-1 1,6 32-1,0-21-151,1-1 1,1 0-1,2 0 0,2-1 0,0 0 1,2-1-1,20 29 0,-14-26-15,2-1-1,2-1 0,0-1 1,2-2-1,53 42 1,-29-33 12,1-2 1,2-3-1,2-2 1,0-3-1,1-2 1,67 17 0,-15-11-300,2-6 0,167 15 1,35-27-406,-241-14 484,-1-3 0,102-21 0,-131 17 140,1-2 0,-2-2-1,0-1 1,-1-3 0,42-23-1,-54 24 62,-1-1 0,-1-2-1,0 0 1,-1-2-1,-1-1 1,-2-1 0,32-42-1,-31 34 196,-2-2 0,-1 0 0,-1-2 0,-3 0 0,0-1 0,-3 0 0,12-51 0,-18 57 134,-2-1 0,-1 0 1,-2-1-1,0 1 0,-3 0 1,-1-1-1,-1 1 0,-1 0 0,-14-46 1,4 29 51,-3 1 0,-2 1 0,-2 1 0,-2 1 0,-1 0 0,-3 2 0,-36-45 0,37 57-286,-2 1 1,0 1-1,-2 2 0,-1 0 0,-1 3 1,-1 0-1,-1 2 0,-1 2 1,-55-25-1,39 27-130,0 1-1,-1 3 1,-1 2-1,0 2 1,0 2-1,-1 3 1,0 2-1,-86 7 1,73 3-136,0 2 1,0 3 0,2 3-1,0 3 1,0 3-1,-90 42 1,-38 40-803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0:09.4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28 173 10410,'0'0'4815,"1"-3"-3496,7-19 376,-1 0 0,5-29 0,-11 47-1472,-1 1 0,0-1 0,0 1 0,0-1 0,-1 1 0,1-1 0,-1 1 0,0-1 0,0 1 0,0 0 0,0 0 0,-1-1 0,1 1 1,-1 0-1,-3-4 0,-3-8 1211,12 14-1233,0 1 0,0-1 0,0 1-1,0 1 1,1-1 0,-1 0 0,0 1 0,5 1-1,44 14 35,-1 2-1,0 2 1,54 30-1,-100-47-235,9 3 1,-1 1 0,-1 1 0,1 0 0,22 20 0,-34-27 0,0 1 0,0 0 1,-1 0-1,1-1 0,-1 1 1,0 0-1,1 0 0,-1 1 0,0-1 1,0 0-1,0 0 0,-1 0 0,1 1 1,0-1-1,-1 0 0,1 5 0,-2-5 1,1 1-1,-1-1 1,0 1-1,1-1 0,-1 1 1,0-1-1,-1 0 0,1 0 1,0 1-1,-1-1 0,1 0 1,-1 0-1,1 0 0,-1 0 1,0-1-1,0 1 1,0 0-1,0-1 0,-3 2 1,-7 5 5,0-1 1,-1 0-1,0-1 0,0-1 1,-20 6-1,-76 16 12,63-17-8,-2 2-46,33-7-253,0-1-1,0 0 0,-1-1 1,0-1-1,-28 1 1,44-3 238,-1 0 1,1 0 0,0 0 0,0 0 0,0 0 0,-1 0 0,1 0 0,0 0 0,0 0 0,0 0 0,-1-1-1,1 1 1,0 0 0,0 0 0,0 0 0,0 0 0,-1 0 0,1 0 0,0 0 0,0 0 0,0-1 0,0 1-1,0 0 1,-1 0 0,1 0 0,0 0 0,0 0 0,0-1 0,0 1 0,0 0 0,0 0 0,0 0 0,0 0-1,0-1 1,0 1 0,0 0 0,0 0 0,0 0 0,0-1 0,0 1 0,4-10-2564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6:11.8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 0 13515,'-11'31'5457,"-7"49"-3072,13 26-305,16 37-192,15 13-159,16 19-393,7 1-304,16-9-344,5-17-119,20-24-561,1-13-248,3-19-689,-3 3-455,-24-15-824,-15-12-545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6:12.4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157 308 14003,'-113'-40'4865,"69"27"203,67 27-2139,-16-10-3102,29 15 550,0-2 0,1-1-1,1-2 1,0-2 0,1-1-1,68 9 1,-105-20-317,0 1 0,0-1 0,0 0-1,0 0 1,0 0 0,0 0 0,0 0 0,1-1 0,-1 1 0,0 0-1,0-1 1,0 0 0,0 1 0,-1-1 0,4-2 0,-4 2-12,0 0-1,0 0 1,0 0 0,0 0-1,0 0 1,0 0 0,-1 0-1,1 0 1,0-1 0,-1 1-1,1 0 1,-1 0 0,0-1-1,1 1 1,-1 0 0,0-1-1,0 1 1,1-2 0,-2-7 155,0 1 1,0 0-1,-1 0 1,0 0-1,-6-16 1,0-1-94,3 9-64,2-1 0,0 0-1,1 1 1,1-1 0,2-22-1,-1 34-340,1 0 1,0 0-1,0 0 0,0 0 0,1 0 0,0 0 0,0 0 1,1 0-1,-1 1 0,1-1 0,0 1 0,1 0 0,-1 0 1,1 0-1,0 0 0,1 1 0,-1-1 0,9-5 0,16-7-3264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6:13.3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208 152 8762,'4'11'1696,"-1"-1"0,0 1 1,0-1-1,-1 1 0,1 11 1,-3-11-1124,1 0 0,-2 0 1,1 0-1,-1 0 1,-4 14-1,4-19-485,0 0-1,-1 0 1,0 0-1,0-1 1,-1 1-1,1-1 1,-1 1-1,0-1 1,-1 0 0,1 0-1,-1-1 1,0 1-1,0-1 1,-1 1-1,1-1 1,-1-1-1,0 1 1,0-1-1,0 1 1,0-2 0,-1 1-1,1 0 1,-9 2-1,11-4-51,-1-1 0,1 1 0,0-1 0,0 1 0,0-1 0,-1 0 0,1 0 0,0-1 0,0 1 0,0-1 0,-1 1 0,1-1 0,0 0 0,0 0 0,0 0 0,0-1 0,0 1 0,0-1 0,1 1 0,-1-1 0,0 0-1,1 0 1,0 0 0,-1-1 0,1 1 0,0-1 0,0 1 0,0-1 0,0 1 0,1-1 0,-3-5 0,-2-4 10,1 0 0,1 0 0,0-1 1,1 1-1,0-1 0,-2-23 0,3 17-52,1-1 1,1 0-1,1 0 1,1 0 0,0 0-1,2 0 1,0 1-1,1 0 1,9-23-1,-12 38-25,0 0 1,0 1-1,0-1 0,0 0 0,1 1 0,-1-1 1,1 1-1,6-6 0,-8 8-11,0 1 1,0-1-1,-1 1 0,1-1 1,0 0-1,0 1 1,0 0-1,0-1 0,0 1 1,1 0-1,-1-1 0,0 1 1,0 0-1,0 0 0,0 0 1,0 0-1,0 0 0,0 0 1,0 0-1,0 0 0,1 0 1,-1 1-1,0-1 0,0 0 1,0 1-1,0-1 0,0 1 1,0-1-1,0 1 0,-1 0 1,1-1-1,0 1 0,0 0 1,0-1-1,0 1 0,-1 0 1,1 0-1,1 2 0,13 29-2683,-3 6-2705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6:13.6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 0 15115,'-32'48'5097,"68"-33"-869,-22-9-3736,172 76 1339,-181-80-1827,0 0-1,1 0 0,-1 0 1,1-1-1,-1 0 1,1 0-1,-1 0 1,1-1-1,0 0 1,8-1-1,-11 1 2,0-1 1,-1 1-1,1-1 1,-1 0-1,1 0 1,-1 0-1,1-1 0,-1 1 1,0 0-1,1-1 1,-1 0-1,0 1 1,0-1-1,0 0 0,0 0 1,-1 0-1,1-1 1,0 1-1,-1 0 0,0 0 1,1-1-1,1-4 1,0-5 128,-1 0 0,-1 0 0,1 0 0,-2-1 0,-1-18 0,1 12 281,-1 32 409,1-7-811,-1 0 0,1 0 0,0 0 0,1 0 1,0 0-1,1 8 0,2-3-197,0-1 0,0-1 0,1 1 0,0 0 0,1-1 0,0 0 0,1-1 0,-1 1 0,17 14 0,-19-20 39,0 1-1,0-1 1,1 0-1,-1 0 0,1-1 1,-1 0-1,1 1 1,0-1-1,0-1 1,6 2-1,-8-2 35,1-1-1,-1 0 1,1 1 0,-1-1-1,1-1 1,-1 1 0,0-1 0,1 1-1,-1-1 1,0 0 0,1 0-1,-1 0 1,0-1 0,0 1-1,0-1 1,5-3 0,-4 1-51,-1 1 0,1-1-1,-1 1 1,-1-1 0,1 0 0,0 0 0,-1-1 0,0 1 0,0 0 0,0-1 0,0 1-1,-1-1 1,0 0 0,0 1 0,0-1 0,-1 0 0,1-9 0,-1-15-1236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6:14.0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1 322 10594,'24'57'4611,"-24"-56"-4526,0-1 1,0 1-1,1-1 1,-1 1-1,0-1 1,1 0-1,-1 1 1,0-1-1,1 1 1,-1-1 0,0 0-1,1 1 1,-1-1-1,1 0 1,-1 1-1,1-1 1,-1 0-1,1 0 1,-1 0-1,1 1 1,-1-1-1,1 0 1,-1 0 0,1 0-1,-1 0 1,1 0-1,-1 0 1,1 0-1,0 0 1,-1 0-1,1 0 1,-1 0-1,1-1 1,-1 1-1,1 0 1,-1 0 0,1 0-1,-1-1 1,1 1-1,-1 0 1,0 0-1,1-1 1,-1 1-1,1 0 1,-1-1-1,0 1 1,1-1-1,-1 1 1,0-1 0,1 1-1,-1 0 1,0-1-1,0 1 1,1-2-1,1 0 413,7-8-24,-1 0-1,0-1 1,0 1 0,-1-2 0,-1 1-1,0-1 1,0 0 0,-1 0-1,5-22 1,2 1 53,59-163 3174,-71 196-3674,0-1 1,0 1 0,0-1 0,1 1 0,-1-1 0,0 1 0,0-1-1,0 1 1,0-1 0,0 1 0,1-1 0,-1 1 0,0-1-1,0 1 1,1-1 0,-1 1 0,0 0 0,1-1 0,-1 1 0,0 0-1,1-1 1,-1 1 0,0 0 0,1-1 0,-1 1 0,1 0-1,-1 0 1,1-1 0,-1 1 0,1 0 0,-1 0 0,1 0 0,0 0-1,9 17 453,-8-13-473,33 76-439,-21-45-935,1-1 1,2-1-1,1 0 0,40 54 1,-29-55-2146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6:14.3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14 12163,'12'-2'5593,"11"-4"-1712,11 2-2673,11 3-936,-4 1-16,3 8-936,1 2-1097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6:14.7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151 25 14307,'-9'-2'7371,"-1"9"-5066,-5 15-2801,12-18 1133,-34 60-180,-39 94-1,76-158-460,0 1 0,0-1 0,0 0 0,0 0-1,0 0 1,0 1 0,0-1 0,0 0 0,0 1 0,0-1-1,0 0 1,0 0 0,0 1 0,0-1 0,0 0-1,0 0 1,0 1 0,0-1 0,0 0 0,0 0 0,0 0-1,1 1 1,-1-1 0,0 0 0,0 0 0,0 1 0,0-1-1,0 0 1,1 0 0,-1 0 0,0 0 0,0 1-1,0-1 1,1 0 0,-1 0 0,0 0 0,0 0 0,1 0-1,-1 0 1,0 0 0,0 1 0,1-1 0,-1 0-1,0 0 1,0 0 0,1 0 0,-1 0 0,0 0 0,0 0-1,1 0 1,-1 0 0,0-1 0,0 1 0,1 0-1,-1 0 1,0 0 0,0 0 0,1 0 0,-1 0 0,0 0-1,0-1 1,0 1 0,1 0 0,22-8-197,-18 6 164,22-7-254,1 1 0,53-8 0,-72 15 327,1 1 0,0 0 0,-1 0 0,1 0 0,0 2 0,-1-1 0,1 1 0,-1 0 0,0 1 0,0 0 0,0 1 0,13 6-1,-11-3 58,5 2 125,1 1 0,0-2 0,1 0 1,22 6-1,-36-13-234,0 1 0,0-1 0,1-1 1,-1 1-1,0-1 0,0 0 0,1 0 1,-1 0-1,0 0 0,0-1 0,0 1 1,1-1-1,-1 0 0,0-1 0,0 1 1,0-1-1,0 1 0,-1-1 0,1 0 1,0-1-1,-1 1 0,1-1 0,-1 1 1,0-1-1,4-4 0,-6 6-125,-1-1 0,1 1 0,0 0 0,0 0 0,-1 0 0,1-1 0,-1 1 0,1 0 0,-1 0 0,0-1 0,0 1 0,1 0 0,-1-1 0,0 1 0,0 0 1,0-1-1,0 1 0,0-1 0,-1 1 0,1 0 0,0-1 0,-1 1 0,1 0 0,-1 0 0,1-1 0,-1 0 0,-7-12-1877</inkml:trace>
  <inkml:trace contextRef="#ctx0" brushRef="#br0" timeOffset="1">325 31 14875,'10'-5'5769,"18"0"-3584,1-4-801,8 2-392,-2 2-191,-5 5-961,-4 3-505,-9 7-1207,-4 5-1113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6:15.1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15083,'7'1'5994,"4"2"-3698,12 1-824,14 4-688,-6-8-151,5 1-409,-5-1-408,-2 0-1153,0 2-743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6:24.0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1280 577 12187,'-5'-19'2978,"-6"-40"1,8 41-1629,-10-37 0,11 49-909,0 0 1,-1 0-1,0 0 0,0 0 0,-1 0 0,1 1 1,-1-1-1,-1 1 0,-5-6 0,-6-3 293,0 1 0,0 0-1,-2 1 1,-28-14 0,-80-30-106,67 31-347,-280-108 502,283 115-862,-1 2 0,-1 4 0,0 1-1,-71-2 1,19 13-1388,6 6-793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6:24.8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113 68 10402,'33'-48'3853,"-32"47"-3629,-1 1 0,1 0-1,-1-1 1,0 1 0,1 0 0,-1-1-1,0 1 1,1-1 0,-1 1-1,0-1 1,1 1 0,-1 0 0,0-1-1,0 1 1,0-1 0,1 1 0,-1-1-1,0 1 1,0-1 0,0 0 0,0 1-1,0-1 1,0 1 0,0-1 0,0 1-1,0-1 1,0 1 0,0-1 0,-1 1-1,1-1 1,0 1 0,0-1 0,0 1-1,-1-1 1,1 1 0,0-1 0,-1 1-1,1 0 1,0-1 0,-1 0 0,-8 2 4407,4 2-4940,-97 100 971,89-92-530,12-10-134,0-1 1,0 1-1,-1-1 1,1 1-1,0 0 1,0-1-1,0 1 1,1 0-1,-1 0 1,0 0 0,0-1-1,0 1 1,0 0-1,1 0 1,-1 0-1,1 0 1,-1 1-1,0-1 1,1 0-1,0 0 1,-1 0-1,1 0 1,0 0-1,0 1 1,-1-1-1,1 0 1,0 0-1,0 0 1,0 1 0,0-1-1,1 0 1,-1 0-1,0 1 1,0-1-1,1 0 1,-1 0-1,1 0 1,-1 0-1,1 0 1,-1 0-1,1 0 1,0 0-1,0 0 1,-1 0-1,1 0 1,1 1-1,9 10-20,1-1-1,0 0 1,0 0-1,1-2 1,1 1-1,23 11 1,-9-4 1,11 5-39,1-2 0,64 23 0,-59-25-56,-24-7-245,-21-11 311,0 0 0,0 0-1,-1 0 1,1 0-1,0 0 1,0 0-1,0 0 1,-1 0 0,1 1-1,0-1 1,0 0-1,0 0 1,-1 0-1,1 0 1,0 0 0,0 0-1,0 0 1,-1 1-1,1-1 1,0 0 0,0 0-1,0 0 1,0 0-1,0 1 1,0-1-1,-1 0 1,1 0 0,0 0-1,0 1 1,0-1-1,0 0 1,0 0-1,0 1 1,0-1 0,0 0-1,0 0 1,0 0-1,0 1 1,0-1 0,0 0-1,0 0 1,0 1-1,0-1 1,0 0-1,0 0 1,0 0 0,0 1-1,0-1 1,1 0-1,-1 0 1,0 0 0,0 1-1,0-1 1,0 0-1,0 0 1,1 0-1,-1 1 1,-14 0-2437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0:10.4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32 56 11210,'-31'-55'6881,"32"60"-6528,1 0 1,0 0 0,-1 1 0,0-1-1,0 1 1,-1-1 0,1 1 0,-1-1-1,0 1 1,-1 0 0,0-1 0,1 1-1,-3 5 1,-1 20 353,4-20-521,0 0 0,0 1-1,1-1 1,1 0-1,0 0 1,5 18-1,-6-26-151,0-1 0,-1 1-1,1-1 1,0 1 0,0-1 0,1 0-1,-1 1 1,1-1 0,-1 0-1,1 0 1,-1 0 0,1 0 0,0 0-1,0-1 1,0 1 0,0 0-1,0-1 1,1 0 0,-1 1 0,0-1-1,1 0 1,-1 0 0,1 0-1,-1 0 1,1-1 0,-1 1 0,1-1-1,-1 0 1,1 1 0,0-1-1,-1 0 1,1-1 0,-1 1 0,1 0-1,2-1 1,0-1 19,0-1 0,0 1 0,-1 0 0,0-1 1,1 0-1,-1 0 0,0 0 0,-1-1 0,1 0 0,0 1 0,-1-1 0,0 0 0,0-1 1,0 1-1,-1 0 0,1-1 0,-1 1 0,0-1 0,2-7 0,1-1 20,-1-1-1,0 1 0,-1-1 0,-1 0 1,0 0-1,0-15 0,-2 18-352,0 0-1,-1 1 0,-3-18 0,5 25-1323,5 7-615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6:26.5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0 236 11827,'42'72'5033,"-33"-103"-2345,0-11-575,1-10-161,1-4-264,-4 8-543,-2 5-89,-5 22-280,-2 7-152,7 14-272,8 16-152,11 20-312,6 8-264,2 9-728,-1-6-472,-5-9-1073,-2-6-280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6:26.8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122 77 12091,'-115'-50'5497,"109"38"-2489,10 4-1511,8 2-257,12 9-696,4-3-336,4 8-856,2 4-664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6:27.2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52 125 13395,'12'14'8871,"-6"7"-6102,-7 23-2131,0-39-28,0 11-497,-2 1 0,0 0 0,-1-1 0,-1 0 0,0 0 0,-1 0 1,-1-1-1,0 1 0,-19 27 0,26-43-133,1 1-1,-1-1 1,1 0 0,-1 1 0,1-1 0,-1 0-1,1 1 1,-1-1 0,1 0 0,-1 0 0,1 1-1,0-1 1,-1 0 0,1 0 0,-1 0-1,1 0 1,0 0 0,-1 0 0,1 0 0,0 0-1,-1 0 1,1 0 0,-1 0 0,1 0 0,0-1-1,24 0-233,-2-3 37,106-24-390,-116 24 607,1-1 1,-1 0 0,0-1 0,0 0 0,0-1 0,-1 0-1,11-10 1,-22 16 12,0 1-1,0-1 1,0 1-1,-1-1 1,1 1-1,0-1 1,0 1-1,0-1 1,0 1 0,0 0-1,0 0 1,0 0-1,0-1 1,0 1-1,0 0 1,0 0-1,0 0 1,0 0-1,0 0 1,0 1-1,0-1 1,-1 0-1,1 0 1,2 1-1,20 15 188,-20-14-199,-1 1 0,1-1-1,-1-1 1,1 1 0,0 0 0,-1-1 0,6 3 0,-3-3-65,-1-1-1,1 1 1,-1-1-1,1 0 1,-1 0-1,0 0 1,1 0-1,-1-1 1,1 0-1,-1 0 1,1 0-1,-1-1 1,6-2-1,0-1-556,0-1-1,-1 1 0,0-2 1,12-10-1,0-2-1323</inkml:trace>
  <inkml:trace contextRef="#ctx0" brushRef="#br0" timeOffset="1">386 54 10138,'-83'-50'5305,"103"51"-24,-1-1-3400,12-1-897,7-3-80,1 4-904,0 0-592,-7 0-1160,-11 0-593</inkml:trace>
  <inkml:trace contextRef="#ctx0" brushRef="#br0" timeOffset="2">292 143 13635,'3'8'5633,"2"7"-3368,24-5-1377,14 1-416,4-3-1168,2-4-841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6:28.4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136 115 12019,'1'-26'2498,"8"-45"1,-9 70-2417,0 1 1,0-1 0,0 0-1,1 0 1,-1 0-1,0 1 1,0-1 0,1 0-1,-1 0 1,0 1 0,1-1-1,-1 0 1,1 1 0,-1-1-1,1 0 1,-1 1 0,1-1-1,0 1 1,-1-1-1,1 1 1,0-1 0,-1 1-1,1 0 1,0-1 0,-1 1-1,1 0 1,0-1 0,0 1-1,0 0 1,-1 0 0,1 0-1,0 0 1,0-1-1,0 1 1,-1 1 0,1-1-1,0 0 1,0 0 0,0 0-1,-1 0 1,1 0 0,0 1-1,0-1 1,-1 0 0,1 1-1,0-1 1,0 0-1,-1 1 1,1-1 0,0 1-1,-1-1 1,2 2 0,2 2 352,1-1 1,-1 1 0,0 0 0,0 1 0,4 6-1,-5-6-229,0 1 0,0 0 0,-1 0 0,0 0 0,0 0 0,0 0 0,-1 0 0,0 1 0,0-1 0,-1 0 0,1 1 0,-2-1 0,0 9 0,1-12-149,0 0 1,-1-1-1,1 1 1,-1 0-1,1-1 0,-1 1 1,0-1-1,0 1 0,0-1 1,-1 0-1,1 1 1,0-1-1,-1 0 0,0 0 1,1 0-1,-1 0 0,0 0 1,0 0-1,0-1 1,0 1-1,0 0 0,-1-1 1,1 0-1,0 1 0,-1-1 1,1 0-1,-1 0 1,1-1-1,-1 1 0,0 0 1,1-1-1,-1 0 0,1 1 1,-5-1-1,0-1 42,0-1 0,-1 1-1,1-1 1,1-1 0,-1 1 0,0-1-1,0 0 1,1-1 0,0 1 0,0-1-1,0 0 1,-10-9 0,10 7-71,-1 0 0,1 0 0,0-1 0,0 0 0,0 0 0,1 0 0,1-1 0,-1 1 0,1-1 0,-4-10 1,8 17-62,-1 0 1,1 0-1,-1 0 1,1 0-1,0 0 1,-1 0-1,1-1 1,0 1 0,0 0-1,0 0 1,0 0-1,0-1 1,0 1-1,0 0 1,0 0-1,1 0 1,-1-1 0,0 1-1,1 0 1,-1 0-1,0 0 1,1 0-1,0 0 1,-1 0-1,1 0 1,0 0 0,-1 0-1,3-2 1,-1 2-205,0 0 0,1 1 0,-1-1 0,0 0 0,1 1 0,-1-1 0,1 1 0,-1 0 0,1 0 0,-1 0 0,1 0 0,-1 0 0,4 1 0,3 1-173,-1 1-1,0-1 1,0 1-1,-1 1 1,1 0-1,-1 0 1,1 0-1,-1 1 1,-1 0-1,1 0 1,-1 1-1,0 0 1,0 0-1,8 11 1,-7 8 1303,-7-23-715,0 0-1,1 0 1,-1 0 0,0 0-1,1 0 1,-1 0 0,1-1 0,0 1-1,0 0 1,0 0 0,0 0-1,0-1 1,2 3 0,3 3 99,0-1 0,1 0 1,0-1-1,0 0 0,1 0 0,-1-1 1,1 1-1,0-2 0,0 1 0,1-1 1,15 4-1,-7-4-158,1 0-1,-1-1 1,1 0 0,32-2 0,-49 0-168,1 0 1,0 0 0,0 0-1,0-1 1,-1 1 0,1 0 0,0 0-1,0-1 1,-1 1 0,1-1 0,0 0-1,-1 0 1,1 1 0,-1-1 0,1 0-1,-1 0 1,1 0 0,-1-1 0,0 1-1,1 0 1,-1 0 0,2-4 0,-2 4-147,-1-1 1,0 0 0,1 0 0,-1 0 0,0 0-1,0 0 1,0 1 0,-1-1 0,1 0 0,0 0 0,-1 0-1,1 0 1,-1 1 0,1-1 0,-1 0 0,0 0-1,0 1 1,0-1 0,0 1 0,-2-3 0,-10-14-2539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6:28.8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80 14411,'5'15'5329,"13"19"-3944,5 3-257,11 4-48,5-7-96,5-11-216,-4-9-55,-9-19-97,-5-6 24,-15-20-136,-11-1-80,-17-16-184,-6 5-240,-6-1-856,3 5-520,11 14-1385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6:29.8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 1 13731,'-4'6'5545,"-2"14"-3528,-4 7-785,2 11-656,3 1-152,10-2-192,11-3-40,12-8-160,1-8-24,5-8-80,-3-4-80,2-6-424,-6-5-304,-10-4-737,-6-1-375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6:30.2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 11979,'7'2'4897,"11"-2"-2401,6-4-807,15 4-465,3-8-192,5 12-712,-9-3-352,-11 6-888,-2 6-576</inkml:trace>
  <inkml:trace contextRef="#ctx0" brushRef="#br0" timeOffset="1">5 181 12083,'3'1'5185,"4"6"-2217,16-4-2536,6-3-224,21 0-376,2-6-408,2 2-1616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6:30.6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0 285 12211,'3'3'193,"3"3"418,0 0-1,0-1 0,1 1 0,-1-1 0,13 6 1,-16-9-498,1-1 1,-1 0-1,0 0 1,0-1 0,0 1-1,1-1 1,-1 1-1,0-1 1,1 0 0,-1 0-1,0-1 1,1 1-1,-1-1 1,0 1 0,0-1-1,0 0 1,1 0-1,3-3 1,-4 4-30,-1-1 1,0 0-1,1 0 1,-1-1-1,0 1 1,0 0-1,1-1 0,-1 1 1,0-1-1,0 0 1,-1 0-1,1 0 1,0 0-1,-1 0 0,1 0 1,-1 0-1,0 0 1,1-1-1,-1 1 1,0 0-1,0-1 0,-1 1 1,1-1-1,0 1 1,-1-1-1,0 0 1,1-2-1,-2-1 129,0 1 0,0-1 0,-1 1 0,1-1 0,-1 1 1,0 0-1,-1-1 0,1 1 0,-1 0 0,0 1 0,-5-7 0,-12-16 565,-22-32 338,39 54-1066,0 0 0,1-1-1,-1 1 1,1-1 0,0 0-1,0 1 1,1-1 0,0 0-1,-1-8 1,2 12-99,0 0 0,0 0 0,0 0-1,0 0 1,1 0 0,-1 0 0,1 0-1,-1 0 1,1 1 0,0-1 0,0 0 0,0 0-1,0 0 1,0 1 0,0-1 0,0 0 0,0 1-1,1-1 1,-1 1 0,1-1 0,-1 1 0,1 0-1,0 0 1,-1 0 0,1 0 0,0 0 0,0 0-1,-1 0 1,1 0 0,0 1 0,0-1 0,0 1-1,0-1 1,0 1 0,0 0 0,0 0 0,0 0-1,0 0 1,0 0 0,0 1 0,0-1 0,0 0-1,0 1 1,0-1 0,0 1 0,0 0 0,0 0-1,0 0 1,-1 0 0,1 0 0,0 0 0,-1 0-1,1 0 1,-1 1 0,1-1 0,2 4 0,6 10-225,1 1 1,-2 1 0,0 0-1,8 24 1,9 17 327,-22-50 1,0 0 0,1-1 0,-1 0 0,1 0 0,1 0 0,-1 0 0,13 10 0,-15-15-52,-1 0 0,1 0 0,0-1 0,0 1 0,1-1 0,-1 0 0,0 1 0,0-2 1,1 1-1,-1 0 0,0 0 0,1-1 0,-1 0 0,0 0 0,1 0 0,-1 0 0,1 0 0,-1-1 1,0 0-1,1 1 0,-1-1 0,5-2 0,32-16-1,-38 18-113,1 0 1,-2-1-1,1 1 0,0-1 0,0 1 0,0-1 1,-1 0-1,1 1 0,-1-1 0,1 0 0,-1 0 0,0 0 1,0-1-1,0 1 0,0 0 0,1-3 0,0-6-453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6:31.0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22 12291,'14'0'4841,"24"-2"-3193,2-3-384,6-3-384,1 3-335,-8 3-713,-8 2-425,-17 5-871</inkml:trace>
  <inkml:trace contextRef="#ctx0" brushRef="#br0" timeOffset="1">4 165 13123,'10'1'4737,"9"1"-3809,18-2-856,4-3-224,8-2-1600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6:32.4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187 2 11322,'0'0'4165,"-9"-2"2527,2 4-6526,0 0-1,0 1 0,0 0 0,0 0 1,0 0-1,1 1 0,-1 0 1,1 0-1,0 1 0,0-1 0,1 1 1,-8 8-1,13-12-150,-10 9 178,1 1-1,1 0 1,-1 1 0,2 0 0,-10 19 0,10-17-37,4-8-117,0 0 0,0 1-1,1-1 1,0 0 0,0 1-1,1 0 1,0-1 0,0 1-1,0 0 1,1-1 0,0 12-1,1-17-40,-1 1 0,0 0 1,1 0-1,-1-1 0,1 1 0,-1 0 0,1-1 0,0 1 0,0-1 0,0 1 0,0-1 0,0 1 0,0-1 1,0 0-1,0 1 0,1-1 0,-1 0 0,0 0 0,2 1 0,0-1-6,-1 0-1,1 0 1,-1-1 0,1 1-1,-1-1 1,1 1 0,0-1-1,-1 0 1,1 0 0,-1 0-1,1-1 1,0 1 0,-1-1-1,1 1 1,-1-1 0,5-1-1,1-2-5,0 1-1,0-1 1,-1-1-1,1 0 1,-1 0 0,0 0-1,0-1 1,6-7-1,3-4 280,27-35-1,-39 45 149,-6 9 133,-4 17-59,6-15-498,0 1 0,1-1 0,0 1 0,-1-1 0,1 1 1,1-1-1,-1 0 0,1 0 0,0 1 0,0-1 0,0 0 0,0-1 1,1 1-1,2 3 0,-2-4-273,-1 0 0,1-1 0,0 1 0,0-1 0,0 0 0,0 0 0,0 0 0,0 0 0,1 0 0,-1-1 0,6 2 1,12 1-4168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0:11.2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60 110 10738,'35'-96'4217,"-28"83"-551,-3 15-2666,-1 15-939,-3-17 196,0 7-134,0 0-1,0 0 1,0 0 0,-1 0 0,0 0-1,0 0 1,-1 0 0,1 0 0,-2 0-1,-2 6 1,-6 12-34,-20 30-1,-1 3 17,25-43-59,-4 11 147,8-21 73,4-10 181,0 4-440,0 0-1,0 0 0,0-1 1,0 1-1,0 0 0,0 0 0,0 0 1,0 1-1,0-1 0,0 0 1,0 0-1,1 1 0,-1-1 0,0 0 1,0 1-1,1 0 0,-1-1 0,3 0 1,8-3-5,-10 3-6,6-2-32,0-1-1,1 1 0,-1 0 0,1 1 1,-1 0-1,1 0 0,0 1 1,0 1-1,0-1 0,-1 1 0,18 2 1,-10 1-116,0 0 1,0-1 0,0-1-1,21-1 1,-29-1 148,-1 0-1,1-1 1,0 0 0,-1 0-1,1-1 1,-1 1 0,0-2 0,1 1-1,-2-1 1,1 0 0,6-5 0,-2 1 206,-1-1 0,0 0 1,0-1-1,-1 0 0,13-17 1,-20 39 1429,-3 9-1394,0-18-236,1 0 1,-1 0-1,1 0 0,-1-1 1,1 1-1,0 0 0,0 0 0,1 0 1,-1-1-1,0 1 0,1 0 0,0 0 1,0-1-1,0 1 0,0 0 0,0-1 1,0 1-1,0-1 0,1 1 0,0-1 1,-1 0-1,1 0 0,0 0 0,0 0 1,0 0-1,0 0 0,0 0 1,1 0-1,-1-1 0,1 0 0,-1 1 1,1-1-1,-1 0 0,1 0 0,5 1 1,0 0 0,-1 0 0,1-1 0,0 0 0,0-1 0,0 0 0,0 0 0,0-1 0,0 0 0,-1 0 0,1-1 0,9-2 0,-5 0-80,0-1 0,0 0 0,0 0-1,-1-1 1,0-1 0,11-8 0,-20 14-41,0-1 0,0 1 0,0-1 0,-1 0 0,1 0 0,-1 0 0,1 0 0,-1 0 0,0 0 0,1-1 0,-1 1 0,0 0 0,-1-1 0,1 1 0,1-5 0,2-6-2414,-3 8-672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6:32.9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27 176 11250,'-20'-63'4231,"15"52"268,3 16-2831,4 17-453,-2-21-1029,1 13 248,1 1 0,1-1 0,0 0 1,1 0-1,11 25 0,-14-36-396,1 0 1,-1 0-1,1 0 1,0 0-1,0 0 0,0-1 1,0 1-1,1-1 1,-1 1-1,1-1 1,0 0-1,-1 0 0,6 2 1,-5-3-18,-1 0 1,1-1-1,-1 1 0,1-1 1,-1 1-1,1-1 1,0 0-1,-1 0 1,1 0-1,-1-1 0,1 1 1,-1-1-1,1 1 1,-1-1-1,1 0 1,-1 0-1,1 0 0,-1 0 1,0 0-1,4-3 1,-1 0 15,0 0 0,0 0-1,0 0 1,-1 0 0,1-1 0,-1 0 0,0 0 0,0 0 0,-1-1 0,0 1 0,0-1 0,0 0 0,0 0-1,-1 0 1,0 0 0,-1 0 0,1 0 0,0-11 0,1-8-219,-2-1 0,-1 1-1,-3-32 1,3 51 43,0-9-1375,2 9-602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6:33.3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72 229 14139,'0'-5'6065,"7"-6"-2896,-2-7-496,-7-6-433,-3-9-416,-16-6-871,3-3-305,0 11-872,7 8-881,3 20-2303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6:33.9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25 256 9602,'32'53'4272,"-31"-47"-1100,-9-9-986,-8-10 57,13 8-1901,-1 0 0,1 0 1,-1 0-1,2-1 0,-1 1 0,0-1 0,1 0 0,0 0 0,1 0 0,-1 0 0,1 0 0,-1-7 1,1 3-164,1-1 1,0 1 0,0-1-1,1 1 1,0-1 0,3-13-1,0 13-105,0 1 0,0-1-1,1 1 1,0 0-1,0 0 1,9-10-1,-12 16-64,1 0 0,-1 1 0,1-1 0,0 1 0,0 0 0,1 0 0,-1 0 0,1 0-1,0 0 1,-1 1 0,1 0 0,0 0 0,0 0 0,1 0 0,-1 0 0,0 1 0,0 0 0,6-1 0,-8 2-10,-1 0 1,1 0-1,0 0 1,0 0 0,0 0-1,-1 0 1,1 1-1,0-1 1,0 1 0,-1-1-1,1 1 1,0 0-1,-1-1 1,1 1 0,-1 0-1,1 0 1,-1 0-1,1 0 1,-1 1 0,0-1-1,3 3 1,-3-2-14,1 1 0,-1 0-1,0 0 1,0 0 0,0-1 0,0 1 0,0 0 0,-1 0-1,0 0 1,1 0 0,-1 0 0,0 4 0,-2 9-86,0 0 0,-1 0 0,-9 30 0,9-36 83,0 1 15,-1 0 1,0-1-1,0 0 0,-1 0 0,-10 16 0,14-26-1,1 0-1,0 0 1,0 0-1,-1 1 1,1-1-1,0 0 1,-1 0-1,1 1 0,0-1 1,0 0-1,0 0 1,-1 1-1,1-1 1,0 0-1,0 1 0,0-1 1,0 0-1,0 1 1,0-1-1,0 0 1,0 1-1,-1-1 0,1 0 1,0 1-1,0-1 1,1 0-1,-1 1 1,0-1-1,0 0 0,0 1 1,0-1-1,0 0 1,0 1-1,0-1 1,1 1-1,13-1-39,9-2 118,-14 2-74,0 0-1,0 1 0,1 0 0,-1 0 1,0 1-1,-1 0 0,1 1 0,0 0 0,-1 0 1,1 1-1,8 6 0,-11-7-679,-1 1 0,1-1 0,0 0 0,0 0 0,0-1-1,0 0 1,1 0 0,6 1 0,0-2-1332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6:34.2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10778,'0'5'5129,"0"4"-1528,0 17-2305,2 5-31,-1 3-305,9 0-144,9-12-288,6 0-200,6-12-184,-2-8-72,-8-4-168,0-9-176,-11-7-528,0 2-320,-4-2-785,-4-5-143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6:34.6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 13987,'19'-1'5545,"15"1"-3832,5 0-337,-8 0-512,-3 8-392,-9-6-744,-6 2-600,-14 5-1121</inkml:trace>
  <inkml:trace contextRef="#ctx0" brushRef="#br0" timeOffset="1">66 92 11442,'-51'70'4865,"82"-74"-2376,0 3-1665,0-2-1248,-4-4 1688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6:35.1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53 11947,'-1'-2'307,"0"-1"0,0 1 1,1 0-1,-1 0 0,1-1 1,-1 1-1,1 0 0,0-1 1,0 1-1,0-4 0,1 5-187,-1 0-1,0 0 1,1 0 0,-1 0-1,0 0 1,1 0-1,-1 0 1,1 1-1,-1-1 1,1 0-1,0 0 1,-1 1-1,1-1 1,0 0 0,-1 1-1,1-1 1,0 1-1,0-1 1,1 0-1,4-1 201,0 1 0,0-1 0,0 1 0,0 0 0,1 1-1,-1-1 1,7 2 0,3-2-38,-11 1-171,60 2 852,-62-2-947,0 0 1,0 1-1,0-1 1,0 1-1,0 0 0,0 0 1,0 0-1,0 0 1,0 0-1,-1 1 1,1 0-1,0-1 0,-1 1 1,1 0-1,-1 0 1,0 0-1,4 4 1,-5-4-17,-1 0 0,1 0 1,-1 0-1,0 0 0,0 0 1,1 0-1,-1 0 0,0 0 1,-1 0-1,1 0 0,0 0 1,0 0-1,-1-1 0,1 1 1,-1 0-1,0 0 0,0 0 1,1 0-1,-1-1 0,0 1 1,-2 2-1,-31 42 79,24-35-36,3-2-17,0 0 0,1 1 0,0 0-1,1 0 1,0 0 0,-7 19 0,11-26-39,1-1 0,-1 0-1,1 0 1,0 1 0,-1-1 0,1 0 0,0 1 0,1-1 0,-1 0 0,0 0-1,1 1 1,-1-1 0,1 0 0,-1 0 0,1 1 0,2 2 0,-2-3-42,1-1 1,-1 1 0,1 0 0,0 0 0,0-1-1,0 0 1,0 1 0,0-1 0,0 0-1,1 0 1,-1 0 0,0 0 0,1 0 0,-1 0-1,0-1 1,1 1 0,-1-1 0,1 0-1,2 1 1,17-1-1345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6:35.5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16404,'29'113'8001,"-25"-113"-6697,4 0-591,-8-2-465,0 0-1417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6:15.8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43 8498,'-5'-41'4393,"10"40"-392,1 1-1665,-2 14-247,7 6-233,-9 11-704,-2 8-304,1-5-432,3 1-183,13-10-97,5-4-48,10-13-433,4-6-183,-5-10-864,-5-7-456,-10-6-641,-3 3-1280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6:16.1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 10 16388,'10'-5'5881,"16"4"-4873,9-3-424,6 4-200,0 7-384,-4-5-880,-6 7-504,-26 6-2049</inkml:trace>
  <inkml:trace contextRef="#ctx0" brushRef="#br0" timeOffset="1">1 233 10690,'4'0'5481,"9"3"-495,12-3-4322,1-6-392,13-1-168,5 6-112,-5 2-816,5 4-649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6:16.5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1 250 10626,'8'5'1198,"0"-2"-1,1 1 0,-1-1 0,16 4 1,-13-5-1084,-1 0-1,1-1 1,0 0 0,-1 0 0,1-1 0,0-1-1,0 0 1,-1 0 0,1-1 0,-1 0 0,17-6 0,-25 7 0,0 0 0,0 1 0,0-1 1,0 0-1,0 0 0,0 0 0,-1 0 1,1-1-1,0 1 0,-1 0 1,1-1-1,-1 1 0,1-1 0,-1 1 1,0-1-1,0 0 0,1 1 0,-1-1 1,0 0-1,-1 0 0,1 0 1,0 0-1,0 0 0,-1 0 0,0 0 1,1 0-1,-1 0 0,0 0 1,0 0-1,0-1 0,0 1 0,0 0 1,0 0-1,-1 0 0,1 0 0,-1 0 1,1 0-1,-1 0 0,0 0 1,0 0-1,0 0 0,0 1 0,0-1 1,-2-2-1,-4-8 752,-2 1 1,1 0-1,-14-14 0,11 14-284,1 0-1,1-1 0,-9-15 1,17 26-571,0 0 0,0-1 1,1 1-1,-1 0 0,1-1 1,-1 1-1,1-1 1,-1 1-1,1-1 0,0 1 1,0-1-1,0 1 0,0-1 1,0 1-1,0-1 1,0 0-1,0 1 0,1-1 1,-1 1-1,0-1 0,1 1 1,-1 0-1,1-1 1,0 1-1,-1-1 0,1 1 1,0 0-1,0 0 0,0-1 1,0 1-1,0 0 1,0 0-1,0 0 0,1 0 1,-1 0-1,0 0 0,1 1 1,-1-1-1,0 0 1,1 1-1,-1-1 0,1 1 1,-1-1-1,2 1 0,4-3-200,1 1 0,-1 0 0,0 1 0,1 0-1,-1 0 1,1 0 0,-1 1 0,9 1 0,-5 1-400,0 0 1,0 1-1,0 0 1,-1 1-1,1 0 1,10 7-1,17 12-2536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0:11.6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26 12931,'14'5'5313,"6"-5"-3425,3-6-535,9-3-105,12 3-624,2 6-248,1 0-400,-7-5-384,-20 0-856,-7 5-489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6:16.9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154 13 11266,'-5'-11'11447,"4"10"-10989,-13 2 3545,-22 19-3590,34-19-118,-10 7-146,1 0 0,1 0 1,0 1-1,0 0 0,-14 18 0,22-25-133,0 1 1,0 0-1,0 1 0,0-1 1,1 0-1,-1 1 0,1-1 0,0 1 1,0-1-1,0 1 0,1-1 1,-1 6-1,1-7-27,0 1-1,0-1 1,1 1 0,0-1-1,-1 1 1,1-1 0,0 0 0,0 1-1,0-1 1,0 0 0,1 0-1,-1 0 1,1 0 0,-1 0-1,1 0 1,0 0 0,-1 0-1,1 0 1,0-1 0,3 2-1,2 1-21,-1 0-1,1 0 0,0-1 1,1-1-1,-1 1 0,0-1 0,1 0 1,-1-1-1,1 1 0,0-2 1,-1 1-1,1-1 0,0 0 0,10-2 1,15-2-511,-1-2 0,33-11 0,-35 10-467,-3-1-758,-11 3-620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6:17.2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 68 12931,'53'-57'4813,"-40"47"-2330,-9 11-1205,-6 14-351,2-14-742,-5 15 118,-1 0 0,0 0 1,-1-1-1,-10 15 0,-16 39-115,10-34-331,35-37 90,0 0 0,0 1 0,0 0 0,0 1 0,0 0-1,0 1 1,0 1 0,0 0 0,12 3 0,9 1-369,-25-6 359,0 1 0,0-2 0,0 1 0,14-3 0,9 0 73,-26 3 55,-1 0 0,1 0 1,-1-1-1,1 1 1,0-1-1,-1 0 1,1-1-1,-1 1 0,0-1 1,1 0-1,-1 0 1,0 0-1,0 0 1,0-1-1,0 1 0,-1-1 1,1 0-1,-1-1 1,0 1-1,0 0 1,0-1-1,0 0 0,0 0 1,-1 1-1,0-2 1,1 1-1,-2 0 1,1 0-1,0-1 0,-1 1 1,1-5-1,-1 8-89,-1 0-1,0 0 0,1 1 0,-1-1 1,0 0-1,0 0 0,0 0 0,1 0 1,-1 1-1,0-1 0,0 0 0,0 0 1,0 0-1,0 0 0,-1 1 0,1-1 1,0 0-1,0 0 0,-1 0 0,1 0 1,0 1-1,-1-1 0,0-1 0,-1-2-1097,2-1 474,0 1-905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6:17.7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79 13547,'11'-25'2930,"-7"18"1448,-9 29-1986,5-21-2387,-2 8 193,0-1 0,1 1 0,0-1 0,1 1 0,0-1 1,0 1-1,3 14 0,-3-20-174,1 0-1,0-1 1,0 1 0,0 0 0,0 0 0,0-1 0,1 1-1,-1-1 1,1 1 0,0-1 0,-1 0 0,1 1 0,0-1-1,0 0 1,1 0 0,-1-1 0,0 1 0,1 0-1,-1-1 1,1 1 0,-1-1 0,1 0 0,0 0 0,-1 0-1,1 0 1,3 0 0,-1 0 48,1 0 0,0 0 0,-1 0 1,1-1-1,-1 0 0,1 0 0,-1-1 0,1 0 0,0 0 0,-1 0 0,0 0 0,1-1 0,-1 0 1,0 0-1,0-1 0,0 1 0,0-1 0,0 0 0,-1 0 0,6-5 0,-5 3-1,1-1 0,-1 0 0,0 0-1,-1 0 1,0-1 0,0 0-1,0 1 1,0-2 0,-1 1 0,-1 0-1,1 0 1,-1-1 0,2-15 0,-3 19-55,-1-1 1,1 0-1,-1 0 1,-1 1 0,0-10-1,0 12-70,1 1 0,0-1 0,-1 0 0,1 1 0,-1-1 1,0 1-1,0-1 0,1 1 0,-1-1 0,0 1 0,0-1 0,0 1 0,0 0 0,-1 0 0,1-1 0,0 1 0,0 0 0,-1 0 0,1 0 0,-2-1 0,-8 0-1729,8 11-1420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6:18.3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0 206 12347,'3'2'217,"-1"0"123,0 0-1,0 0 1,0-1 0,0 1 0,0 0 0,0-1 0,0 0-1,0 1 1,1-1 0,-1 0 0,0 0 0,4 1-1,-6-3-249,1 1-1,-1 0 1,0 0-1,1-1 1,-1 1-1,1 0 1,-1 0-1,0-1 1,1 1-1,-1 0 1,0-1-1,0 1 1,1 0-1,-1-1 1,0 1-1,0-1 1,1 1-1,-1-1 0,0 1 1,0 0-1,0-1 1,0 1-1,0-1 1,0 0-1,3-26 1519,-1-10 152,-1 24-1061,0-1-1,0 0 0,-1 0 1,-1 1-1,-1-1 0,1 1 1,-2-1-1,-8-24 1,9 31-81,4 7-194,13 16-139,-8-8-351,33 32 91,-15-18-25,-1 2 0,-2 0 0,33 47 0,-54-69-1,1 1-1,-1 0 0,1 0 1,-1 0-1,0 0 0,-1 0 1,1 0-1,0 0 0,-1 0 1,0 0-1,1 0 0,-1 0 1,0 0-1,-1 0 0,1 0 1,0 0-1,-1 0 0,0 0 1,0 0-1,0 0 0,0 0 1,0 0-1,0-1 0,-1 1 1,0 0-1,1-1 0,-1 1 1,0-1-1,0 0 0,0 1 1,0-1-1,-4 2 0,2-1 12,0 1-1,0-1 0,-1-1 0,1 1 0,-1-1 0,0 1 0,0-2 0,0 1 0,0 0 0,0-1 0,0 0 0,0 0 0,-1 0 0,1-1 0,0 0 1,0 0-1,-1 0 0,-5-2 0,10 2-25,-1 0 0,1 0 0,0-1-1,0 1 1,0-1 0,0 1 0,0-1 0,-1 1 0,1-1 0,0 0 0,0 1 0,0-1 0,1 0 0,-1 0 0,0 0-1,0 0 1,0 0 0,1 0 0,-1 0 0,0 0 0,1 0 0,-1 0 0,1 0 0,-1 0 0,1 0 0,0-1 0,-1 1-1,1 0 1,0 0 0,0 0 0,0-1 0,0 1 0,0 0 0,0 0 0,0-1 0,0 0 0,1 0-46,-1 0 1,1 0-1,0-1 0,-1 1 1,1 0-1,0 0 1,0 1-1,0-1 0,1 0 1,-1 0-1,0 0 1,1 1-1,-1-1 1,1 1-1,-1-1 0,1 1 1,0-1-1,0 1 1,0 0-1,2-1 0,3 0-79,-1 1-1,1 0 0,0 0 0,-1 1 1,1 0-1,0 0 0,0 0 1,-1 1-1,1 0 0,0 1 0,-1-1 1,1 1-1,9 5 0,39 6-354,135 11 551,-187-24-55,0 0 1,0 0 0,1-1 0,-1 1 0,0-1-1,0 1 1,0-1 0,0 0 0,0 0-1,0-1 1,0 1 0,0 0 0,0-1 0,0 0-1,-1 0 1,1 0 0,-1 0 0,1 0 0,-1 0-1,0-1 1,4-4 0,-2 2-345,-1 0 1,0 0-1,0 0 0,0 0 1,-1 0-1,1-1 1,-1 1-1,0-1 0,-1 0 1,0 1-1,1-10 0,-1-5-1811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6:18.7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20 12475,'8'-2'5489,"20"-1"-2144,7 2-1305,11-3-720,4-1-175,4 2-601,-2 2-256,-16 1-512,-7 1-481,-21 7-1215,-10 2-648</inkml:trace>
  <inkml:trace contextRef="#ctx0" brushRef="#br0" timeOffset="1">50 149 14155,'0'0'5457,"8"1"-3936,5 1-553,14-2-592,8 1-312,10 6-864,-1 1-625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6:19.0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0 235 13443,'79'38'5316,"-78"-38"-5208,-1 1 0,1-1 0,-1 0 0,0 0 0,1 0 0,-1 0 0,1 0 0,-1 0 0,1 0 1,-1 0-1,1 0 0,-1 0 0,0 0 0,1 0 0,-1 0 0,1 0 0,-1-1 0,1 1 0,-1 0 0,0 0 1,1 0-1,-1-1 0,1 1 0,-1 0 0,0 0 0,1-1 0,-1 1 0,0 0 0,1-1 0,-1 1 0,0-1 1,0 1-1,1 0 0,-1-1 0,0 1 0,0-1 0,0 1 0,1 0 0,-1-1 0,0 1 0,0-1 0,0 1 1,0-1-1,0 0 0,2-26 1536,-2 20-916,2-18 224,1 0 1,12-45-1,-13 63-821,0 0 0,1 0 0,-1 1 0,1-1 0,1 1 0,-1-1 0,1 1 0,0 0 0,1 0 0,-1 1 0,1 0 0,0-1 0,0 1 0,11-7 0,-13 10-145,0 1-1,0-1 1,0 1-1,0 0 1,1 0-1,-1 0 1,0 1-1,0-1 1,1 1-1,-1-1 1,0 1-1,1 0 1,6 1-1,-9 0 7,0-1 0,0 0 0,1 1 0,-1-1 0,0 1 0,0-1 0,0 1 0,1-1 0,-1 1 0,0 0 0,0 0 0,0 0 0,0 0 0,0-1 0,0 1 0,-1 0 0,1 1 0,0-1 0,0 0 0,-1 0 0,1 0 0,-1 0 0,1 1 0,-1-1 0,1 0 0,-1 0-1,0 1 1,1-1 0,-1 0 0,0 1 0,0-1 0,0 0 0,0 1 0,0-1 0,0 0 0,-1 0 0,0 3 0,-1 3-33,0-1 0,-1 1-1,0-1 1,0 0 0,0 0-1,-1 0 1,0 0 0,0-1-1,0 0 1,-1 1 0,-6 4-1,6-6 23,1 0-1,0 0 0,0 1 0,0-1 0,1 1 0,-1 0 0,1 0 1,0 0-1,1 0 0,-1 0 0,1 1 0,0-1 0,0 1 0,1 0 1,-2 8-1,4-11 5,-1-1-1,1 0 1,0 1 0,0-1 0,1 0 0,-1 0 0,0 0 0,1 0 0,-1 0-1,1 0 1,-1 0 0,1 0 0,0-1 0,0 1 0,0-1 0,0 1 0,0-1-1,0 0 1,0 0 0,1 0 0,-1 0 0,4 1 0,2 2-21,0-2 0,0 1 0,0-1 1,0 0-1,13 1 0,-13-3 38,-1 0 0,0 0 0,0-1 0,0 0 0,0-1 0,0 1 0,0-1 0,0-1 0,0 1 0,-1-1 0,1 0 0,-1-1 0,0 1 0,0-1 0,0-1 0,0 1 0,-1-1 0,0 0 0,0 0 1,6-9-1,-7 16 42,-1-1 0,1 1 1,-1 0-1,0 0 1,0 0-1,0 0 1,0 0-1,4 5 1,8 5 0,-4-6-84,-1 0 0,1-1 1,0 0-1,0 0 0,1-1 0,-1-1 1,14 2-1,-18-4-354,0 0 1,-1 0 0,1-1 0,0 0-1,0-1 1,0 1 0,0-1-1,10-3 1,-5-4-1903,-10-9-370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6:19.4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 13459,'18'0'5897,"12"-2"-3192,10 2-1441,3 2-328,5 1-648,-8 0-432,-7-1-1200,-17-2-833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6:19.8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14851,'10'3'6201,"4"2"-3336,9 2-1593,11-1-159,7-3-457,-1-1-264,-2 3-872,-9-2-592,-14 5-897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6:38.5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103 225 9714,'-8'-3'8770,"-1"-14"-9158,4 5 1223,-51-136 2868,32 110-1042,24 38-2634,0 0 1,0 0-1,0 0 1,0-1-1,0 1 1,0 0-1,0 0 1,0 0-1,0-1 0,0 1 1,0 0-1,0 0 1,0 0-1,0-1 1,0 1-1,0 0 1,0 0-1,0 0 1,0-1-1,0 1 1,0 0-1,1 0 1,-1 0-1,0-1 1,0 1-1,0 0 1,0 0-1,0 0 0,0 0 1,1 0-1,-1-1 1,0 1-1,0 0 1,0 0-1,1 0 1,-1 0-1,0 0 1,0 0-1,0 0 1,1 0-1,-1 0 1,0 0-1,0 0 1,0 0-1,1 0 1,-1 0-1,0 0 0,0 0 1,0 0-1,1 0 1,-1 0-1,0 0 1,0 0-1,0 0 1,1 0-1,-1 0 1,0 0-1,0 0 1,0 0-1,0 1 1,1-1-1,-1 0 1,0 0-1,19 6 267,-7-1-272,-1 1 0,0 0 0,0 1 0,0 0 0,-1 1-1,13 12 1,-22-19-19,4 4 14,-1-1 1,1 1-1,-1 0 0,0 0 1,-1 1-1,1-1 0,-1 1 0,0 0 1,-1-1-1,1 1 0,-1 0 0,0 1 1,-1-1-1,1 0 0,-1 1 0,-1-1 1,1 0-1,-1 8 0,0-12 12,-1 0 0,1 1 0,-1-1 0,0 0 0,0 1 0,0-1 0,0 0 0,0 0 0,0 0 0,-1 0 0,1 0 0,0 0 0,-1 0 0,0-1 0,1 1 0,-1 0 0,0-1 0,0 1 0,0-1 0,0 0 0,0 0 0,0 0 0,-1 0 0,1 0 0,0 0 0,-4 0 0,-1 2-51,-1-1-1,0-1 1,0 1-1,0-1 1,0-1-1,-14 0 1,21 0-39,0 0 1,1 0 0,-1 0 0,0 0-1,0 0 1,0 0 0,1 0 0,-1 0-1,0 0 1,0-1 0,0 1 0,1 0-1,-1-1 1,0 1 0,0 0 0,1-1-1,-1 1 1,0-1 0,1 1 0,-2-2-1,2 1-37,0 1 0,0-1-1,0 1 1,0-1-1,0 1 1,1 0-1,-1-1 1,0 1 0,0-1-1,0 1 1,0-1-1,1 1 1,-1-1 0,0 1-1,0-1 1,1 1-1,-1 0 1,0-1 0,1 1-1,-1 0 1,0-1-1,1 1 1,-1 0 0,1-1-1,3-2-438,0 0 0,-1 1 0,1 0 0,1-1 0,-1 1 0,7-2 0,32-5-2343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6:38.8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7 220 12299,'-7'-5'9534,"7"5"-9236,1-14 1945,11-17-2770,-12 29 936,15-29 42,-4 9 292,-1 0 1,-1-1-1,7-30 1,-16 53-710,0-1 0,0 0 0,0 0 1,0 1-1,0-1 0,1 0 1,-1 0-1,0 1 0,0-1 1,1 0-1,-1 1 0,1-1 1,-1 0-1,0 1 0,1-1 0,-1 1 1,1-1-1,-1 0 0,1 1 1,0-1-1,-1 1 0,1 0 1,0-1-1,-1 1 0,1-1 0,1 1 1,-1 0-12,0 0 0,0 0 1,1 0-1,-1 0 0,0 1 1,0-1-1,0 0 0,0 1 1,0-1-1,0 1 0,0-1 1,0 1-1,0 0 0,0-1 1,2 2-1,6 7-15,0 0 1,14 18-1,-14-16 36,20 22-298,37 46-1196,-58-68 98,0 1-1,10 21 1,-13-17-1108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0:11.9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70 13523,'5'2'5249,"14"-2"-3617,2-5-439,18 5-385,0-7-240,4 2-704,5 5-536,-2 0-1025,-4-4-63</inkml:trace>
  <inkml:trace contextRef="#ctx0" brushRef="#br0" timeOffset="1">414 135 12667,'42'106'5057,"-39"-114"-2969,4-2-767,1-15-433,0-7-216,3-5-520,-1-1-152,-2 2-720,-1 7-481,-1 3-2703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6:39.2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41 15467,'0'-1'5818,"5"-1"-4546,8 4-472,16-5-352,5-1-144,15-4-88,-2-8-256,7 14-952,-5-4-640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6:40.8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146 20 14315,'0'-1'574,"0"-1"0,0 1 1,0 0-1,0 0 0,0-1 0,0 1 1,0 0-1,0 0 0,1-1 0,-1 1 0,1 0 1,-1 0-1,1 0 0,0-2 0,2 3 898,-3 15-239,-3-2-1036,0 0-1,-1-1 0,-1 1 1,0-1-1,0 0 0,-12 19 1,-1-2-135,-33 38 0,10-29-11,49-42-57,0 1 1,1 0-1,-1 1 1,1 0-1,14-2 0,10-3-16,-19 4-216,0-1 0,0 1 0,0 1 0,0 1 0,0 0 0,0 1 0,1 0 0,-1 1 0,0 1 0,21 4 0,-31-5-160,0 0-1,0 0 1,0 0 0,0-1-1,0 0 1,0 1 0,0-2-1,0 1 1,0 0-1,6-2 1,16-5-2477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6:41.2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34 94 15747,'62'-85'5452,"-55"78"-1947,-8 14-2372,-9 13-534,-74 107 695,83-127-1450,1 1 0,-1 0 0,0-1 0,1 1 0,-1 0 0,1 0 0,-1 0 0,1 0 0,-1 0 0,1-1 0,0 1 0,0 0 0,-1 0 0,1 0 0,0 0 0,0 0-1,0 0 1,0 0 0,0 0 0,0 0 0,1 2 0,0-2-173,1 0 0,0 0 0,-1 0 0,1 0 0,0 0 0,0-1 0,0 1 0,0 0 0,0-1 0,3 1 0,5 1 973,13 5-997,4 1 81,1-1 1,-1-1 0,1-2-1,37 2 1,-60-7 374,-1 0-1,1-1 0,-1 0 0,0 0 1,0 0-1,0 0 0,0-1 1,0 0-1,0 0 0,-1 0 1,1 0-1,-1 0 0,0-1 1,5-6-1,1 1 182,14-16 1120,-1 0-1,-1-2 0,31-53 0,-51 79-1248,0 0-1,-1 0 0,1-1 0,0 1 1,-1 0-1,1 0 0,0 0 0,0 0 0,0 0 1,0 0-1,0 0 0,0 0 0,2-1 1,-3 2-120,1 0 0,-1 0-1,0 0 1,1 0 0,-1 0 0,0 0 0,1 0 0,-1 0 0,0 0 0,1 0 0,-1 1 0,0-1 0,1 0 0,-1 0 0,0 0 0,0 0 0,1 1 0,-1-1 0,0 0 0,0 0 0,1 0 0,-1 1 0,0-1 0,0 0 0,1 0 0,-1 1-1,0-1 1,0 0 0,0 1 0,0-1 0,0 0 0,1 1 0,7 39 411,-6-27-556,0-4-9,0 3-620,1 0 0,-1-1 0,2 0 0,0 0 0,0 0-1,1 0 1,9 16 0,2-10-2781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6:41.6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14 13611,'18'0'6281,"8"2"-1424,25-2-4137,-1 0-287,4-5-105,-6-2-192,-14 4-929,-1 3-695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6:42.2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117 447 12035,'-93'21'4753,"75"-20"-99,13-9-2589,12-17-1323,-3 15 118,20-76 1295,63-151-1,-83 227-2035,2-4 101,1 0 0,14-22-1,-20 34-207,0 0 0,0 0 0,1 0 0,-1 0 0,0 1 0,1-1 0,0 0 0,-1 1 0,1-1 0,0 1 0,0 0 0,0-1 0,0 1 0,0 0 0,0 0 0,0 1 0,0-1 0,0 0 0,0 1 0,1-1 0,-1 1 0,0-1 0,0 1 0,1 0 0,3 0 0,-4 1-35,1 1 0,-1-1 0,0 0 0,0 0-1,0 1 1,0-1 0,0 1 0,0 0 0,0 0 0,-1-1 0,1 1 0,0 0 0,-1 0 0,0 1 0,1-1-1,-1 0 1,0 0 0,0 1 0,0-1 0,-1 1 0,1-1 0,0 0 0,-1 1 0,1 4 0,0 7-163,0 1 0,-1 27 0,0-32 142,-1 0 0,-1-1 0,1 1 0,-1 0 0,-1-1 0,0 0 0,0 1 0,-1-1 0,0 0 0,0-1 0,-1 1 0,-7 8 0,7-11 71,-1 0 0,1 0 0,-1-1 0,0 0 1,-1 0-1,1 0 0,-1-1 0,0 0 0,0 0 0,0-1 0,0 0 0,-1 0 0,1-1 0,-1 0 0,-12 2 0,15-3 12,-17 4 310,21 1-236,14 3-176,9 1-321,0-2 1,0-1-1,1 0 1,31 3-1,-31-6 145,0 1-1,0 2 0,0 0 1,30 14-1,-52-21 326,0 1 0,0-1-1,0 1 1,0 0 0,0-1-1,0 0 1,0 1-1,0-1 1,1 0 0,-1 1-1,0-1 1,0 0 0,0 0-1,0 0 1,1 0 0,-1 0-1,0 0 1,0 0 0,2-1-1,16-18 2215,-6 3-2683,106-147 1668,-79 106-662,-38 53-573,1 0 0,0 0 1,-1 1-1,1 0 1,0-1-1,1 1 1,-1 0-1,4-2 1,-5 4-45,-1 1 0,0-1 1,0 1-1,1 0 1,-1 0-1,0 0 0,1 0 1,-1 0-1,0 0 0,1 0 1,-1 0-1,0 1 0,1-1 1,-1 0-1,0 1 0,0-1 1,1 1-1,-1-1 0,0 1 1,0 0-1,0 0 0,0-1 1,0 1-1,0 0 0,0 0 1,0 0-1,0 0 0,0 0 1,0 0-1,0 1 0,30 34-1093,-2 0 0,34 54-1,-36-45-2172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6:42.6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 18420,'3'0'6529,"12"1"-5360,6-1-817,13 0-112,10 0 32,18 0-568,0 0-737,-5-4-1487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6:43.0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42 275 10770,'-38'43'4384,"38"-43"-4244,-1 1 0,1 0-1,-1-1 1,1 1 0,0 0 0,-1-1 0,1 1 0,0 0-1,0 0 1,0-1 0,-1 1 0,1 0 0,0 0 0,0-1 0,0 1-1,0 0 1,0 0 0,0 0 0,1-1 0,-1 2 0,0-2-76,0 0 1,0 0 0,0 1 0,1-1 0,-1 0-1,0 0 1,0 0 0,0 0 0,0 1 0,1-1-1,-1 0 1,0 0 0,0 0 0,0 0 0,1 0 0,-1 0-1,0 0 1,0 0 0,0 0 0,1 0 0,-1 1-1,0-1 1,0 0 0,0 0 0,1 0 0,-1 0-1,0 0 1,0-1 0,1 1 0,-1 0 0,0 0-1,0 0 1,0 0 0,1 0 0,-1 0 0,0 0-1,0 0 1,0 0 0,0-1 0,1 1 0,-1 0 0,0 0-1,0 0 1,0 0 0,0 0 0,0-1 0,1 1-1,-1 0 1,0 0 0,0 0 0,0-1 0,9-14 530,0 0 1,-1 0 0,-1-1 0,-1 0-1,0-1 1,7-31 0,-7 13 129,5-52 1,-4 20 555,-7 67-1273,0 0 0,0 0 0,0 0 0,0 0 0,1 0 1,-1 0-1,0 0 0,0 0 0,0 0 0,0 0 0,0 0 0,0 0 0,0 0 0,0 0 0,0 1 0,0-1 0,0 0 0,1 0 0,-1 0 0,0 0 0,0 0 0,0 0 0,0 0 0,0 0 0,0 0 0,0-1 0,0 1 0,0 0 0,0 0 0,1 0 0,-1 0 0,0 0 0,0 0 0,0 0 0,0 0 0,0 0 0,0 0 0,0 0 0,0 0 0,0 0 0,0 0 0,0 0 0,0 0 0,0 0 0,0 0 0,0-1 0,0 1 0,1 0 0,-1 0 0,0 0 0,0 0 0,0 0 0,0 0 0,0 0 0,0 0 0,0 0 0,5 13 116,5 23-90,-6-18-34,0-1 1,1 0-1,1 0 0,1 0 0,11 21 0,-16-35-17,-1-1-1,1 1 1,0 0 0,0-1 0,0 1-1,0-1 1,0 1 0,1-1-1,-1 0 1,1 0 0,0 0-1,-1 0 1,1-1 0,0 1-1,0-1 1,0 0 0,0 0-1,0 0 1,0 0 0,0 0-1,1 0 1,-1-1 0,0 0-1,0 0 1,1 0 0,-1 0-1,0 0 1,0 0 0,1-1-1,-1 0 1,0 1 0,0-1-1,0-1 1,0 1 0,0 0-1,0-1 1,5-3 0,0 0 4,0 0 1,0-1 0,-1 0-1,0-1 1,0 0 0,-1 0-1,10-13 1,-2 1 248,19-40 0,-33 58-224,0 1 0,0 0 0,0 0 0,0 0 0,0-1-1,0 1 1,0 0 0,0 0 0,0 0 0,0 0 0,0-1 0,0 1 0,0 0 0,0 0-1,0 0 1,0 0 0,0-1 0,1 1 0,-1 0 0,0 0 0,0 0 0,0 0-1,0 0 1,0 0 0,0-1 0,1 1 0,-1 0 0,0 0 0,0 0 0,0 0 0,0 0-1,0 0 1,1 0 0,-1 0 0,0 0 0,0 0 0,0-1 0,0 1 0,1 0-1,-1 0 1,0 0 0,0 0 0,0 0 0,0 0 0,1 0 0,-1 1 0,0-1 0,0 0-1,0 0 1,0 0 0,1 0 0,-1 0 0,0 0 0,0 0 0,0 0 0,1 0-1,1 14 332,-2 22-19,-6 24-149,3-41-570,1 0-1,0 0 1,2 0-1,0 0 1,1 0-1,0 0 1,2 0-1,6 22 1,15 9-2758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6:45.5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45 15459,'0'-2'412,"0"1"0,0-1 0,0 0 0,1 1 0,-1-1-1,0 0 1,1 1 0,-1-1 0,1 1 0,0-1 0,-1 1-1,1-1 1,0 1 0,0 0 0,0-1 0,0 1 0,0 0 0,0 0-1,0-1 1,2 0 0,-1 1-204,1-1-1,-1 1 1,1-1-1,0 1 0,0 0 1,0 0-1,-1 0 1,1 1-1,0-1 1,4 0-1,1 1-193,0 0 0,0 0 0,0 1 0,0 0 0,0 0 0,0 1 0,12 3 0,-10-1-37,-1 0 1,0 1 0,0 0-1,0 0 1,0 0 0,-1 1-1,0 1 1,0 0 0,-1 0-1,1 0 1,9 14-1,-14-17-11,-1 0-1,0 0 0,0 0 0,0 0 0,-1 0 0,1 0 0,-1 0 0,0 0 0,0 1 0,-1-1 0,1 0 0,-1 1 0,0-1 0,0 1 0,0-1 1,-1 0-1,1 1 0,-1-1 0,0 0 0,-1 0 0,1 1 0,-1-1 0,1 0 0,-1 0 0,-1 0 0,1-1 0,0 1 0,-1-1 0,-4 6 0,-31 35 1,15-18 78,-21 31-1,37-46 7,1 0-1,-1 1 1,2 0-1,0 0 0,0 0 1,-4 19-1,8-25-284,1 0 0,-1 0 0,1 0-1,0 0 1,1 1 0,-1-1 0,1 0 0,0 0 0,1 0 0,0 0-1,3 9 1,3 3-2259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6:45.9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 0 13299,'-14'91'5173,"12"-76"4725,3-19-8424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7:35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48 146 8354,'-8'11'1540,"0"1"1,1 0-1,-10 24 1,15-32-1203,1-1 1,0 1 0,0-1-1,0 1 1,1-1 0,-1 1 0,1 0-1,-1-1 1,1 1 0,1-1-1,-1 1 1,0 0 0,1-1 0,0 1-1,0-1 1,0 1 0,0-1-1,0 1 1,1-1 0,3 6 0,-5-8-307,0-1 1,0 0-1,1 0 1,-1 1-1,0-1 1,0 0-1,1 0 1,-1 1 0,0-1-1,0 0 1,1 0-1,-1 0 1,0 0-1,0 0 1,1 1-1,-1-1 1,0 0 0,1 0-1,-1 0 1,0 0-1,1 0 1,-1 0-1,0 0 1,1 0-1,-1 0 1,0 0-1,0 0 1,1 0 0,-1 0-1,0 0 1,1-1-1,-1 1 1,0 0-1,1 0 1,-1 0-1,0 0 1,0 0 0,1-1-1,-1 1 1,0 0-1,0 0 1,1 0-1,-1-1 1,0 1-1,0 0 1,0 0-1,0-1 1,1 1 0,-1 0-1,0-1 1,0 1-1,0 0 1,0 0-1,0-1 1,0 1-1,0 0 1,0-1 0,0 1-1,0-1 1,8-22 782,-1-25 650,-2 0-1,-1-56 0,1 114-1443,0 0 1,0-1-1,1 1 0,0-1 1,1 0-1,9 10 0,-13-15-38,1 0 0,-1 0 0,1-1 0,0 0-1,0 0 1,0 0 0,0 0 0,0 0 0,0-1 0,1 0-1,-1 0 1,1 0 0,0-1 0,0 1 0,-1-1 0,7 1-1,-7-3-6,0 0 0,0 0 0,-1 0 0,1 0 0,0-1 0,-1 0-1,0 1 1,1-1 0,-1 0 0,0-1 0,0 1 0,0-1 0,0 1-1,0-1 1,-1 0 0,1 0 0,2-3 0,2-4 11,-1 1 1,0-1-1,0 0 1,6-16-1,-10 21 62,0-1-1,0 1 1,0-1-1,0 1 1,-1-1 0,0 0-1,-1 1 1,1-1-1,-1 0 1,0 0-1,0 0 1,-1 1 0,-1-7-1,2 12-40,0 0-1,0 0 1,0 0-1,0 0 1,0 0-1,0 0 1,0 0 0,0 1-1,0-1 1,0 0-1,0 0 1,0 0-1,0 0 1,0 0-1,0 0 1,0 0 0,0 1-1,0-1 1,0 0-1,0 0 1,0 0-1,0 0 1,0 0-1,0 0 1,0 0 0,0 0-1,0 1 1,0-1-1,0 0 1,-1 0-1,1 0 1,0 0-1,0 0 1,0 0-1,0 0 1,0 0 0,0 0-1,0 0 1,0 0-1,-1 0 1,1 0-1,0 0 1,0 0-1,0 0 1,0 0 0,0 0-1,0 0 1,0 0-1,-1 0 1,1 0-1,0 0 1,0 0-1,0 0 1,0 0 0,0 0-1,0 0 1,0 0-1,-1 0 1,1 0-1,0 0 1,0 0-1,0 0 1,0 0 0,0 0-1,0-1 1,0 1-1,-3 14 127,1 3-479,1 0 1,1 1-1,1-1 0,6 33 0,-6-44 18,0-1-1,0 1 1,1-1 0,-1 0 0,1 1-1,1-1 1,-1 0 0,1-1-1,0 1 1,0 0 0,0-1 0,1 1-1,0-1 1,-1 0 0,1 0 0,1-1-1,-1 1 1,0-1 0,9 4 0,34 9-3966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0:12.5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136 19 9314,'-15'-6'2298,"12"0"-504,4 5-1608,0 1-1,1-1 1,-1 0 0,1 1-1,-1-1 1,1 1 0,-1-1-1,1 1 1,-1 0 0,1-1-1,-1 1 1,3 0-1,5-1 171,0 1-1,-1 0 0,1 1 0,-1-1 0,1 1 0,8 3 0,-15-3-292,1 1 0,-1-1-1,0 1 1,1-1 0,-1 1 0,0 0-1,0 0 1,0 0 0,0 0-1,-1 0 1,1 0 0,0 1 0,-1-1-1,0 0 1,1 1 0,-1-1-1,0 1 1,0 0 0,-1-1 0,1 1-1,-1 0 1,1 0 0,-1-1-1,0 1 1,0 4 0,0-2-20,0 1 0,0-1 0,-1 1 0,0-1-1,0 0 1,-1 1 0,1-1 0,-1 0 0,0 0 0,-1 0 0,1 0 0,-5 6 0,-6 3 159,0 0 1,-1 0-1,-1-1 0,0-1 1,-1 0-1,0-1 1,0-1-1,-21 9 0,0-9 1089,36-10-1204,0 0 1,0 1-1,0-1 1,-1 0 0,1 0-1,0 0 1,0 0 0,-1 0-1,1 0 1,0-1-1,0 1 1,0 0 0,-1-1-1,1 1 1,0 0 0,0-1-1,0 0 1,0 1-1,0-1 1,0 0 0,0 1-1,0-1 1,0 0 0,-1-1-1,2 1-69,0 1-1,-1-1 1,1 1-1,0 0 1,0-1 0,0 1-1,0-1 1,0 1-1,0-1 1,0 1-1,0 0 1,0-1 0,0 1-1,0-1 1,1 1-1,-1-1 1,0 1-1,0 0 1,0-1-1,1 1 1,-1-1 0,0 1-1,0 0 1,1-1-1,-1 1 1,0 0-1,0 0 1,1-1 0,-1 1-1,1 0 1,-1-1-1,0 1 1,1 0-1,-1 0 1,0 0 0,1 0-1,-1-1 1,1 1-1,-1 0 1,1 0-1,-1 0 1,1 0 0,19-3 30,-13 3-43,0 0-1,0 1 1,-1 0 0,1 0-1,0 1 1,0 0-1,-1 0 1,1 0-1,6 5 1,56 34 34,-17-8-42,-39-27 3,-1 0 0,1-1 0,0 0 0,0-1 0,1 0 0,-1-2 0,27 4 0,-33-6-297,0 0 1,0 0-1,0-1 1,0 1-1,0-1 1,-1-1-1,1 0 1,0 1-1,-1-2 1,1 1-1,-1-1 1,0 0-1,0-1 1,0 1-1,0-1 1,0 0-1,6-7 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7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 9426,'49'-109'4257,"-47"103"-3749,0 1-1,0-1 1,-1 1 0,0-1 0,0 0 0,0 1-1,0-11 1,2-8 2397,4 56 1311,-3-17-3619,9 58 805,-9-44-1139,2 0 0,12 37 0,-17-62-260,1 0 1,0 0 0,0 0-1,0-1 1,0 1-1,1-1 1,-1 1 0,1-1-1,0 0 1,0 0-1,1 0 1,-1 0 0,0-1-1,1 1 1,0-1-1,-1 0 1,1 0-1,0 0 1,0 0 0,0-1-1,0 0 1,1 0-1,7 1 1,-6-1-45,0-1-1,0 1 1,0-2-1,0 1 1,0-1-1,0 0 1,0 0-1,-1 0 1,1-1-1,0 0 1,-1 0-1,1 0 1,-1-1 0,1 0-1,-1 0 1,8-6-1,-6 3-267,-5 5 15,0-1 1,0 1 0,0-1 0,0 0-1,0 0 1,0 0 0,0 0-1,-1 0 1,1 0 0,-1 0-1,0 0 1,1-1 0,1-4-1,-3-6-1985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7:36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12219,'16'3'5881,"15"5"-1360,10-1-2377,11-6-815,0 1-393,-8 3-688,-4 1-248,-17 4-776,-10 1-577,-13 4-1407,-8 3-1785</inkml:trace>
  <inkml:trace contextRef="#ctx0" brushRef="#br0" timeOffset="1">10 199 15243,'10'0'6058,"8"-2"-3730,14 2-1192,10 0-664,4 2-216,6 1-1400,-7 5-952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7:36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0 192 13579,'36'58'5004,"-36"-58"-4931,0 0 0,0 0 1,1 0-1,-1 0 1,0 1-1,0-1 1,0 0-1,0 0 0,0 0 1,1 0-1,-1 1 1,0-1-1,0 0 1,0 0-1,0 0 0,1 0 1,-1 0-1,0 0 1,0 0-1,0 0 1,1 0-1,-1 0 0,0 0 1,0 0-1,1 0 1,-1 0-1,0 0 0,0 0 1,0 0-1,1 0 1,-1 0-1,0 0 1,0 0-1,0 0 0,1 0 1,-1 0-1,0 0 1,0 0-1,0-1 1,1 1-1,-1 0 0,0 0 1,0 0-1,8-13 1617,2-19-317,-9 28-1024,33-98 2077,-29 91-2356,-1 1 0,2-1 0,-1 1 0,2 1 0,-1-1-1,1 1 1,10-10 0,-16 18-69,-1 0 0,1 0 0,0 1-1,0-1 1,-1 0 0,1 1 0,0-1 0,0 0 0,0 1 0,0-1-1,0 1 1,0-1 0,0 1 0,0 0 0,0 0 0,0-1 0,0 1-1,0 0 1,0 0 0,2 0 0,-2 0-2,0 1 0,0-1 0,-1 1 0,1-1 0,0 1 0,0-1 0,-1 1-1,1-1 1,-1 1 0,1 0 0,0-1 0,-1 1 0,1 0 0,-1-1 0,0 1 0,1 0 0,-1 0 0,0 0 0,1-1 0,-1 2 0,2 6-18,0 1-1,-1-1 1,0 0 0,0 10 0,-1-13 10,0 4-6,0 4-50,1 1-1,0 0 1,1-1 0,7 25 0,-9-35 51,1-1 0,0 0 0,0 1 0,0-1 0,0 0 0,0 1 0,1-1 0,-1 0 0,1 0 0,-1 0 0,1 0 0,0 0 0,-1-1 0,1 1 0,0 0 0,0-1 0,1 0 0,-1 1-1,0-1 1,0 0 0,1 0 0,-1 0 0,0 0 0,1-1 0,-1 1 0,1-1 0,-1 1 0,1-1 0,-1 0 0,1 0 0,-1 0 0,1 0 0,4-1 0,-2 0 4,0-1 0,0 0 0,0 0 1,0 0-1,0-1 0,0 0 0,0 0 0,-1 0 0,1 0 0,-1-1 0,0 0 1,0 0-1,-1 0 0,6-6 0,-4 3 43,0 0 0,0 0 1,-1-1-1,0 1 0,0-1 0,-1 0 0,0 0 1,3-14-1,-11 60 520,0 61-1,5-98-564,0 1 0,0-1 0,0 1 1,0-1-1,0 1 0,0-1 0,1 1 0,-1-1 0,0 1 0,1-1 0,-1 1 0,1-1 0,0 0 0,-1 1 0,1-1 0,0 0 0,0 1 0,0-1 0,0 0 0,0 0 0,0 0 0,0 0 0,0 0 0,1 0 0,0 1 0,1-2-10,-1 1 0,0-1 0,0 1 0,0-1 0,1 0 0,-1 0 0,0 0-1,0 0 1,1-1 0,-1 1 0,0 0 0,0-1 0,1 0 0,3-1 0,5-3-43,0-1-1,0 0 1,-1-1-1,19-14 1,46-51 26,-73 95 198,-4 8-65,4 52 0,-2-81-116,0 0-1,1 0 1,-1 0 0,0-1-1,0 1 1,1 0-1,-1 0 1,1 0 0,0 0-1,-1 0 1,1 0 0,0-1-1,0 1 1,0 0 0,0-1-1,1 1 1,-1-1 0,0 1-1,1-1 1,-1 1 0,1-1-1,-1 0 1,1 0-1,-1 0 1,1 0 0,0 0-1,0 0 1,0 0 0,-1-1-1,1 1 1,0 0 0,0-1-1,0 0 1,0 1 0,0-1-1,0 0 1,0 0-1,0 0 1,0 0 0,0-1-1,2 0 1,5-1-176,1 0 0,-1-1-1,0-1 1,0 1 0,-1-1 0,1-1 0,-1 0-1,0 0 1,9-7 0,-11 7-57,-1 1-1,1-1 1,-1-1 0,0 1 0,-1-1 0,1 1-1,-1-2 1,0 1 0,0 0 0,-1-1 0,0 1-1,4-12 1,-5-4-1442,-10 6-97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7:36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97 125 15155,'-50'-97'5795,"49"96"-5714,1 1 1,-1-1-1,1 1 1,0-1-1,0 0 0,-1 1 1,1-1-1,0 1 1,0-1-1,0 0 0,0 1 1,0-1-1,0 0 1,-1 1-1,2-1 1,-1 0-1,0 1 0,0-1 1,0 0-1,0 1 1,0-1-1,0 0 1,1 1-1,-1-1 0,0 1 1,1-1-1,-1 0 1,0 1-1,1-1 0,-1 1 1,1-1-1,-1 1 1,1-1-1,-1 1 1,1 0-1,-1-1 0,1 1 1,0-1-1,22-1 1336,-16 2-920,7-2-155,-1 2 1,1-1-1,0 2 1,0-1-1,-1 2 0,1 0 1,15 4-1,-28-5-425,0-1 1,0 0-1,1 1 0,-1-1 1,0 1-1,0-1 0,0 1 0,0 0 1,0 0-1,0-1 0,0 1 1,0 0-1,0 0 0,0 0 1,0 0-1,0 0 0,0 0 0,-1 0 1,1 0-1,-1 0 0,1 1 1,0-1-1,0 2 0,-1-1-121,0 0 0,0 0 0,-1 0 0,1 0 0,0 0 0,-1 0 0,1 0 0,-1 0 0,1 0 0,-1 0 0,0 0-1,0-1 1,-2 4 0,-2 3-560,-1 0 0,0-1 0,-1 0-1,0-1 1,-10 10 0,-60 37-2554,68-47 3417,1-2 0,-1 1 0,0-1 0,-1 0-1,1-1 1,-1 0 0,-13 2 0,23-5-37,0 0 0,0 1 0,0-1 0,-1 0 0,1 0 0,0 0 0,0 0 0,0 0 0,-1 0 0,1 0 1,0 0-1,0 0 0,-1 0 0,1 0 0,0 0 0,0 0 0,-1 0 0,1 0 0,0 0 0,0 0 0,-1 0 1,1 0-1,0 0 0,0 0 0,-1 0 0,1 0 0,0 0 0,0 0 0,0-1 0,-1 1 0,1 0 0,0 0 1,0 0-1,0 0 0,-1-1 0,1 1 0,0 0 0,0 0 0,0 0 0,0-1 0,0 1 0,0 0 0,-1-1 1,13-5 2224,7 2-2029,-1 2 0,24-2 0,-8 4-1342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7:37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 12691,'21'66'4698,"-21"-66"-4622,0 0 0,0 1 1,0-1-1,0 0 0,0 1 0,1-1 0,-1 0 0,0 1 0,0-1 1,0 0-1,1 1 0,-1-1 0,0 0 0,0 1 0,1-1 0,-1 0 1,0 0-1,1 1 0,-1-1 0,0 0 0,1 0 0,-1 0 1,0 0-1,1 1 0,-1-1 0,0 0 0,1 0 0,-1 0 0,1 0 1,-1 0-1,0 0 0,1 0 0,-1 0 0,0 0 0,1 0 1,-1 0-1,1 0 0,-1 0 0,0 0 0,1-1 0,-1 1 0,0 0 1,1 0-1,-1 0 0,0 0 0,1-1 0,-1 1 0,0 0 0,1 0 1,-1-1-1,0 1 0,0 0 0,1-1 0,-1 1 0,0-1 1,14-17 1217,-13 17-988,4-9 341,0 0 0,-1 0 0,0-1-1,4-13 1,-6 13-199,2 1 0,0-1 1,9-17-1,-13 27-437,0 1 0,1 0 0,-1-1-1,0 1 1,0 0 0,1 0 0,-1-1 0,0 1 0,1 0 0,-1 0 0,0 0 0,1-1 0,-1 1 0,0 0 0,1 0 0,-1 0 0,0 0 0,1 0-1,-1 0 1,0-1 0,1 1 0,-1 0 0,1 0 0,-1 0 0,0 0 0,1 1 0,-1-1 0,0 0 0,1 0 0,-1 0 0,1 0 0,-1 0 0,0 0 0,1 0-1,-1 1 1,0-1 0,0 0 0,1 0 0,-1 1 0,0-1 0,1 0 0,-1 0 0,0 1 0,0-1 0,1 0 0,-1 1 0,16 20 132,-10-13-84,1 0-32,57 68 45,-56-67-70,1-1 0,0 0-1,1 0 1,-1-1 0,1 0 0,14 6 0,-22-12 0,-1 0 1,1 0 0,0-1-1,0 1 1,0 0 0,-1-1-1,1 0 1,0 1-1,0-1 1,0 0 0,0 0-1,0 0 1,0 0-1,-1 0 1,1 0 0,0 0-1,0-1 1,0 1 0,0-1-1,-1 0 1,1 1-1,0-1 1,2-1 0,-2 0 3,0-1 1,1 1-1,-1 0 1,0-1-1,-1 1 1,1-1-1,0 1 1,-1-1-1,1 0 1,-1 0-1,0 0 1,2-6-1,0-6 60,0-1-1,-1 0 1,-1 0-1,-1-24 1,-3 22 34,2 14-86,0 0-1,0 0 0,1 0 0,-1 1 1,1-1-1,0 0 0,0 0 1,0 0-1,2-6 0,-2 10-115,1-1 0,0 1 0,0 0 0,0 0 0,-1 0 1,1 0-1,0 0 0,0 0 0,0 0 0,-1 0 0,1 0 0,0 1 0,0-1 0,0 0 0,-1 0 0,1 1 1,0-1-1,0 0 0,-1 1 0,1-1 0,0 1 0,0 0 0,20 12-2336,-19-12 1999,21 15-2800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7:37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48 235 11234,'93'88'6086,"-93"-88"-5963,0 1-1,0-1 1,0 0 0,0 0 0,0 0 0,1 0 0,-1 0-1,0 0 1,0 0 0,0 1 0,1-1 0,-1 0 0,0 0-1,0 0 1,0 0 0,0 0 0,1 0 0,-1 0 0,0 0-1,0 0 1,0 0 0,1 0 0,-1 0 0,0 0 0,0 0-1,0 0 1,1 0 0,-1 0 0,0-1 0,0 1 0,0 0 0,1 0-1,-1 0 1,0 0 0,0 0 0,0 0 0,0 0 0,0-1-1,1 1 1,-1 0 0,0 0 0,0 0 0,0 0 0,0-1-1,0 1 1,0 0 0,0 0 0,0 0 0,0-1 0,0 1-1,1 0 1,-1 0 0,0 0 0,0 0 0,0-1 0,0 1-1,0 0 1,3-24 2427,-5-32-2283,2 49 193,-1-5-625,0 0 0,0 0 1,-2 1-1,1-1 1,-2 0-1,1 1 0,-11-21 1,10 24-581,-1-1 0,0 1 1,-1 1-1,0-1 1,0 1-1,-1 0 1,1 0-1,-1 1 0,-1 0 1,-12-8-1,-21-14-2571,43 28 3563,1-1 1,-1 0-1,0 1 1,0-1 0,1 1-1,-1 0 1,0 0 0,1 0-1,3 0 1,199 26 4647,-112-12-4849,-83-12 5,11 0-210,0 2 0,0 0 0,-1 1 0,21 8-1,-36-11 120,-1 0 0,1 1 0,-1 0 0,1-1 0,-1 1-1,0 0 1,0 1 0,0-1 0,5 7 0,-7-7 58,0-1 0,-1 1 0,1 0 0,-1 0 1,0 0-1,0 0 0,0 0 0,0 0 0,0 0 0,0 0 1,-1 0-1,0 0 0,1 0 0,-1 1 0,0-1 0,-1 6 1,0-7 87,0 1 0,1-1 0,-1 1 0,0-1 0,0 1 0,0-1 0,-1 0 0,1 1 0,-1-1 0,1 0 0,-1 0 1,0 0-1,1 0 0,-1 0 0,0 0 0,0-1 0,-1 1 0,1-1 0,0 1 0,0-1 0,-1 0 0,1 0 0,-1 0 1,1 0-1,-1 0 0,1-1 0,-1 1 0,-3-1 0,-1 1 142,1 0-1,-1 0 1,0-1 0,0 0-1,0-1 1,0 0 0,0 0-1,0 0 1,-10-4 0,12 3-177,1 0 1,0 0-1,-1 0 1,1-1-1,0 0 1,0 1-1,1-2 1,-1 1-1,1 0 1,-1-1-1,1 1 1,0-1-1,0 0 1,1 0-1,-1 0 1,1-1-1,0 1 1,0 0-1,0-1 1,-1-7-1,2 8-56,0 1-1,1-1 1,0 0-1,0 0 1,0 0 0,0 1-1,0-1 1,1 0-1,0 0 1,0 1-1,0-1 1,0 1 0,0-1-1,1 1 1,-1-1-1,1 1 1,0 0 0,0-1-1,1 1 1,-1 0-1,0 1 1,1-1 0,0 0-1,0 1 1,0-1-1,6-3 1,-3 3-63,0 0-1,0 0 1,1 0 0,-1 1 0,1 0 0,0 1-1,-1-1 1,1 1 0,0 0 0,0 1 0,0 0-1,0 0 1,0 0 0,7 2 0,-1 0-284,-1 1 0,0 0 1,0 0-1,0 2 0,-1-1 1,1 1-1,11 8 0,26 22-2283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7:38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12907,'86'-39'6073,"42"39"-2584,66-2-1521,19-4-247,43-9-721,9 0-336,-24 2-392,-17 5-104,-69 10-368,-38 8-320,-70 8-1096,-36 3-833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7:38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227 436 15283,'1'-6'6602,"8"-5"-3530,-1-17-1623,1-6-337,1-12-656,-7-2-432,-1-4-880,-2 0-553,-2 1-1519</inkml:trace>
  <inkml:trace contextRef="#ctx0" brushRef="#br0" timeOffset="1">1 6 12979,'19'-2'5705,"27"0"-2352,14 1-2001,2 2-680,6 3-232,-3 5-648,-6 3-496,-15 9-1464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7:38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35 282 16564,'1'-16'6937,"-4"-25"-3632,-2-6-1577,-6-10-832,-1 7-336,7 12-816,7 14-576,9 16-1576,7 8-521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7:39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7 225 12443,'-6'24'4917,"8"-50"-1162,42-169 634,-44 193-4351,7-19 267,-3 16-104,0 13 13,1 15-96,-3-8-110,2 0-1,-1 0 1,2 0 0,0-1 0,1 1 0,0-1 0,1-1 0,13 19 0,-20-31-13,1 0 1,0 1-1,0-1 0,0 0 1,0 0-1,0 0 0,0 0 1,0-1-1,1 1 0,-1 0 1,0 0-1,0-1 0,1 1 1,-1-1-1,0 1 0,1-1 1,-1 1-1,1-1 0,-1 0 1,1 0-1,-1 0 0,0 0 1,1 0-1,-1 0 0,1 0 1,-1 0-1,2-1 0,0 0-3,0 0 0,0-1 0,0 0 0,-1 0 0,1 0 0,-1 0 0,1 0 0,-1 0 0,0 0-1,1-1 1,2-4 0,4-7-13,0-1-1,-1 0 1,8-22 0,7-25 59,-19 51 31,-2 13 41,0 21 140,-2-8-160,0 0 11,0 4-129,1 0 1,1 0 0,1 0 0,0 0 0,10 32 0,-12-48-57,1 1-1,0-1 0,0 1 1,0-1-1,0 0 1,0 0-1,0 0 0,1 0 1,0 0-1,-1 0 1,1-1-1,0 1 0,0-1 1,6 4-1,-5-5-62,1 0 1,-1 1-1,0-1 0,0-1 0,1 1 0,-1 0 1,0-1-1,1 0 0,-1 0 0,0-1 1,1 1-1,-1-1 0,0 0 0,1 0 0,-1 0 1,4-2-1,5-2-560,0-1-1,23-14 1,29-22-1524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1:29.1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2251 10914,'5'-45'6020,"9"1"-4480,26-39-1184,-39 83-330,29-53 219,3 1-1,2 2 1,2 1-1,55-54 1,-1 14-14,106-81-1,-65 71-153,5 5 0,205-104 1,320-107-10,-294 164-75,7 16 0,649-128 0,-168 100 34,-1 38 7,-369 85 16,-373 31-248,-1 4 0,140 26 0,-195-18-727,-31 0-610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7:39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1 212 15195,'37'-83'5890,"-41"114"-3962,0 8-304,1 1-231,3-1-257,11-13-520,9-3-216,16-10-344,1-13-56,5-8-32,-6-7-64,-10-8-256,-2 7-248,-14 0-784,-5 0-457,-7-2-839</inkml:trace>
  <inkml:trace contextRef="#ctx0" brushRef="#br0" timeOffset="1">25 0 14635,'5'83'-5113,"0"0"9178,3-85-1232,0 2-233,12 0-696,14 0-407,8 4-929,7 1-672,6 3-920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7:39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60 14563,'-34'-60'6481,"41"60"-2840,9 0-1688,10 5-297,8 3-688,7 4-360,1-3-528,-1 4-160,-1-1-720,-1-6-624,-1-1-1545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7:40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32 257 12235,'-31'15'3894,"31"-15"-3859,0 0 0,0 0 0,0 1 0,0-1 0,0 0 0,0 0 0,0 0 0,0 0 0,-1 1 0,1-1 0,0 0 0,0 0 0,0 0 0,0 1 0,0-1 0,0 0 0,0 0 0,0 0 0,1 0 0,-1 1 0,0-1 0,0 0 0,0 0 0,0 0 0,0 1 0,0-1 0,0 0 0,0 0 0,0 0 0,0 0 0,1 0 0,-1 1 0,0-1 0,0 0 0,0 0 0,0 0 0,0 0 0,1 0 0,-1 0 0,0 0 0,0 0 0,1 1 0,19 6 996,-4-4-752,0-1 0,0 0 0,0-1 0,1-1 0,-1 0 0,0-1 0,1-1 0,-1 0 0,0-1 0,0-1 0,-1-1-1,25-10 1,-38 15-248,0-1 0,0 0-1,0 0 1,-1 0 0,1 0-1,0 0 1,-1 0-1,1 0 1,-1-1 0,1 1-1,-1 0 1,1-1 0,-1 1-1,0-1 1,0 0 0,0 1-1,0-1 1,0 0-1,0 0 1,0 0 0,0-2-1,-1 2 23,0 0 0,0 0 0,-1 0 0,1 0 0,0 0 0,-1 0-1,0 0 1,1 0 0,-1 0 0,0 0 0,0 0 0,0 1 0,0-1-1,0 0 1,0 0 0,-3-2 0,-8-7 324,1 0 0,-2 1 0,1 0 0,-19-10 0,14 9 40,3 2-76,4 3-100,0-1 1,0 0-1,-9-10 1,18 16-215,-1 0 0,1 0 1,0 0-1,0 0 0,0-1 1,0 1-1,0 0 0,0-1 0,0 1 1,0-1-1,0 1 0,1-1 1,-1 0-1,1 1 0,-1-1 1,1 0-1,0 1 0,-1-1 1,1 0-1,0 1 0,0-1 1,0 0-1,0 0 0,1 1 0,-1-1 1,0 0-1,1 1 0,0-3 1,1 2-40,-1 0 0,1 0 0,0 0 1,0 0-1,0 0 0,0 0 0,0 0 0,0 1 1,0-1-1,1 1 0,-1 0 0,0 0 0,1 0 1,-1 0-1,1 0 0,0 0 0,-1 1 1,6-1-1,1-1-191,0 2 1,-1-1-1,1 1 1,13 2-1,-16-1-108,1 0-1,0 1 0,-1 0 1,1 0-1,-1 0 0,1 1 1,-1 0-1,0 1 0,0-1 0,7 7 1,21 18-2172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7:40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11626,'67'3'4840,"-58"0"930,-5 4-3449,-5 12-1984,0-13 525,-2 20-35,0 41 29,3-61-915,0 0 0,1-1 1,0 1-1,0-1 1,0 1-1,0-1 0,1 0 1,0 1-1,3 5 0,-4-9-72,0-1 0,0 1 0,0-1 0,0 1 0,0-1 0,1 0 0,-1 1 0,0-1 0,1 0 0,-1 0 0,1 0 0,-1 0 0,1 0 0,0 0 0,-1 0 0,1-1 0,0 1 0,0-1 0,-1 1 0,1-1 0,2 1 0,0-1-215,-1 0-1,1-1 0,-1 1 0,1-1 1,-1 1-1,1-1 0,-1 0 1,1-1-1,-1 1 0,4-3 0,7-3-1601,-1-2 0,0 0-1,22-20 1,-28 22 1316,0 0 1,-1-1 0,0 0 0,7-9-1,16-36 1959,-20 34 3034,23-32 0,-32 51-4253,0 0 1,0-1-1,0 1 1,0 0 0,0 0-1,1 0 1,-1 0-1,0-1 1,0 1-1,0 0 1,0 0 0,0 0-1,1 0 1,-1 0-1,0 0 1,0-1-1,0 1 1,1 0 0,-1 0-1,0 0 1,0 0-1,0 0 1,1 0-1,-1 0 1,0 0 0,0 0-1,1 0 1,-1 0-1,0 0 1,0 0-1,0 0 1,1 0-1,-1 0 1,0 0 0,0 0-1,0 0 1,1 0-1,-1 0 1,0 1-1,0-1 1,1 0 0,5 11 1843,0 16-585,-6-27-1259,4 26 394,-2-1 0,-1 27 0,-2-32-1415,2 0 0,0-1 0,1 1 0,8 32 0,-3-27-2017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7:41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0 259 15187,'2'-3'6106,"11"0"-3842,11-2-880,22-3-752,9 11-143,7 3-313,-1 3-488,-2 7-1105,-10-3-679</inkml:trace>
  <inkml:trace contextRef="#ctx0" brushRef="#br0" timeOffset="1">484 310 10306,'0'0'13949,"6"-2"-11942,16-14-1298,2-8-354,-1 0 0,-1-2-1,-2-1 1,-1-1 0,-1-1 0,-1 0-1,25-60 1,-35 73 152,-7 16-502,0 1 1,0-1 0,0 0-1,0 0 1,0 0-1,0 0 1,0 0 0,0 0-1,0 0 1,0 0-1,0 0 1,0 0-1,0 0 1,0 0 0,0 0-1,0 1 1,0-1-1,0 0 1,0 0 0,0 0-1,0 0 1,0 0-1,0 0 1,0 0 0,0 0-1,0 0 1,0 0-1,1 0 1,-1 0 0,0 0-1,0 0 1,0 0-1,0 0 1,0 0 0,0 0-1,0 0 1,0 0-1,0 0 1,0 0-1,0 0 1,0 0 0,1 0-1,-1 0 1,0 0-1,0 0 1,0 0 0,0 0-1,0 0 1,0 0-1,0 0 1,0 0 0,0 0-1,0 0 1,0 0-1,0 0 1,0 0 0,0 0-1,0 0 1,1 0-1,-1-1 1,0 1-1,0 0 1,0 0 0,0 0-1,0 0 1,0 0-1,0 0 1,0 0 0,0 0-1,1 26 392,-2-10-417,2 3 44,8 139-958,-7-139 219,1-1 0,1 1 0,1-1 0,1 0-1,0 0 1,12 22 0,4-3-704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7:41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38 13611,'-5'-5'6257,"-3"-8"-2592,8 5-1481,21 0-1175,10 5-401,19 4-752,9 6-368,11 9-1137,1-3-695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7:41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54 240 14347,'-2'21'3414,"2"-21"-3321,0 1 0,0-1 1,0 0-1,0 1 0,0-1 0,0 0 0,0 1 1,0-1-1,-1 0 0,1 0 0,0 1 0,0-1 0,0 0 1,-1 1-1,1-1 0,0 0 0,0 0 0,-1 0 1,1 1-1,0-1 0,-1 0 0,1 0 0,0 0 0,0 0 1,-1 0-1,1 1 0,0-1 0,-1 0 0,0 0 1,-1-1 136,0 0 0,0-1 0,0 1 0,0 0 0,0-1 0,0 1 0,1-1 0,-1 0 0,0 1 0,1-1 0,-1 0 0,1 0 0,0 0 0,-1 0 0,0-3 0,0 0-53,-1-1 0,1 0 0,0 1-1,0-1 1,0 0 0,1 0 0,0 0 0,1 0-1,-1-1 1,1 1 0,0 0 0,0 0 0,1 0-1,0 0 1,0 0 0,0 0 0,1 0 0,0 0-1,0 0 1,1 0 0,-1 1 0,7-9 0,-6 7-147,1 0 0,1 1 1,-1-1-1,1 1 0,0 0 1,1 1-1,-1-1 0,1 1 1,0 0-1,0 0 1,1 1-1,-1 0 0,1 0 1,0 1-1,0-1 0,0 1 1,13-3-1,-17 6-30,-1 0 0,0-1 0,0 1 0,0 0 0,0 0 0,1 0 0,-1 0 0,0 1 0,0-1 0,0 1 0,0-1 0,0 1 0,1 0 0,-1-1 1,0 1-1,-1 0 0,1 1 0,0-1 0,0 0 0,0 0 0,-1 1 0,1-1 0,0 1 0,-1 0 0,0-1 0,2 4 0,-1-3-19,-1 1 1,0-1-1,0 1 0,-1-1 1,1 1-1,-1 0 0,1-1 1,-1 1-1,0 0 0,0 0 1,0-1-1,0 1 0,0 0 1,-1 0-1,1-1 1,-1 1-1,0 0 0,0-1 1,0 1-1,0-1 0,-3 5 1,-10 15-255,-25 31 1,8-14 270,31-38 3,0-1 0,-1 0 0,1 0 0,0 0 1,0 0-1,0 0 0,0 1 0,0-1 0,0 0 0,0 0 0,0 0 0,0 0 0,0 1 0,0-1 1,0 0-1,0 0 0,0 0 0,0 1 0,0-1 0,0 0 0,0 0 0,0 0 0,0 0 1,0 1-1,0-1 0,0 0 0,0 0 0,0 0 0,1 0 0,-1 0 0,0 1 0,0-1 1,0 0-1,0 0 0,0 0 0,0 0 0,1 0 0,-1 0 0,0 0 0,0 1 0,0-1 0,0 0 1,0 0-1,1 0 0,13 4 27,26-1-47,-24-2-36,235 40-5690,-249-40 5693,0 0 0,0-1 0,0 0 0,0 1 0,0-1 0,0 0 0,0 0 0,0 0 0,0-1 0,0 1 0,0 0 0,0-1 0,0 1 0,0-1 0,0 0 0,0 1 0,-1-1 0,3-1 0,-3 0 217,-1 0-1,0 1 1,1-1 0,-1 0-1,0 1 1,0-1 0,0 0-1,0 0 1,0 1 0,0-1-1,-1 0 1,1 1 0,0-1 0,-1 0-1,0 1 1,1-1 0,-1 1-1,0-1 1,0 1 0,1-1-1,-3-2 1,-77-162 4613,76 157-5681,10 15-1521,8 12-714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7:42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0 249 13995,'13'35'5013,"-13"-35"-4950,0 0 0,0 0 0,0 0-1,0 1 1,1-1 0,-1 0 0,0 0 0,0 0-1,0 0 1,0 0 0,0 0 0,1 0 0,-1 0-1,0 1 1,0-1 0,0 0 0,0 0 0,1 0 0,-1 0-1,0 0 1,0 0 0,0 0 0,1 0 0,-1 0-1,0 0 1,0 0 0,0 0 0,1 0 0,-1 0-1,0 0 1,0 0 0,0-1 0,0 1 0,1 0 0,-1 0-1,0 0 1,0 0 0,0 0 0,0 0 0,0 0-1,1-1 1,-1 1 0,0 0 0,0 0 0,0 0-1,0 0 1,0 0 0,0-1 0,0 1 0,1 0-1,7-11 391,-7 9-5,9-14 600,0 0 1,9-23-1,-12 23-515,1 1 0,14-21 1,-22 36-517,1-1 0,-1 1 1,1-1-1,-1 1 1,1-1-1,0 1 0,-1-1 1,1 1-1,-1-1 1,1 1-1,0 0 1,-1-1-1,1 1 0,0 0 1,-1 0-1,1-1 1,0 1-1,0 0 0,-1 0 1,1 0-1,0 0 1,0 0-1,-1 0 0,1 0 1,0 0-1,-1 0 1,1 0-1,0 1 0,0-1 1,-1 0-1,1 0 1,0 1-1,-1-1 0,1 0 1,0 1-1,-1-1 1,1 1-1,-1-1 1,1 1-1,-1-1 0,1 1 1,-1-1-1,1 1 1,-1-1-1,1 1 0,-1 0 1,1 1-1,22 38 193,-18-31-160,-1-2-58,1-1 0,0 1 0,0-1 0,1 1 0,-1-2 0,1 1 0,1-1 0,-1 0 0,1 0 0,14 8 0,-18-11 5,1-1 0,-1 1 0,1-1 0,-1 1 0,1-1 0,-1 0 0,1 0 0,0-1 0,0 1 0,-1-1 0,1 0 0,0 0 0,0 0 0,-1 0 0,1-1 0,0 0 0,0 1-1,-1-1 1,1-1 0,-1 1 0,1 0 0,-1-1 0,1 0 0,-1 0 0,0 0 0,4-3 0,-5 2 27,1 1 1,-1-1-1,0 0 0,0 0 0,-1 0 0,1 0 1,-1 0-1,1 0 0,-1-1 0,0 1 0,0 0 0,-1-1 1,1 1-1,-1-1 0,1 1 0,-1-1 0,0 1 1,0-1-1,-1 1 0,0-6 0,-3-10 234,0 1-1,-11-29 0,9 29-73,1 5-75,3 8-80,0-1 0,0 0 1,0 0-1,1 0 0,0 0 1,0 0-1,0 0 0,1-7 1,1 13-120,1 0 0,-1 0 1,0 0-1,0 0 0,0 0 1,1 0-1,-1 0 0,0 1 1,0-1-1,0 0 1,0 1-1,0-1 0,1 1 1,-1-1-1,1 2 0,-1-2-65,94 54-7011,-59-34 3787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7:42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12 12947,'-1'0'496,"0"-1"0,1 0 0,-1 0 0,0 0 0,0 0 0,0 0 0,1 1 0,-1-1 0,0 0 0,0 1 0,0-1 0,0 1 0,0-1 0,0 1 0,0-1 0,-1 1 0,1 0 0,0-1 0,-1 1 0,-22 5 2907,15-1-3104,1 1 0,0 0-1,-12 10 1,18-14 22,-19 15-3,1 1 0,1 1 0,0 0 1,1 2-1,1 0 0,-27 42 0,43-61-315,0 0 0,0 1-1,0-1 1,1 0 0,-1 0 0,0 1-1,1-1 1,-1 1 0,1-1 0,0 1-1,-1-1 1,1 1 0,0-1 0,0 0-1,0 1 1,0-1 0,0 1 0,0-1-1,1 1 1,-1-1 0,0 1 0,1-1-1,-1 1 1,1-1 0,-1 0 0,1 1-1,0-1 1,0 0 0,-1 0 0,1 1-1,0-1 1,0 0 0,0 0 0,0 0-1,3 2 1,-1-2-6,-1 1 0,1-1 0,0 0-1,0 0 1,1 0 0,-1 0 0,0-1-1,0 1 1,0-1 0,1 0 0,-1 0-1,0 0 1,0 0 0,5-1 0,18-6-90,0-1 0,0-1 0,46-24 1,-2 2 68,-71 31 29,1 0-1,0 0 1,0 1-1,0-1 1,0 0-1,0 0 1,0 1-1,0-1 1,0 0-1,0 0 1,0 1-1,0-1 1,0 0-1,0 0 1,0 1-1,0-1 1,0 0 0,0 1-1,0-1 1,0 0-1,0 0 1,0 1-1,0-1 1,0 0-1,1 0 1,-1 1-1,0-1 1,0 0-1,0 0 1,0 0-1,1 1 1,-1-1-1,0 0 1,0 0 0,1 0-1,-1 0 1,0 1-1,0-1 1,1 0-1,-1 0 1,0 0-1,0 0 1,1 0-1,-1 0 1,0 0-1,0 0 1,1 0-1,-1 0 1,0 0-1,1 0 1,-1 0 0,0 0-1,0 0 1,1 0-1,-1 0 1,0 0-1,0 0 1,1 0-1,-1-1 1,0 1-1,0 0 1,1 0-1,-1 0 1,0 0-1,1-1 1,-18 32 222,3-5-137,6 10-421,8-35 224,0 0 0,0 1 0,0-1 0,1 0 0,-1 1 0,0-1 0,1 0-1,-1 1 1,1-1 0,-1 0 0,1 1 0,-1-1 0,1 0 0,0 0 0,0 0 0,0 0 0,0 0 0,0 0 0,0 0-1,0 0 1,0 0 0,2 1 0,15 7-2507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7:44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59 137 13347,'38'-106'5020,"-37"103"-4508,0 0 0,0-1 0,1 1 0,-1 0 0,1 0 0,-1 0 0,5-5-1,-5 8-469,-1 0-1,0 0 1,0 0-1,0 0 1,1-1-1,-1 1 1,0 0-1,0 0 1,1 0-1,-1 0 1,0 0-1,0 0 1,0 0-1,1 0 1,-1 0-1,0 0 1,0 0-1,1 0 1,-1 0-1,0 0 1,0 0-1,0 1 1,1-1-1,-1 0 1,0 0-1,0 0 0,0 0 1,1 0-1,-1 0 1,0 1-1,0-1 1,0 0-1,0 0 1,1 0-1,-1 0 1,0 1-1,0-1 1,0 0-1,0 0 1,0 0-1,0 1 1,0-1-1,0 0 1,1 0-1,-1 1 1,0-1-1,0 0 1,0 0-1,0 0 1,0 1-1,0-1 1,3 39 1466,-10-6-1304,-1 0 1,-1 0-1,-2 0 0,-1-1 0,-18 33 1,11-23-178,-9 17 15,34-71-75,0 0-1,1 1 1,0 0-1,1 0 0,0 1 1,17-17-1,-21 23 10,0 1 0,-1-1 0,2 1 0,-1 1 0,0-1 0,0 0 0,1 1 0,-1 0 0,1 0 0,0 0 0,0 1 0,0 0 0,0 0 0,0 0 0,0 0 0,0 1 0,0 0 0,0 0 0,0 0 0,0 1 0,5 0 0,10 5-76,-16-5 86,-1 1 0,1-1 1,-1 0-1,1 0 0,0 0 1,-1 0-1,1-1 0,0 0 1,-1 1-1,1-1 0,0-1 0,0 1 1,-1 0-1,1-1 0,0 0 1,-1 0-1,1 0 0,-1 0 0,1-1 1,-1 1-1,0-1 0,1 0 1,4-4-1,-1-1 143,0 0 0,0-1-1,-1 0 1,0-1 0,-1 1 0,0-1 0,0 0-1,-1-1 1,0 1 0,0-1 0,-1 0 0,3-18-1,-2 12 523,1 0-1,0 1 0,10-20 1,-13 40-501,0-1 0,0 1 1,0 0-1,-1 0 1,1 9-1,1 4-645,1 0-1,1 0 1,0 0-1,1-1 1,1 0-1,1 0 0,0-1 1,1 0-1,15 20 1,13 8-2530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1:30.5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28 196 11562,'-28'-73'4169,"71"57"-3128,33-7-321,10 0 136,31 2 296,8 0-72,25 8-303,12 8-145,-7 11-352,-7 11-144,-18 14-96,-2 4 16,7 9-280,2 0-312,-9-2-833,-4-4-879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7:44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48 12779,'-115'-43'6465,"108"42"-1656,4-2-2608,13 4-1369,16 2-304,17 4-416,13-5-344,14 1-1104,-9-3-745,3-8-1080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7:45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1 140 13443,'29'-89'5736,"-29"87"-5323,1 0 0,-1 0 0,1-1 1,-1 1-1,0 0 0,0-1 0,0 1 1,0 0-1,0-1 0,-1 1 0,1 0 1,0 0-1,-2-4 0,-2 5 2157,4 13-1261,2 1-1139,1 0 0,1 0 0,0-1 0,1 1 0,12 22 0,-13-27-170,0-1 0,1 0 0,0-1 0,1 1 0,-1-1 0,1 0 0,0 0 1,1-1-1,-1 1 0,10 4 0,-15-9 0,0-1 0,1 1 1,-1-1-1,0 1 0,1-1 0,-1 0 1,0 1-1,1-1 0,-1 0 1,0 0-1,1 0 0,-1 0 0,1 0 1,-1 0-1,0-1 0,1 1 1,-1 0-1,0-1 0,1 1 0,-1-1 1,0 1-1,0-1 0,1 0 1,-1 1-1,0-1 0,0 0 0,0 0 1,0 0-1,0 0 0,0 0 1,0 0-1,0 0 0,0-2 0,5-5 8,-1 0 0,0 0-1,7-17 1,-1 3 0,-8 18-82,1-1-1,-1 1 1,1 0 0,0 0 0,1 0 0,-1 0 0,1 1 0,-1-1 0,1 1-1,0 0 1,0 1 0,1-1 0,-1 1 0,0 0 0,1 1 0,-1-1-1,1 1 1,0 0 0,-1 0 0,1 1 0,0 0 0,0 0 0,-1 0-1,1 0 1,8 3 0,-1-1-87,0 1 0,0 1-1,0 0 1,-1 1 0,0 0-1,0 1 1,0 1 0,0 0-1,19 16 1,-27-21 156,-1 1 0,0 0 0,0 0 1,-1 0-1,1 1 0,-1-1 0,1 1 0,-1-1 0,0 1 0,2 7 1,-3-9 26,-1-1 0,0 0 0,0 0 1,1 0-1,-1 1 0,0-1 0,0 0 1,-1 0-1,1 1 0,0-1 1,0 0-1,-1 0 0,1 1 0,0-1 1,-1 0-1,1 0 0,-1 0 0,0 0 1,1 0-1,-1 0 0,0 0 1,1 0-1,-1 0 0,0 0 0,0 0 1,0 0-1,0-1 0,0 1 0,0 0 1,0-1-1,0 1 0,0 0 1,-1-1-1,1 0 0,0 1 0,0-1 1,0 0-1,-1 1 0,-1-1 0,-5 2 162,1-1-1,-1 0 0,0 0 0,0-1 0,0 0 0,0 0 0,0-1 0,1 0 0,-1-1 1,0 1-1,1-1 0,-1-1 0,1 0 0,-1 0 0,1 0 0,-13-9 0,15 9-140,1 0-1,-1 0 1,1-1-1,0 0 1,0 0-1,1 0 1,-1 0-1,1 0 1,0-1-1,0 1 1,0-1-1,0 0 1,1 0 0,0 0-1,0 0 1,1-1-1,-1 1 1,1 0-1,0-1 1,1 1-1,-1-1 1,1 1-1,0-1 1,0 1-1,2-7 1,-2 10-70,0-1 1,1 0-1,0 1 1,-1-1-1,1 1 0,0-1 1,0 1-1,1-1 1,-1 1-1,0 0 1,1 0-1,0 0 1,-1 0-1,1 0 1,0 0-1,0 0 1,0 0-1,0 0 1,0 1-1,1-1 0,-1 1 1,0 0-1,1 0 1,-1 0-1,1 0 1,-1 0-1,1 0 1,0 1-1,-1-1 1,1 1-1,0 0 1,-1 0-1,1 0 0,0 0 1,3 0-1,6 2-605,1 0 0,-1 0-1,0 1 1,0 1-1,0 0 1,17 8-1,23 14-2966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7:45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43 374 13611,'-1'0'436,"0"1"0,0-1 1,0 0-1,0 0 0,0 1 0,0-1 1,0 0-1,0 0 0,0 0 0,0 0 1,0 0-1,0 0 0,0-1 0,0 1 0,0 0 1,0 0-1,0-1 0,0 1 0,0-1 1,0 1-1,0-1 0,0 1 0,0-1 1,-1-1-1,0 1-140,1-1 0,-1 0 0,1 0 1,0 0-1,0 0 0,0 0 0,0-1 1,0 1-1,1 0 0,-1 0 0,0-3 0,0-4-29,0 0 0,0 0 0,1 0-1,0 0 1,2-11 0,2 5-126,0 0 1,1 0 0,0 0-1,1 1 1,1 0-1,0 1 1,1-1 0,0 1-1,1 1 1,1 0-1,0 0 1,1 1 0,0 0-1,0 0 1,18-11-1,-26 20-159,0 0 0,0 1 0,0-1 0,0 1-1,1-1 1,-1 1 0,0 0 0,1 0 0,-1 1-1,1-1 1,0 1 0,3-1 0,-6 1-4,0 0 0,1 0 0,-1 1 1,0-1-1,0 0 0,0 0 0,0 1 1,0-1-1,0 1 0,0-1 0,0 1 0,0-1 1,0 1-1,0 0 0,0-1 0,0 1 1,0 0-1,0 0 0,0 0 0,-1-1 1,1 1-1,0 0 0,-1 0 0,1 0 1,-1 0-1,1 0 0,-1 0 0,1 1 1,-1-1-1,0 0 0,0 0 0,1 0 1,-1 0-1,0 0 0,0 1 0,0-1 0,0 0 1,-1 2-1,0 1-46,0 1 0,0-1 0,0 1 0,-1-1 1,0 0-1,0 0 0,0 0 0,-1 0 0,1 0 0,-1 0 0,0-1 0,0 1 0,0-1 1,-1 0-1,1 0 0,-1 0 0,0 0 0,-8 4 0,-8 5 0,-1 0 0,-27 10 0,47-21 99,0-1-1,-1 1 1,1 0-1,-1-1 0,1 1 1,-1-1-1,1 1 1,-1-1-1,1 0 0,-1 1 1,0-1-1,1 0 1,-1 0-1,-2 0 0,6-1-24,-1 1 0,1 0-1,-1 0 1,1 0-1,0 0 1,-1 0 0,1 0-1,-1 1 1,1-1-1,0 0 1,-1 1 0,1-1-1,-1 1 1,3 1-1,11 6-300,0 0-1,0 1 0,14 12 0,-15-10 117,1-1 0,0-1-1,0 0 1,26 11-1,-37-19 213,0 1 0,0-1 1,0 0-1,1-1 0,-1 1 0,0-1 0,0 1 0,0-1 0,0 0 0,1-1 1,-1 1-1,0-1 0,0 0 0,0 0 0,0 0 0,0-1 0,0 1 0,0-1 0,-1 0 1,1 0-1,0 0 0,-1 0 0,0-1 0,4-3 0,8-8 378,0-2 1,-1 0-1,-1-1 0,16-26 0,38-79 1084,-51 92-1233,-16 28-247,17-25 198,-8 23-149,-3 16-48,6 47-4,-8-33-589,2 1 0,0-2 0,2 1-1,11 26 1,1-10-2484,-6-4-734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7:45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13731,'13'4'6897,"12"-1"-839,19 2-4770,6-5-472,13 0-384,4 0-224,-4 1-768,-11 3-768,-16 2 440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7:48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39 306 10570,'-39'20'8828,"47"-24"-7379,15-13-395,-5-4-468,0 0 1,-2-2 0,-1 1-1,15-30 1,41-103 3833,-64 144-3363,-5 23-648,-4 39-486,1-32 121,1-3-293,0-1 0,2 0 1,0 0-1,1 0 1,0 0-1,1 0 0,1-1 1,8 20-1,-5-18-1069,1 1 0,0-1 0,20 25 0,-7-15-1687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7:48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16 13571,'-2'-4'5825,"7"-5"-2912,13 6-1185,10 3-840,14 7-264,10 2-440,-2-2-496,4-2-1224,-10-5-608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7:49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31 239 14323,'-21'53'3187,"12"-35"1184,12-36-3671,-1 0 0,-1 1 0,0-1 0,-1 0 0,-4-29 0,2 30-332,1 0 0,0 0 0,2 0 1,-1 0-1,6-26 0,-6 54-198,0-1 1,1 1-1,0-1 0,1 0 0,4 17 1,-4-20-175,1 0 1,-1 0 0,1 0 0,1 0-1,0 0 1,-1-1 0,2 0 0,-1 0 0,6 6-1,-9-11 2,0 0-1,1 1 1,-1-1-1,0 0 0,1 0 1,-1 0-1,0 0 1,1 0-1,-1-1 1,1 1-1,0 0 0,-1-1 1,1 1-1,0-1 1,-1 1-1,1-1 1,0 0-1,-1 0 0,1 0 1,0 0-1,-1 0 1,1 0-1,0 0 1,0 0-1,-1-1 0,1 1 1,0-1-1,-1 1 1,1-1-1,-1 0 1,1 0-1,-1 1 0,1-1 1,-1 0-1,0 0 1,1-1-1,-1 1 1,0 0-1,0 0 0,1-1 1,-1 1-1,0 0 1,-1-1-1,3-2 1,2-4 2,0-1 0,-1 0 1,0 0-1,0 0 0,-1 0 1,0-1-1,3-19 0,-3 12 114,-1-1 0,-1 0 0,-1-25 0,-2 96 469,4-34-1077,1 0 1,8 33-1,-9-46 130,0-1 0,0 1 0,0-1 0,0 1 0,1-1 0,0 0 1,0 0-1,1 0 0,0-1 0,-1 1 0,1-1 0,1 0 0,7 6 0,23 9-2525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7:49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1 234 14475,'50'33'6041,"-44"-53"-3128,3 1-328,-5-16-473,-2 3-296,-2-7-799,-5-3-401,-5 11-568,2 5-344,7 11-1209,2 7-863,19 10-1169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7:50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43 12883,'4'-38'4951,"-4"38"-4890,0 0 0,1 0-1,-1 0 1,0 0 0,0 0-1,0 0 1,0 0 0,0 1-1,0-1 1,0 0 0,1 0-1,-1 0 1,0 0 0,0 0-1,0 0 1,0 0 0,0 0-1,1 0 1,-1 0-1,0 0 1,0 0 0,0 0-1,0-1 1,0 1 0,0 0-1,1 0 1,-1 0 0,0 0-1,0 0 1,0 0 0,0 0-1,0 0 1,0 0 0,0 0-1,1 0 1,-1-1-1,0 1 1,0 0 0,0 0-1,0 0 1,0 0 0,0 0-1,0 0 1,0 0 0,0-1-1,0 1 1,0 0 0,0 0-1,0 0 1,0 0 0,0 0-1,0-1 1,0 1 0,0 0-1,0 0 1,0 0-1,0 0 1,0 0 0,0 0-1,0-1 1,0 1 0,0 0-1,0 0 1,0 0 0,0 0-1,0 0 1,3 6 615,-2-1-480,-1 0 0,1 0 0,-1 0 0,0 1 1,-1-1-1,1 0 0,-1 0 0,0 0 0,0 0 0,-1 0 0,1 0 0,-5 8 0,-3 7 112,-18 30 0,15-30-191,-2 4 306,0-1-1,-36 43 0,59-75-119,1-3-152,2 1-1,-1 1 1,16-10-1,-24 17-201,1 1 1,-1 0-1,1 0 0,0 0 0,0 1 1,-1-1-1,1 1 0,0 0 1,0 0-1,1 0 0,-1 0 0,0 1 1,0 0-1,0 0 0,0 0 1,0 0-1,0 1 0,5 0 0,15 10-1238,-20-9 690,0 0-1,0-1 0,0 1 0,0 0 1,0-1-1,0 0 0,0 0 0,9 0 1,11-2-4064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7:50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3 10666,'-1'0'339,"1"0"-1,-1-1 1,1 1-1,-1 0 1,1 0-1,0-1 1,-1 1-1,1 0 1,-1 0-1,1 0 1,-1 0 0,1 0-1,-1 0 1,1 0-1,-1 0 1,1 0-1,-1 0 1,1 0-1,-1 0 1,1 0-1,-1 0 1,1 0-1,-1 0 1,1 0-1,-1 1 1,1-1-1,0 0 1,-1 1-1,-10 13 3415,0 29-3370,9-35 501,-7 35-263,6-28-564,0 0-1,0 0 1,-2-1-1,0 1 1,0-1 0,-13 23-1,17-36-36,1 0 0,-1 0 0,1 0 0,-1 0 0,1 0 0,-1 0-1,0 0 1,0 0 0,1 0 0,-1 0 0,0 0 0,0-1 0,0 1 0,0 0 0,0-1-1,0 1 1,0 0 0,0-1 0,0 1 0,0-1 0,0 0 0,-1 1 0,1-1-1,0 0 1,0 0 0,0 0 0,0 0 0,-1 0 0,1 0 0,0 0 0,-2 0-1,3-1-4,-1 1-1,1 0 1,0 0-1,0 0 0,0 0 1,-1 0-1,1 0 0,0 0 1,0-1-1,0 1 1,0 0-1,0 0 0,-1 0 1,1 0-1,0 0 0,0-1 1,0 1-1,0 0 1,0 0-1,0 0 0,0-1 1,0 1-1,0 0 0,-1 0 1,1 0-1,0-1 1,0 1-1,0 0 0,0 0 1,0 0-1,0-1 0,0 1 1,1 0-1,-1 0 1,0 0-1,0-1 0,0 1 1,0 0-1,0 0 0,0 0 1,0-1-1,0 1 0,0 0 1,1 0-1,-1 0 1,0 0-1,0-1 0,0 1 1,0 0-1,0 0 0,1 0 1,10-7 218,10 6-1191,0 1 1,0 1 0,-1 1-1,27 6 1,-27-5-82,0 1 0,0-2 0,0-1 0,41-3 0,-15-2-758,-35 4 146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1:32.5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0 344 12243,'4'6'361,"0"1"197,0 1 0,0-1-1,1 0 1,0-1 0,8 9 0,-10-13-439,0 0 0,-1 0 0,1 0 1,0 0-1,0-1 0,0 1 0,0-1 0,0 0 0,0 0 1,1 0-1,-1 0 0,0-1 0,0 1 0,1-1 0,-1 0 1,0 0-1,5-1 0,4 1 53,-1-2 0,1 0 0,0 0 1,0-1-1,-1 0 0,1-1 0,-1 0 0,0-1 1,0-1-1,10-6 0,-17 10-104,-1-1-1,1 1 1,-1-1-1,0 0 1,0 0 0,0 0-1,-1 0 1,1 0-1,-1-1 1,0 1 0,0-1-1,0 1 1,0-1-1,0 0 1,-1 0 0,0 0-1,0 0 1,0 0-1,0 0 1,0 0 0,-1 0-1,0 0 1,0 0-1,0-1 1,0 1 0,-1 0-1,0 0 1,1 0-1,-2 0 1,1 0 0,0 0-1,-3-3 1,-1-4 143,0 1 1,-1 0 0,0 1 0,-1-1-1,0 1 1,0 0 0,-1 1 0,0 0-1,-14-10 1,-8-4 675,-47-27-1,67 44-699,8 3-149,-25-17 618,26 18-649,1 1 0,0 0 0,-1-1 0,1 1 0,0-1 0,0 1 0,-1-1 0,1 1 0,0-1 0,0 1-1,0-1 1,0 1 0,0-1 0,0 1 0,0-1 0,0 1 0,0-1 0,0 1 0,0-1 0,0 1 0,0-1 0,0 1 0,0-1-1,1 1 1,-1-1 0,0 1 0,0-1 0,1 1 0,-1-1 0,0 1 0,1-1 0,-1 1 0,0 0 0,1-1 0,-1 1-1,0 0 1,1-1 0,-1 1 0,1 0 0,-1-1 0,1 1 0,-1 0 0,1 0 0,-1 0 0,1 0 0,-1-1 0,2 1 0,11-6-410,0 1 0,1 0 0,0 1 0,0 0 1,0 1-1,1 1 0,-1 0 0,1 1 1,-1 0-1,21 2 0,26 5-2431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7:50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6 270 9914,'8'-1'16500,"3"-22"-14756,6-73-760,-27 41-320,2 9-656,-7 9-472,7 26-1320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7:52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20 12443,'-105'-3'5169,"106"-3"-2889,14 1-735,4 3 7,9-1-152,4 5-224,-1 1-423,0-2-209,-5 4-328,0 0-128,-11-2-544,-4 4-304,1-7-777,2 0-511,4 0-1209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7:53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32 215 10194,'0'3'165,"-2"2"177,1 0 0,0-1 0,0 1 1,1 0-1,0-1 0,-1 1 0,2 0 0,0 8 0,-1-12-279,1 0 0,-1 0 1,0 0-1,1-1 0,-1 1 0,1 0 0,0 0 0,-1-1 0,1 1 1,-1 0-1,1-1 0,0 1 0,0 0 0,-1-1 0,1 1 1,0-1-1,0 0 0,1 1 0,28 2 716,-5-4-455,36-8 0,-55 8-308,-1 0 0,1 0 1,-1-1-1,0 1 0,1-1 0,-1-1 0,0 1 0,0-1 1,0 0-1,-1 0 0,1 0 0,-1-1 0,6-4 0,-10 7 17,1 0 0,0 0-1,-1 0 1,1 0 0,-1-1-1,1 1 1,-1 0 0,0 0-1,1 0 1,-1 0-1,0 0 1,0-1 0,0 1-1,0 0 1,0 0 0,0 0-1,0-1 1,0 1-1,-1 0 1,1 0 0,0 0-1,-1 0 1,1-1 0,-1 1-1,1 0 1,-1 0-1,1 0 1,-1 0 0,0 0-1,1 0 1,-1 0 0,0 1-1,0-1 1,0 0-1,0 0 1,0 1 0,-1-2-1,-5-3 378,0 0-1,0 1 1,-16-7-1,20 10-307,-43-18 1259,33 15-1026,1-1-1,-1 0 1,1 0 0,1-2-1,-1 1 1,1-1-1,0-1 1,-12-11 0,22 18-312,0 0 0,0 0 1,0 0-1,0 0 0,0 0 1,0 0-1,1 0 0,-1 0 1,0-1-1,1 1 0,-1 0 1,1-1-1,-1 1 0,1 0 1,0-1-1,-1 1 0,1 0 1,0-1-1,0 1 0,0-1 1,0 1-1,0-1 0,0 1 1,1 0-1,-1-1 0,0 1 1,1-1-1,-1 1 0,1 0 1,-1 0-1,1-1 0,0 1 1,-1 0-1,1 0 0,0 0 1,0-1-1,0 1 0,0 0 1,0 0-1,0 1 0,0-1 1,0 0-1,1 0 0,-1 0 1,2 0-1,4-3-99,1 0 0,0 0 0,0 0 0,0 1 0,0 1 0,13-3 0,-14 3-143,0 1-1,1 0 1,-1 1-1,0-1 1,1 2 0,-1-1-1,0 1 1,1 0-1,-1 0 1,13 5-1,16 10-1659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7:53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10898,'93'26'4945,"-98"-9"-2152,-2 2-1217,1 14-736,2 1-143,11-3-177,8-2-120,12-14-128,12-4-48,5-9-64,3-7-8,-6-7-40,-5 3-40,-10 0-224,-5 1-280,-5 3-960,-6-9-561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7:53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11490,'6'2'4946,"15"0"-2130,5-1-1208,10-1-607,6 0-201,5 0-656,-3 0-512,-8 0-904,-12 3-497,-22 10-3856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7:54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0 164 12547,'1'1'400,"-1"1"0,1-1 0,0 1 0,-1-1 1,1 1-1,0-1 0,0 0 0,0 0 1,0 1-1,0-1 0,1 0 0,-1 0 0,2 1 1,23 8 1503,-13-8-2265,0 0 0,23-2 0,-11 1 459,134 6-5163,-131-8 3809,0 0 0,0-2 0,45-11 1,-66 12 1681,1-1 0,-1-1 0,0 1 1,0-1-1,0 0 0,-1 0 1,0-1-1,1 0 0,-2 0 0,1-1 1,-1 1-1,1-1 0,-1 0 0,-1-1 1,1 1-1,-1-1 0,-1 0 1,1 0-1,-1 0 0,0 0 0,-1-1 1,0 1-1,0-1 0,1-10 1,-2 17-332,-1 0 1,0 0 0,1 0 0,-1 0 0,0 0 0,0 0-1,0-1 1,0 1 0,0 0 0,0 0 0,0 0 0,0 0-1,0 0 1,0 0 0,-1 0 0,1 0 0,0 0 0,-1 0-1,1 0 1,-1 0 0,1 0 0,-1 0 0,1 1 0,-1-1-1,0 0 1,1 0 0,-1 0 0,0 1 0,0-1 0,0 0-1,1 1 1,-1-1 0,0 1 0,0-1 0,0 1 0,0-1-1,0 1 1,0 0 0,0-1 0,0 1 0,0 0 0,0 0-1,0 0 1,0 0 0,0 0 0,0 0 0,0 0 0,0 0-1,-1 0 1,-1 1 0,-2 0 148,0 1 0,0-1-1,0 1 1,0 0 0,0 0 0,0 1 0,0-1-1,1 1 1,-7 5 0,2 0-124,1 1-1,0-1 0,0 1 1,1 1-1,0 0 1,1 0-1,0 0 0,-8 18 1,13-25-175,-1 0 0,1 0 0,0 0 0,0 0 0,1 0 0,-1 0 0,0 0 0,1 1 1,0-1-1,0 0 0,0 0 0,0 1 0,1-1 0,-1 0 0,1 0 0,0 1 0,-1-1 0,2 0 0,-1 0 0,0 0 0,1 0 0,-1 0 1,1-1-1,0 1 0,0 0 0,0-1 0,0 1 0,0-1 0,1 0 0,-1 0 0,1 0 0,-1 0 0,1 0 0,0 0 0,0-1 1,4 3-1,9 2-273,1 0 0,0-1 0,0 0 1,1-2-1,-1 0 0,1-1 0,-1 0 1,33-3-1,-21-1 3,-1-1 0,0-1 0,0-2 0,53-17 0,-73 20 338,-1 0 65,0 0 1,0 0 0,1 1-1,-1 0 1,1 1-1,-1 0 1,15-1 0,-22 2-43,1 0 0,-1 0 0,0 0 0,1 0 0,-1 0 1,0 0-1,1 0 0,-1 0 0,0 0 0,1 1 0,-1-1 0,0 0 1,1 0-1,-1 0 0,0 0 0,0 1 0,1-1 0,-1 0 1,0 0-1,0 0 0,1 1 0,-1-1 0,0 0 0,0 0 0,1 1 1,-1-1-1,0 0 0,0 1 0,0-1 0,0 0 0,0 1 0,0-1 1,0 0-1,1 0 0,-1 1 0,0-1 0,0 0 0,0 1 0,-8 14 1016,-13 7-3,14-17-876,1 0 1,-1-1 0,0 1 0,0-2-1,0 1 1,0-1 0,-1 0-1,1-1 1,-1 1 0,0-2-1,0 1 1,0-1 0,-12 0-1,17 0-131,0-1 1,-1 0-1,1-1 0,-1 1 0,1-1 0,0 1 0,-1-1 0,1 0 0,0 0 1,0-1-1,-1 1 0,1-1 0,0 1 0,1-1 0,-1 0 0,0 0 0,0 0 0,1 0 1,-1-1-1,1 1 0,0-1 0,0 0 0,0 1 0,0-1 0,0 0 0,0 0 0,1 0 1,-1 0-1,1-1 0,0 1 0,0 0 0,0-1 0,0-3 0,0 2-37,1 1 1,0-1-1,-1 1 0,1-1 0,1 1 1,-1-1-1,1 1 0,-1 0 0,1-1 0,0 1 1,1 0-1,-1 0 0,1-1 0,0 1 0,0 0 1,0 1-1,1-1 0,-1 0 0,1 1 0,0-1 1,6-5-1,-6 7-72,0 0-1,0 0 1,1 0 0,-1 0-1,1 0 1,-1 1 0,1 0-1,-1 0 1,1 0 0,0 0-1,0 0 1,-1 1 0,1 0-1,0 0 1,0 0 0,0 0-1,0 0 1,-1 1 0,1-1-1,0 1 1,-1 0 0,1 1 0,0-1-1,-1 0 1,1 1 0,3 2-1,4 3-591,0 1 1,0 1-1,-1-1 0,0 2 0,17 19 0,-16-16 1,0-2-1,0 0 0,23 18 0,-29-26 810,18 12 376,-18-12 1201,-11-11 1969,6 7-3615,-1 0 0,1 0 0,-1-1 1,1 1-1,-1 0 0,1 0 0,0-1 1,0 1-1,-1 0 0,1 0 0,0-1 0,0 1 1,0 0-1,1-1 0,-1 0 0,1-10 140,-2 0-105,1 2 12,-1 0-1,2-1 0,-1 1 0,1 0 0,1-1 0,0 1 0,0 0 0,8-18 0,-10 27-120,0 1 1,0-1-1,1 0 0,-1 0 0,1 1 1,-1-1-1,1 0 0,-1 1 0,1-1 1,0 0-1,-1 1 0,1-1 1,-1 1-1,1-1 0,0 1 0,0-1 1,-1 1-1,1-1 0,0 1 0,0 0 1,0 0-1,-1-1 0,1 1 0,0 0 1,0 0-1,1 0 0,-1 0-2,1 1 0,-1-1 0,0 1 0,1-1 0,-1 1 0,0 0 0,1-1 0,-1 1 0,0 0 0,0 0 0,0 0 0,0 0 0,1 0 0,0 2 0,6 7-6,-1 1 0,0-1 0,6 14-1,-4-8 10,1 1-15,1 0-1,1-1 0,0 0 0,2-1 0,-1-1 0,23 18 0,-36-31 8,0-1 0,1 0 0,-1 0 0,1 1-1,-1-1 1,0 0 0,1 0 0,-1 0-1,1 1 1,-1-1 0,1 0 0,-1 0 0,1 0-1,-1 0 1,1 0 0,-1 0 0,1 0 0,-1 0-1,1 0 1,-1 0 0,1 0 0,-1 0-1,1 0 1,-1 0 0,0-1 0,1 1 0,-1 0-1,1 0 1,-1-1 0,1 1 0,-1 0-1,0 0 1,1-1 0,-1 1 0,0 0 0,1-1-1,-1 1 1,0 0 0,1-1 0,-1 1-1,0-1 1,0 1 0,0-1 0,1 1 0,-1-1-1,0 1 1,0 0 0,0-1 0,0 1-1,0-1 1,0 1 0,0-1 0,0 1 0,0-1-1,0 1 1,0-1 0,0 0 0,0-36 95,0 30-63,0 4-44,-1-15 159,1-1 1,1 1-1,0 0 0,1 0 0,6-21 0,-7 36-192,-1 0-1,1 0 1,0 0-1,0 0 1,1 0-1,-1 0 1,1 1-1,-1-1 0,1 1 1,0-1-1,0 1 1,0 0-1,0-1 1,0 1-1,0 0 0,1 0 1,-1 1-1,1-1 1,0 1-1,-1-1 1,1 1-1,0 0 1,0-1-1,0 2 0,0-1 1,0 0-1,0 0 1,0 1-1,0 0 1,0 0-1,0 0 1,0 0-1,0 0 0,0 0 1,0 1-1,0-1 1,0 1-1,0 0 1,3 2-1,20 5-2103,-3 5-1084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7:54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13795,'36'83'5366,"-36"-83"-5292,0 1-1,0-1 1,0 0-1,0 0 1,0 0-1,0 1 0,0-1 1,0 0-1,0 0 1,1 1-1,-1-1 0,0 0 1,0 0-1,0 0 1,0 0-1,0 1 1,1-1-1,-1 0 0,0 0 1,0 0-1,0 0 1,1 0-1,-1 1 0,0-1 1,0 0-1,0 0 1,1 0-1,-1 0 1,0 0-1,0 0 0,1 0 1,-1 0-1,0 0 1,0 0-1,0 0 0,1 0 1,-1 0-1,0 0 1,0 0-1,1 0 1,-1 0-1,0 0 0,1-1 1,6-10 1250,2-20-77,-6 11-886,0 0 1,-1 0 0,0 0 0,-4-37 0,1 40-1077,-2 1 0,0-1 1,-7-21-1,2 20-2436,8 18 3091,0 0 0,0 1 0,0-1 0,0 0 0,0 0-1,0 0 1,0 0 0,0 1 0,0-1 0,0 0 0,0 0 0,0 0-1,0 0 1,0 1 0,0-1 0,0 0 0,-1 0 0,1 0 0,0 0-1,0 0 1,0 1 0,0-1 0,0 0 0,0 0 0,0 0 0,0 0-1,-1 0 1,1 0 0,0 0 0,0 1 0,0-1 0,0 0 0,-1 0-1,1 0 1,0 0 0,0 0 0,0 0 0,0 0 0,0 0 0,-1 0-1,1 0 1,0 0 0,0 0 0,0 0 0,-1 0 0,1 0 0,0 0-1,0 0 1,0 0 0,0 0 0,0 0 0,-1 0 0,1 0 0,0 0-1,0-1 1,0 1 0,0 0 0,-1 0 0,1 0 0,0 0 0,0 0 0,0 0-1,0-1 1,0 1 0,0 0 0,-7 1-2365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7:55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10674,'-6'2'17596,"29"20"-17193,37 29 0,-1-5-218,-50-38-177,0 0 1,0 1-1,0 0 0,-1 0 1,12 18-1,-19-24-5,1-1-1,0 1 1,-1 0-1,0-1 0,0 1 1,0 0-1,0 0 1,0 0-1,-1 0 1,1 0-1,-1 0 1,0 0-1,1 0 1,-1 0-1,-1 0 1,1 0-1,0 0 0,-1 0 1,0 0-1,1 0 1,-1-1-1,0 1 1,-1 0-1,1 0 1,0-1-1,-1 1 1,0-1-1,1 1 0,-3 2 1,-1 0 48,-1-1-1,1 1 1,-1-1-1,0 0 1,0 0 0,0-1-1,-1 1 1,1-1-1,-1-1 1,1 1-1,-1-1 1,0-1 0,-11 3-1,-11-1-543,1-1 0,-30-1 0,42-1-576,25 0-1543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7:55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17 241 14219,'0'-13'6409,"-4"-11"-3112,4-7-984,0-2-281,-6-2-760,1-3-335,8 12-745,-8 2-497,7 12-1471,4 8-1089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7:55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14083,'-3'3'12691</inkml:trace>
  <inkml:trace contextRef="#ctx0" brushRef="#br0" timeOffset="1">1 145 14995,'16'112'6634,"-21"-112"-3074,4-2-2151,-3 2-385,3-1-1016,1-1-784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1:32.9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1 116 13979,'40'105'8890,"-40"-119"-7618,2-1-304,-2-17-640,-2-9-368,-9-17-1248,-5-3-760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21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46 193 10682,'-11'47'5193,"16"-41"-1256,-5-1-1680,1-11-641,-2 4-400,-1-9-736,-3-33-424,-8-54-912,3 46-520,1 15-1097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21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15691,'6'-55'5792,"-6"54"-5690,0 0-1,1 0 1,-1 0-1,0 0 1,1 0 0,-1 1-1,1-1 1,-1 0-1,1 0 1,0 0-1,-1 1 1,1-1-1,0 0 1,0 1-1,-1-1 1,1 0 0,0 1-1,0-1 1,0 1-1,0-1 1,0 1-1,0 0 1,0-1-1,0 1 1,0 0-1,0 0 1,0 0-1,0 0 1,0 0 0,0 0-1,0 0 1,0 0-1,0 0 1,0 0-1,0 0 1,0 1-1,0-1 1,1 1-1,4 0 343,4 0-248,1 0 1,-1 1-1,0 0 1,0 1-1,0 0 1,0 1-1,0 0 1,-1 0-1,0 1 1,15 10-1,-18-11-185,0 1 0,-1-1 1,1 1-1,-1 0 0,0 0 0,-1 1 0,1-1 0,-1 1 1,0 0-1,-1 0 0,1 0 0,-1 1 0,-1-1 1,1 1-1,-1 0 0,3 11 0,-5-15-21,0 0 1,0 0-1,0-1 0,-1 1 0,1 0 1,0 0-1,-1-1 0,0 1 0,0 0 1,0-1-1,0 1 0,0-1 0,0 1 1,-1-1-1,1 1 0,-1-1 0,0 0 1,1 0-1,-1 0 0,0 0 0,0 0 1,0 0-1,-1 0 0,1-1 0,0 1 0,-1-1 1,1 0-1,-4 2 0,4-2-47,-1 0 0,1 0-1,-1 0 1,1 0 0,-1-1 0,1 1-1,-1-1 1,1 1 0,-1-1 0,0 0-1,1 0 1,-1 0 0,0-1 0,1 1-1,-1 0 1,1-1 0,-1 0 0,1 0-1,-1 1 1,1-2 0,-1 1 0,1 0-1,0 0 1,0-1 0,-1 1 0,1-1-1,0 0 1,-2-2 0,3 3-9,1 1 0,-1-1-1,0 0 1,1 0 0,-1 0 0,1 0 0,-1 1 0,1-1-1,0 0 1,-1 0 0,1 0 0,0 0 0,0 0-1,-1 0 1,1 0 0,0 0 0,0 0 0,0 0 0,0 0-1,0 0 1,0 0 0,1 0 0,-1 0 0,0 0-1,0 0 1,1 0 0,-1 0 0,1 0 0,-1 1 0,1-1-1,-1 0 1,1 0 0,-1 0 0,1 0 0,0 1-1,-1-1 1,1 0 0,0 1 0,0-1 0,0 1 0,-1-1-1,1 1 1,0-1 0,0 1 0,0-1 0,0 1 0,0 0-1,2-1 1,5-2-405,0 1-1,0-1 0,1 2 0,12-2 1,7 0-323,0 1 0,0 2 0,30 3-1,-44-2 841,-1 2 0,0-1 0,1 2 0,-1-1 0,-1 2 0,1 0 0,-1 0 0,18 12-1,-27-16 96,-1 1-1,0 0 0,0 0 0,0 0 0,0 0 0,0 0 0,0 0 0,0 0 0,-1 1 0,1-1 0,-1 0 0,0 1 0,0 0 0,0-1 0,0 1 1,0-1-1,0 1 0,-1 0 0,1 0 0,-1 0 0,0-1 0,0 1 0,0 0 0,0 0 0,0 0 0,-1-1 0,1 1 0,-1 0 0,0-1 0,0 1 1,0 0-1,0-1 0,0 1 0,-2 2 0,-1 2 162,1-1 0,-1 1 1,-1-1-1,1 0 0,-1-1 1,0 1-1,0-1 0,-1 0 1,0 0-1,1-1 0,-1 1 1,-7 3-1,11-8-228,0 1 0,0 0 0,1 0 0,-1 0 0,0-1 0,0 1 0,0-1 0,0 0 0,0 1 0,0-1 0,0 0 0,0 0 0,1 0 0,-1 0 0,0-1 0,0 1 0,0 0 0,0-1 0,0 0 0,0 1 0,0-1 0,1 0 0,-1 0 0,-3-2 0,3 1-20,0 0 1,0 0-1,0 0 1,0-1-1,0 1 1,1-1-1,-1 1 1,1-1-1,-1 0 0,1 0 1,0 0-1,0 1 1,0-1-1,0-6 1,0 6-174,0 1 1,1-1-1,0 0 0,-1 0 1,1 0-1,0 0 0,0 1 1,1-1-1,-1 0 0,0 0 1,1 0-1,0 1 0,0-1 1,0 0-1,0 1 1,0-1-1,0 0 0,1 1 1,-1 0-1,1-1 0,-1 1 1,1 0-1,0 0 0,0 0 1,0 0-1,1 0 0,-1 0 1,0 0-1,1 1 0,-1-1 1,1 1-1,-1 0 1,1 0-1,-1 0 0,1 0 1,3 0-1,28 0-2604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22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11 235 12851,'-10'0'4207,"29"2"-2818,42-2-752,-42-1-496,1-1-1,0 0 1,-1-2 0,1 0 0,30-11-1,-49 15-98,0-1-1,0 1 1,0 0 0,0-1-1,0 1 1,0-1 0,0 1-1,0-1 1,0 1-1,0-1 1,0 0 0,0 0-1,0 1 1,-1-1-1,1 0 1,0 0 0,-1 0-1,1 0 1,0 0-1,-1 0 1,1 0 0,-1 0-1,1 0 1,-1 0-1,0 0 1,1 0 0,-1 0-1,0 0 1,0 0-1,0-1 1,0 1 0,0 0-1,0 0 1,0 0-1,0 0 1,0 0 0,-1-1-1,1 1 1,0 0 0,-1 0-1,1 0 1,-1 0-1,1 0 1,-1 0 0,1 0-1,-1 0 1,0 0-1,0 1 1,1-1 0,-1 0-1,-1-1 1,-7-7 620,0 1 1,0 0-1,-19-13 0,23 16-464,-15-8 395,14 11-493,1-1-1,0-1 1,0 1 0,0-1 0,1 0-1,-1 0 1,1 0 0,0 0-1,0-1 1,0 0 0,-5-10-1,8 14-117,1 0 1,0 0-1,0 0 0,0 0 0,0 0 0,0 0 0,0-1 0,0 1 0,0 0 0,1 0 0,-1 0 0,0 0 0,1 0 0,-1 0 0,1 0 0,-1 0 0,1 0 1,-1 0-1,1 0 0,0 0 0,-1 1 0,1-1 0,0 0 0,0 0 0,0 1 0,-1-1 0,1 0 0,0 1 0,0-1 0,0 1 0,0-1 0,0 1 1,0-1-1,0 1 0,0 0 0,0-1 0,3 1 0,44-9-1222,-48 9 1234,50 0-1771,7 8-419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22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12043,'23'57'4052,"-22"-55"-3909,0 0 0,0 0 1,0 0-1,0 0 0,1 0 0,-1 0 0,1-1 0,-1 1 0,1 0 0,0-1 0,-1 1 0,1-1 0,0 0 0,0 0 0,0 0 0,0 0 0,0 0 0,0 0 0,0 0 0,3 0 0,1 0-68,0 0 0,0-1 1,0 0-1,0 0 0,7 0 1,-5-1 164,2 1-40,-1-1-1,0 0 1,1-1 0,14-4 0,-23 6-119,1-1 1,-1 1-1,1-1 1,-1 1-1,1-1 0,-1 1 1,0-1-1,1 0 1,-1 0-1,0 0 0,0 0 1,1 0-1,-1 0 1,0 0-1,0 0 1,0 0-1,0-1 0,0 1 1,0 0-1,-1-1 1,1 1-1,0 0 1,-1-1-1,1 1 0,-1-1 1,1 1-1,-1-1 1,0 1-1,0-1 0,0 1 1,0-1-1,0 0 1,0 1-1,0-1 1,0 1-1,0-1 0,-1-1 1,-3-6 306,0 1 0,0 0 0,0 0 0,-1 0 0,-7-8 1,8 10-257,-1 1 1,1-1-1,1 0 1,-1 0-1,1-1 1,0 1-1,0-1 0,1 1 1,0-1-1,-2-10 1,4 15-143,0 1-1,0-1 1,0 0 0,0 1-1,0-1 1,0 0 0,1 0 0,-1 1-1,1-1 1,-1 0 0,1 1-1,0-1 1,-1 1 0,1-1-1,0 1 1,0-1 0,0 1 0,0 0-1,1-1 1,1-1 0,0 1-55,1-1 0,-1 1 0,0 1 0,1-1 0,-1 0 0,1 1 0,0 0 0,-1 0 0,5-1 0,4 0-269,0 1 1,0 0-1,1 1 1,-1 0-1,13 2 1,6 4-1113,-1 2 1,0 1 0,49 22 0,-4-2-605,-65-25 1673,-2-2 575,0 0 0,0 1-1,15 8 1,-23-10-105,1-1-1,-1 0 1,1 1 0,0-1-1,-1 1 1,1-1-1,-1 1 1,1-1 0,-1 1-1,0-1 1,1 1 0,-1-1-1,1 1 1,-1-1-1,0 1 1,0 0 0,1-1-1,-1 1 1,0 0 0,0-1-1,0 1 1,1 1-1,-2-1 92,1 0-1,-1 0 0,1 0 0,-1 0 0,1 0 0,-1-1 1,0 1-1,1 0 0,-1 0 0,0 0 0,0-1 0,0 1 1,0 0-1,1-1 0,-1 1 0,0 0 0,0-1 0,0 1 0,-2-1 1,-3 3 357,-1 0-1,0 0 1,0-1 0,0 0 0,-1-1 0,1 0 0,0 0 0,-9 0 0,13-1-460,0 0 1,0 0 0,0 0-1,0 0 1,-1-1 0,1 1-1,0-1 1,0 0-1,0 0 1,0 0 0,0 0-1,1 0 1,-1-1 0,0 1-1,0-1 1,1 0 0,-1 0-1,1 0 1,0 0-1,0 0 1,-4-4 0,6 4-113,-1 1 0,0-1 1,0 1-1,1-1 1,-1 1-1,1-1 0,-1 1 1,1-1-1,0 0 0,0 1 1,0-1-1,0 0 0,0 1 1,0-1-1,0 1 1,0-1-1,1 0 0,-1 1 1,1-1-1,-1 1 0,1-1 1,-1 1-1,1-1 0,0 1 1,0-1-1,0 1 1,0 0-1,0-1 0,0 1 1,0 0-1,0 0 0,0 0 1,1 0-1,-1 0 1,2-1-1,2-1-209,-1 0 1,1 0 0,0 0-1,1 1 1,-1 0 0,0 0-1,1 0 1,-1 1-1,8-1 1,-5 1-253,0 0 0,1 1 0,-1 0 0,0 1 0,0 0 0,0 0 0,0 1 0,11 3 0,18 13-2071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22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13331,'26'51'5362,"-25"-51"-5289,-1 0-1,0 1 0,0-1 1,0 0-1,1 0 1,-1 1-1,0-1 0,0 0 1,0 0-1,0 1 0,0-1 1,0 0-1,1 0 1,-1 1-1,0-1 0,0 0 1,0 1-1,0-1 0,0 0 1,0 0-1,0 1 1,0-1-1,0 0 0,0 1 1,0-1-1,0 0 1,0 0-1,-1 1 0,1-1 1,0 0-1,0 1 0,0-1 1,0 0-1,0 0 1,-1 0-1,1 1 0,0-1 1,0 0-1,0 0 0,-1 1 1,1-1-1,0 0 1,0 0-1,-1 0 0,1 0 1,0 0-1,0 1 0,-1-1 1,1 0-1,0 0 1,-1 0-1,1 0 0,0 0 1,0 0-1,-1 0 0,1 0 1,0 0-1,-1 0 1,1 0-1,0 0 0,0 0 1,-1 0-1,-13-10 3362,13 5-3232,0 1-1,0-1 1,0 0-1,0 1 1,1-1 0,0 0-1,0 1 1,0-1-1,1 0 1,0 0 0,0 1-1,0-1 1,3-8-1,1 0-169,0 1 0,1 0-1,11-18 1,-17 28-32,1 1 0,0 0 1,0 0-1,-1-1 1,1 1-1,0 0 0,0 0 1,0 0-1,0 0 1,1 0-1,-1 0 0,0 0 1,0 0-1,1 1 1,-1-1-1,0 0 0,1 1 1,-1-1-1,0 1 1,4-1-1,-4 1 0,0 0 0,0 1 0,1-1 0,-1 0 0,0 1-1,0-1 1,0 1 0,0 0 0,1-1 0,-1 1 0,0 0 0,0-1 0,0 1 0,0 0 0,-1 0 0,1 0 0,0 0 0,0 0 0,0 1-1,4 6-1,-1-1-1,0 1 0,-1 0 0,0 0 0,4 16 0,-5-17-3,2 9-3,0-1 0,11 26 0,-14-38 10,0-1 0,0 0 0,0 1 0,0-1 0,0 0 0,0 0 0,1 0 0,-1 0 0,1 0 0,0 0 1,-1 0-1,1 0 0,0-1 0,0 1 0,0-1 0,0 1 0,0-1 0,1 0 0,-1 0 0,0 0 0,1 0 1,-1 0-1,0 0 0,1-1 0,-1 1 0,4-1 0,-4 0 7,0-1-1,0 0 1,1 0-1,-1 0 1,0 0-1,0 0 0,0-1 1,0 1-1,0-1 1,-1 1-1,1-1 1,0 0-1,-1 1 1,1-1-1,-1 0 1,1 0-1,-1 0 1,0 0-1,0 0 1,0-1-1,0 1 1,0 0-1,0-5 1,4-8 37,-2 1 1,3-23-1,-5 34-36,8-103 183,-9 105-195,0 1-1,0-1 1,1 1-1,-1-1 1,0 1-1,0-1 1,0 1-1,0-1 0,0 1 1,0-1-1,1 1 1,-1-1-1,0 1 1,1-1-1,-1 1 1,0-1-1,0 1 0,1 0 1,-1-1-1,1 1 1,-1 0-1,0-1 1,1 1-1,-1 0 0,1-1 1,-1 1-1,1 0 1,-1 0-1,1-1 1,-1 1-1,1 0 1,-1 0-1,1 0 0,-1 0 1,1 0-1,-1 0 1,1 0-1,0 0 1,-1 0-1,1 0 1,-1 0-1,1 0 0,-1 0 1,1 0-1,-1 1 1,1-1-1,-1 0 1,1 0-1,-1 1 1,1-1-1,0 1 0,33 18-341,-23-12 201,15 6-235,1-2 1,1-1-1,-1-1 1,2-2-1,55 8 1,-32-5 273,-50-10 111,0 0-1,-1 0 0,1 1 0,-1-1 0,1 0 1,-1 1-1,1 0 0,-1-1 0,0 1 0,1 0 1,-1 0-1,3 1 0,-4-2 11,0 1 1,0-1-1,0 0 1,0 1-1,0-1 1,0 0 0,0 0-1,0 1 1,0-1-1,0 0 1,0 1-1,0-1 1,0 0-1,0 1 1,0-1-1,-1 0 1,1 0-1,0 1 1,0-1-1,0 0 1,0 0-1,0 1 1,-1-1-1,1 0 1,0 0-1,0 1 1,0-1-1,-1 0 1,1 0-1,0 0 1,0 0-1,-1 1 1,1-1-1,0 0 1,-1 0 0,1 0-1,0 0 1,-6 3 198,1-1 1,-1 0 0,1 0 0,-1-1-1,-10 2 1,9-2-55,0 0 0,0-1 0,0 0 0,0-1 0,0 1 0,0-2 0,-8-1 1,13 3-127,1-1 0,0 1 0,0 0 0,-1-1 0,1 0 0,0 1 1,0-1-1,0 0 0,0 1 0,0-1 0,0 0 0,0 0 1,0 0-1,0 0 0,1 0 0,-1 0 0,0 0 0,-1-2 1,2 1-21,0 1 0,0-1 0,0 1 0,0 0 0,0-1 0,0 1 1,0-1-1,1 1 0,-1-1 0,0 1 0,1-1 0,0 1 1,-1 0-1,1-1 0,-1 1 0,1 0 0,0 0 0,0 0 1,0-1-1,0 1 0,1-1 0,2-2-36,0-1 0,1 1 0,0 0 0,-1 1 0,1-1 0,1 1-1,-1 0 1,0 0 0,1 1 0,-1-1 0,1 1 0,0 0 0,0 1 0,0-1 0,0 1 0,0 1 0,0-1-1,0 1 1,0 0 0,11 1 0,-11 0-242,-1 0-1,1 0 1,-1 1-1,1 0 1,-1 0 0,0 0-1,1 0 1,-1 1-1,-1 0 1,1 0-1,0 0 1,-1 1 0,1-1-1,5 8 1,15 15-2866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23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15459,'68'-89'6082,"-81"117"-4202,2 7-352,-1 11-752,4-7-191,11-13-241,7-3-200,14-10-48,4-7-16,6-9-192,2-10-184,-10-5-528,3 4-369,-14 1-759,-4-2-249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23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14059,'44'-2'7689,"0"-4"-4708,-25 3-3215,-1 1-1,1 0 1,-1 1-1,29 3 1,-47-2 175,0 0 0,0 0 0,1 0 0,-1 0 0,0 0 0,1 0 0,-1 0 0,0 0 0,0 0 0,1 0 0,-1 0 0,0 0 0,1 0 0,-1 0 1,0 0-1,0 0 0,1 0 0,-1 0 0,0 0 0,0 0 0,1 0 0,-1 0 0,0 1 0,0-1 0,1 0 0,-1 0 0,0 0 0,0 0 0,1 1 0,-1-1 0,0 0 0,0 0 0,0 1 0,0-1 0,1 0 0,-1 0 0,0 1 0,0-1 0,0 0 0,0 0 0,0 1 0,0-1 0,0 0 0,0 1 0,0-1 0,0 0 1,0 0-1,0 1 0,0-1 0,0 0 0,0 1 0,0-1 0,0 0 0,0 0 0,0 1 0,0-1 0,0 0 0,-1 1 0,-21 15-2107,-41 14-142,61-29 2166,-27 12-287,-54 14 0,83-27 517,-1 0-1,1 0 1,-1 0-1,1 0 1,-1 0-1,1 0 1,-1 0-1,1 0 1,-1 0-1,1 0 0,-1 1 1,1-1-1,-1 0 1,1 0-1,-1 1 1,1-1-1,-1 0 1,1 1-1,0-1 1,-1 0-1,1 1 0,-1-1 1,1 0-1,0 1 1,0-1-1,-1 1 1,1-1-1,-1 1 1,15 6 1740,38 1-29,-43-7-1681,7 2-67,0 0 0,-1 0 1,22 9-1,7 9-1114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24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0 218 11955,'46'10'4858,"1"-4"-3431,-39-6-1374,0 0 0,-1 0 0,1 0-1,0-1 1,0 0 0,-1-1 0,1 0 0,-1 0-1,14-6 1,-20 8-19,1-1-1,-1 0 1,1 0-1,-1 1 1,1-1 0,-1 0-1,0 0 1,1-1-1,-1 1 1,0 0-1,0 0 1,0-1 0,0 1-1,0-1 1,0 1-1,0-1 1,0 1 0,-1-1-1,1 1 1,-1-1-1,1 0 1,-1 1 0,1-1-1,-1 0 1,0 1-1,0-1 1,0 0-1,0 1 1,0-1 0,0 0-1,-1 1 1,1-1-1,-1-2 1,-2-4 283,0 0-1,-1 1 1,1-1-1,-2 1 1,-6-10 0,2 4 98,-47-66 1453,55 78-1869,1 1-1,0 0 0,0-1 1,-1 1-1,1-1 1,0 1-1,-1 0 1,1-1-1,0 1 0,0-1 1,0 1-1,0 0 1,-1-1-1,1 1 1,0-1-1,0 1 0,0-1 1,0 1-1,0-1 1,0 1-1,0-1 1,0 1-1,0 0 1,0-1-1,0 1 0,0-1 1,1 1-1,-1-1 1,0 1-1,0 0 1,0-1-1,1 1 0,-1-1 1,0 1-1,0 0 1,1-1-1,-1 1 1,0 0-1,1-1 0,-1 1 1,1 0-1,-1-1 1,0 1-1,1 0 1,-1 0-1,1 0 0,-1-1 1,0 1-1,1 0 1,24-2-424,-21 2 328,12 0-617,0 0 1,0 1-1,-1 1 0,1 0 0,19 5 1,-8 6-2727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24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1 164 10690,'13'61'4483,"-12"-59"-4280,-1 0 0,1 0 1,0 0-1,0 1 1,0-2-1,1 1 1,-1 0-1,0 0 1,1 0-1,-1 0 1,1-1-1,0 1 1,-1-1-1,1 1 0,0-1 1,0 0-1,0 0 1,0 0-1,0 0 1,0 0-1,0 0 1,0 0-1,3 0 1,-2 0-107,1 0-1,0-1 1,0 1 0,-1-1 0,1 0 0,0 0 0,-1 0 0,1-1 0,0 1 0,6-2 0,-8 0-36,0 1 1,0-1-1,1 1 1,-1-1-1,0 0 1,-1 1-1,1-1 1,0 0-1,0 0 1,-1 0-1,1-1 1,-1 1-1,0 0 1,0 0-1,0-1 1,0 1-1,0-1 1,0 1-1,-1-1 1,1 1 0,-1-1-1,1 0 1,-1 1-1,0-5 1,0-7 392,0-1 0,-5-28 1,5 37-345,-1 3-83,-1-7 101,1 0 0,0-1 0,1 1 0,0-1 0,0 1 0,3-14 0,-3 22-135,1 0-1,0 0 1,-1 0-1,1 1 1,0-1-1,0 0 1,0 0-1,0 0 1,0 1 0,1-1-1,-1 1 1,0-1-1,1 1 1,-1-1-1,4-1 1,-2 2-61,-1 0 1,1 0-1,0 0 0,-1 0 1,1 0-1,0 1 0,0-1 1,0 1-1,0 0 1,0 0-1,-1 0 0,1 0 1,0 0-1,3 1 0,10 3-1221,-2 1-1,1 1 0,0 0 0,-1 1 0,22 14 0,-35-21 1555,-1 1-1,0-1 0,1 1 0,-1 0 1,1-1-1,-1 1 0,0 0 0,0-1 1,1 1-1,-1 0 0,0-1 0,0 1 0,0 0 1,0 0-1,0-1 0,0 1 0,0 0 1,0-1-1,0 1 0,0 0 0,0-1 1,0 1-1,-1 0 0,1 0 0,-9 26 171,5-16 221,-4 9-212,5-15-306,1 1 1,0 0-1,0-1 1,0 1-1,1 0 1,0 0 0,0 0-1,0 8 1,1-13-110,1 1 0,-1-1 0,0 0 0,1 1 0,-1-1 0,1 0 0,0 1 0,-1-1 0,1 0 0,0 0 0,0 0 0,0 1 0,0-1 0,0 0 0,0 0 1,0 0-1,0-1 0,0 1 0,0 0 0,1 0 0,-1-1 0,0 1 0,0 0 0,1-1 0,-1 1 0,0-1 0,1 0 0,-1 0 0,1 1 0,-1-1 0,3 0 0,53 3 73,-50-3-73,190-4-1752,-191 4 1290,-5 0 318,0 0 1,0 1-1,0-1 1,-1 0-1,1 0 1,0 0-1,0 0 1,0 0-1,0 0 1,0 0-1,0 0 1,-1-1-1,1 1 1,0 0-1,0 0 1,0-1-1,0 1 1,-1 0-1,1-1 1,0 1-1,0-1 1,-1 1-1,1-1 1,0 0-1,0 0 1,2-6-2164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24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16171,'55'-3'6345,"1"2"-3657,-29 1-2868,0 2 0,0 0 1,-1 2-1,28 8 0,-49-11-171,0 1-1,0-1 1,-1 1 0,1 0-1,6 5 1,-10-7 263,-1 0 0,1 1 1,-1-1-1,1 1 0,0-1 1,-1 1-1,1-1 0,-1 1 1,0-1-1,1 1 0,-1 0 0,1-1 1,-1 1-1,0-1 0,1 1 1,-1 0-1,0-1 0,0 1 1,0 0-1,1 0 0,-1-1 1,0 1-1,0 0 0,0-1 1,0 1-1,0 0 0,0 0 1,0-1-1,-1 1 0,1 0 0,0-1 1,0 1-1,0 0 0,-1-1 1,1 1-1,0 0 0,-1-1 1,1 1-1,-1 0 0,1-1 1,-1 1-1,1-1 0,-1 1 1,1-1-1,-1 1 0,1-1 1,-2 1-1,-12 10-1225,-1-1 0,0-1 0,-1 0 0,0-2 0,-18 8 0,-23 11 1298,57-26 57,0 0 0,0 0 0,0 0 0,0 0 0,0 0 0,0 0 0,1 0 0,-1 0-1,0 0 1,0 0 0,0 0 0,0 1 0,0-1 0,0 0 0,0 0 0,0 0 0,0 0-1,0 0 1,0 0 0,0 0 0,0 0 0,0 0 0,0 0 0,0 0 0,0 0 0,0 0 0,0 1-1,0-1 1,0 0 0,0 0 0,0 0 0,0 0 0,0 0 0,0 0 0,0 0 0,0 0-1,0 0 1,0 0 0,0 0 0,0 0 0,0 1 0,0-1 0,0 0 0,0 0 0,0 0-1,0 0 1,0 0 0,0 0 0,0 0 0,0 0 0,-1 0 0,1 0 0,0 0 0,0 0-1,0 0 1,0 0 0,0 0 0,0 0 0,0 0 0,0 0 0,0 0 0,0 0 0,0 0-1,0 0 1,-1 0 0,1 0 0,0 0 0,0 0 0,10 2 1282,23-2-882,-24 0-271,34 1-131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7:59:49.0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4682 10866,'0'-6'9043,"4"-59"-8173,-1 22-631,25-245 1021,7 85-899,8 1 0,9 2 0,133-327 0,-121 381-318,7 4-1,120-179 1,-76 156-52,199-221 1,465-372-255,-212 298-172,37 47 89,-580 399 313,273-157-152,12 26-2218,-234 119 839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1:33.2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 38 14451,'-2'-2'5729,"20"-6"-3928,96-13-537,-36 19-624,-10-1-392,-5 3-1032,-6-2-592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25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0 281 12539,'3'-4'7466,"-1"-1"-3399,2-14-3251,0-1-245,28-130 1457,-31 146-2002,0-1 0,0 1 0,0 0 0,1 0 0,0 0 0,0 0-1,0 0 1,0 0 0,1 1 0,-1-1 0,1 1 0,0 0 0,0-1 0,0 1 0,1 1-1,-1-1 1,1 0 0,-1 1 0,1 0 0,0 0 0,0 0 0,0 0 0,0 0 0,0 1 0,0 0-1,1 0 1,-1 0 0,0 0 0,1 1 0,-1-1 0,0 1 0,1 1 0,-1-1 0,0 0-1,1 1 1,-1 0 0,0 0 0,1 0 0,-1 1 0,6 2 0,-9-3-45,0-1-1,0 1 1,0 0 0,-1 0 0,1 0-1,0 0 1,0 0 0,0 0 0,-1 0-1,1 0 1,0 0 0,-1 0 0,1 0-1,-1 0 1,0 1 0,1-1 0,-1 0-1,0 0 1,1 1 0,-1-1 0,0 0-1,0 0 1,0 1 0,0-1 0,-1 0-1,1 0 1,0 0 0,0 1 0,-1-1-1,1 0 1,-1 0 0,0 2 0,-1 3-46,-1 0 0,0 0 0,0 0 0,-8 9 0,1-3 38,0-1 1,-1 0 0,-1-1-1,0 0 1,0-1 0,-15 8 0,37-13 376,18 0-179,9 2-232,48 20-1982,18 4-4459,-68-21 3457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2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97 13067,'51'-96'5161,"-84"114"-3345,2 6-407,-14 12-233,1 1-200,12 0-288,7-6-232,20-13-368,17 0-40,22-11-272,11-3-296,4-5-656,1-7-368,-15 4-1025,-1 4-888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26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1 147 11194,'84'7'5169,"-89"-9"-2408,2-5-776,-2-6-137,7-4-432,1-6-280,-3-8-487,2 5-273,-2 6-936,-3 6-577,3 17-1167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28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233 290 6401,'-5'21'1361,"1"1"316,-2-1 11122,3-31-10322,8-34-2242,2 1 0,13-44 0,-14 68-133,0 0 0,1 0-1,1 0 1,0 1 0,2 1-1,0 0 1,13-17 0,-14 27 96,-4 9-85,-6 0-109,0 0 1,1 0-1,-1 0 1,0 0-1,0 0 1,0 0-1,0 0 1,0-1-1,0 1 1,0 0-1,-1-1 1,1 1-1,-1-1 1,-3 3-1,-18 16-292,-1 0 1,0-2-1,-2-1 0,0-1 0,-1-1 0,-1-2 0,0 0 0,-43 12 0,29-17-1872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29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130 156 11346,'44'-110'4084,"-43"107"-3822,0 0 0,0 0 1,0 0-1,0 0 0,0 0 0,-1 0 0,1 0 1,-1-1-1,0 1 0,-1-4 0,1 7-202,0-1 0,0 1 0,0-1-1,0 1 1,0 0 0,-1-1 0,1 1 0,0-1-1,0 1 1,-1 0 0,1-1 0,0 1 0,-1 0-1,1 0 1,0-1 0,-1 1 0,1 0-1,0 0 1,-1-1 0,1 1 0,-1 0 0,1 0-1,0 0 1,-1 0 0,1 0 0,-1-1 0,1 1-1,-1 0 1,1 0 0,-1 0 0,1 0 0,0 0-1,-1 0 1,1 1 0,-1-1 0,1 0 0,-1 0-1,-5 2 241,1 1 0,0-1-1,-1 1 1,1 0 0,0 0-1,-4 5 1,7-7-303,-6 5 171,-4 1-52,1 1-1,0 1 1,1 0-1,-1 0 0,2 1 1,-1 0-1,1 1 1,1 0-1,-11 19 1,18-28-130,0 0 1,0 0 0,1 0 0,-1 0-1,1 0 1,-1 0 0,1 0-1,0 0 1,0 1 0,0-1-1,0 0 1,0 0 0,0 0 0,0 1-1,1-1 1,-1 0 0,1 0-1,0 0 1,0 0 0,-1 0-1,1 0 1,0 0 0,1 0 0,-1 0-1,0-1 1,1 1 0,-1 0-1,1-1 1,-1 1 0,1-1-1,0 1 1,-1-1 0,1 0 0,0 0-1,0 0 1,0 0 0,0 0-1,3 1 1,8 3-201,1 0-1,1 0 1,-1-2-1,21 3 1,-18-3-7,1-2 1,-1 0-1,1-2 0,-1 0 1,1 0-1,-1-2 0,0 0 1,32-10-1,-35 8 200,0 0 0,0-1 0,-1-1 0,0 0 0,0-1 0,-1 0 0,0 0 0,0-2 0,-1 1 0,19-22 0,-20 15 411,-8 11 197,-6 8 102,3-3-630,0 1 0,1 0-1,-1 0 1,0-1 0,1 1 0,-1 0 0,1 0-1,-1 0 1,1 0 0,-1 0 0,1 0 0,0 0-1,-1 0 1,1 0 0,0 0 0,-1 1 0,-1 7 61,-9 44 127,10-51-232,1 0 0,-1 0 1,1 0-1,0 0 0,0 0 1,0 0-1,0 0 0,0 0 0,0 0 1,0 0-1,1 0 0,-1 0 0,1 0 1,0 0-1,-1 0 0,1 0 0,0 0 1,0 0-1,0 0 0,0-1 0,1 1 1,1 2-1,-1-3-2,0 1 0,1-1-1,-1 0 1,0 0 0,1 0 0,-1 0-1,1 0 1,0 0 0,-1-1 0,1 1-1,0-1 1,-1 0 0,1 0 0,4 0 0,5-1 8,-1 0 1,1-1-1,-1-1 1,1 0 0,21-9-1,-11 1-994,-1-2 0,39-27 0,-47 30-885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29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12 13475,'18'-5'5553,"16"0"-3777,12 5-631,-1-2-329,1 5-656,-1 2-352,-19 2-1072,-5 4-673</inkml:trace>
  <inkml:trace contextRef="#ctx0" brushRef="#br0" timeOffset="1">1 197 15891,'13'0'5682,"14"2"-5002,14-2-200,3 1-1192,3-1-817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29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39 207 10994,'-37'33'4658,"38"-33"-4602,-1 0-1,0 0 1,0 0 0,0 0 0,0 0 0,0 0 0,0 0-1,0 0 1,0 0 0,0-1 0,0 1 0,0 0 0,0 0 0,0 0-1,0 0 1,0 0 0,0 0 0,0 0 0,0 0 0,0 0 0,0 0-1,0-1 1,0 1 0,0 0 0,-1 0 558,1 0-558,0 0 0,0-1 0,0 1 0,0 0-1,0 0 1,0 0 0,0 0 0,0 0 0,-1 0 0,1 0 0,0 0-1,0 0 1,0 0 0,0 0 0,0 0 0,0 0 0,0 0 0,0 0-1,0 0 1,0 0 0,-1 0 0,1 0 0,0 0 0,0 0-1,3-13 1526,8-16-211,-7 21-1134,1 1 0,-1 0 1,2 0-1,-1 0 0,0 1 0,8-7 1,-12 12-214,0-1 0,1 1 0,-1 0 0,1 0 0,-1 0 0,1 0 0,0 0 0,0 0 0,-1 0 0,1 0 0,0 1 0,0-1 0,0 0 0,0 1-1,-1 0 1,1 0 0,0-1 0,0 1 0,0 0 0,0 0 0,0 1 0,0-1 0,0 0 0,0 1 0,0-1 0,0 1 0,-1-1 0,1 1 0,0 0 0,0 0 0,-1 0 0,4 2 0,22 28 129,7 6-82,-32-35-69,0-1 1,-1 1 0,1-1 0,0 0 0,0 0 0,0 0 0,0 0-1,0 0 1,0 0 0,0 0 0,0-1 0,0 1 0,0-1 0,1 1-1,-1-1 1,0 0 0,3 0 0,-3 0 18,-1-1 1,0 1-1,0 0 0,0-1 1,0 1-1,1-1 0,-1 0 1,0 1-1,0-1 0,0 0 1,0 0-1,-1 0 1,1 0-1,0 0 0,0 1 1,0-1-1,-1-1 0,1 1 1,-1 0-1,1 0 0,0 0 1,-1 0-1,0 0 0,1-1 1,-1 1-1,0 0 0,1-2 1,2-40 697,-3 29-527,0 5-139,1 0 0,0 0 1,1 0-1,0 0 0,0 0 0,1 0 1,5-11-1,-7 17-152,1 0-1,0 0 1,0 0 0,0 0-1,0 0 1,1 0 0,-1 0-1,1 1 1,0-1 0,0 1 0,0-1-1,0 1 1,0 0 0,0 1-1,1-1 1,-1 0 0,0 1-1,1 0 1,0 0 0,6-1 0,25-1-1762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30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92 314 14395,'17'-80'7499,"-15"63"-7195,0 0 1,-1-33 0,-2 43-502,1 0 1,-1 0-1,0-1 1,0 1 0,-1 0-1,0 0 1,-1 0-1,1 0 1,-1 1-1,0-1 1,-1 1 0,0-1-1,0 1 1,0 0-1,-1 1 1,0-1-1,0 1 1,0 0 0,0 0-1,-8-5 1,11 9 133,1 0 1,-1 0-1,1 0 0,-1 0 1,0 0-1,1 0 1,-1 0-1,0 0 1,0 1-1,1-1 1,-1 1-1,0-1 0,0 1 1,0 0-1,0 0 1,0-1-1,0 2 1,0-1-1,0 0 1,-2 1-1,4-1 108,0 1-1,0-1 1,0 1-1,0-1 1,0 1 0,0 0-1,0-1 1,0 1-1,1-1 1,-1 1 0,0-1-1,0 1 1,0-1-1,1 1 1,-1-1-1,0 1 1,1-1 0,-1 1-1,1-1 1,-1 1-1,0-1 1,1 0 0,-1 1-1,1-1 1,-1 0-1,1 1 1,0-1 0,19 14 1016,-4-7-658,0-1 0,0-1-1,0 0 1,1-1 0,0-1 0,33 2 0,103-10-264,-83 1-1155,-40 3-578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30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1 227 12131,'6'-4'6209,"6"-14"-1064,-9-8-2929,3-9-943,-1-8-353,3 4-616,0 5-552,-3 11-1256,2 19-769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30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9 152 11851,'-2'7'869,"-5"24"1934,9-26-1157,8-17 284,10-23 18,-8 13-806,0 1-1,17-20 1,-29 40-1109,0 1 1,1-1-1,-1 1 0,1-1 1,-1 1-1,1 0 0,-1-1 1,1 1-1,-1-1 0,1 1 1,-1 0-1,1-1 0,-1 1 1,1 0-1,0 0 0,-1-1 1,1 1-1,-1 0 1,1 0-1,0 0 0,-1 0 1,1 0-1,0 0 0,-1 0 1,1 0-1,0 0 0,-1 0 1,1 0-1,0 0 0,-1 1 1,1-1-1,-1 0 0,1 0 1,0 1-1,-1-1 0,1 0 1,-1 1-1,1-1 0,-1 0 1,1 1-1,-1-1 1,1 1-1,-1-1 0,0 1 1,1-1-1,-1 1 0,0-1 1,1 1-1,-1 0 0,0-1 1,1 2-1,17 41 299,-13-29-203,-2-8-125,0 1-1,1-1 1,0 0 0,0 0-1,0 0 1,1-1 0,-1 0-1,8 7 1,-10-11-4,-1 1 0,1-1 1,0 0-1,0 1 0,0-1 0,0 0 0,0 0 1,0 0-1,0 0 0,0-1 0,0 1 0,0 0 0,1-1 1,-1 0-1,0 1 0,0-1 0,1 0 0,-1 0 1,0 0-1,0-1 0,1 1 0,-1 0 0,0-1 0,0 0 1,0 1-1,1-1 0,-1 0 0,0 0 0,0 0 1,3-3-1,-2 2 44,-1 0 0,1-1 0,-1 1 0,0-1 0,0 0 1,0 0-1,0 0 0,0 0 0,-1 0 0,1 0 0,-1 0 0,0 0 0,0-1 1,0 1-1,0-1 0,0-5 0,0-8 223,0 0 0,-3-23 1,1 0-217,1 39-84,0 1-1,0-1 1,0 0 0,0 0 0,0 1 0,0-1 0,0 0 0,0 1-1,0-1 1,0 0 0,0 1 0,0-1 0,1 0 0,-1 1 0,0-1-1,1 0 1,-1 1 0,0-1 0,1 0 0,-1 1 0,1-1 0,-1 1-1,1-1 1,-1 1 0,1-1 0,0 0 0,25 6-2308,3 4-202,10 1-279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1:33.6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1 358 11186,'8'-5'5081,"5"-4"-2096,8-19-1273,3-8-23,7-14-273,3-4-256,2-6-359,0 8-137,-12 18-296,-6 8-80,-11 23-184,-6 6-56,-2 23 40,-3 15-80,6 33-384,3 4-264,16 7-985,7-12-591</inkml:trace>
  <inkml:trace contextRef="#ctx0" brushRef="#br0" timeOffset="1">20 350 13235,'8'0'5433,"17"0"-2640,12 7-1825,28-11-600,7 4 16,12-1-1080,-1-3-720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31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29 176 8402,'-29'56'3923,"29"-56"-3871,0 0-1,1 0 1,-1 0-1,0 0 1,0 0-1,0 0 1,0 0-1,0 0 1,0 0-1,0 0 1,0 0-1,0 0 1,0 0-1,1 0 1,-1 0-1,0 0 1,0 0 0,0 0-1,0 0 1,0 0-1,0 0 1,0 0-1,0 0 1,0 0-1,0 0 1,0 0-1,1 0 104,-1 0-104,0 0 1,0 1-1,0-1 1,0 0-1,0 0 1,0 0-1,0 0 1,0 0-1,0 0 1,0 0-1,0 0 1,0 0-1,0 0 1,0 0-1,0 1 1,0-1-1,0 0 1,0 0-1,0 0 1,0 0-1,0 0 1,0 0-1,0 0 1,0 0-1,0 0 1,0 0-1,0 0 1,0 1 0,0-1-1,0 0 1,0 0-1,0 0 1,0 0-1,10-7 1489,13-13 247,3-13-120,-1-1-1,-2-2 0,27-53 1,-50 88-1600,1 0 1,-1 0-1,1 0 1,-1-1-1,1 1 1,0 0-1,-1 0 1,1 1 0,0-1-1,0 0 1,0 0-1,0 0 1,0 0-1,0 1 1,1-2-1,-1 2-35,-1 0 0,1 0 0,-1 0 0,0 0 0,1 0 0,-1 0 0,1 0 0,-1 0 0,1 0 0,-1 1-1,0-1 1,1 0 0,-1 0 0,1 0 0,-1 1 0,0-1 0,1 0 0,-1 0 0,0 1 0,1-1 0,-1 0 0,0 1 0,1-1 0,-1 0-1,0 1 1,0-1 0,1 1 0,14 39 821,-13-30-918,8 19-545,22 46-1,3-10-3938,-26-50 1890</inkml:trace>
  <inkml:trace contextRef="#ctx0" brushRef="#br0" timeOffset="1">204 217 14547,'-88'-24'5977,"113"19"-3544,10 0-1729,8-5-216,7 4-1192,-3 1-712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31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1 243 15963,'54'30'6642,"-63"-60"-4026,5-3-703,4-16-857,1-1-496,6 4-1144,-1 6-600,-4 22-1201,4 11-551</inkml:trace>
  <inkml:trace contextRef="#ctx0" brushRef="#br0" timeOffset="1">363 158 11739,'6'3'1405,"0"0"0,-1 0 0,0 0 0,1 1 0,-1 0 0,8 8 0,-13-11-1312,1 0 0,0 0-1,0 0 1,-1 0-1,1 0 1,-1 0-1,1 0 1,-1 0 0,1 0-1,-1 0 1,0 0-1,1 0 1,-1 0-1,0 1 1,0-1 0,0 0-1,0 0 1,0 0-1,0 0 1,0 1-1,0-1 1,0 0 0,-1 0-1,1 0 1,0 0-1,-1 0 1,1 0-1,-1 0 1,1 0 0,-1 0-1,0 0 1,1 0-1,-1 0 1,0 0-1,0 0 1,1 0 0,-1-1-1,0 1 1,0 0-1,0-1 1,0 1-1,0 0 1,0-1 0,-2 1-1,-2 2 94,0-1-1,0 1 1,0-1-1,0 0 0,-1-1 1,1 1-1,-1-1 1,1 0-1,-1-1 1,1 1-1,-1-1 1,1 0-1,-1-1 0,1 1 1,-1-1-1,1 0 1,-1 0-1,1-1 1,-10-3-1,12 3-154,1 1 0,-1 0 0,0-1 0,1 1 0,-1-1 0,1 0 0,0 0 0,0 0 0,0 0 0,0-1 0,0 1 0,0 0 0,0-1 0,1 1 0,-1-1 0,1 0 1,0 0-1,-1 1 0,2-1 0,-1 0 0,0 0 0,0 0 0,1 0 0,0 0 0,-1 0 0,1 0 0,0 0 0,0 0 0,1 0 0,-1 0 0,1 0 0,0 0 0,-1 0 0,1 0 0,0 1 0,1-1 0,1-3 0,0 0-85,0 0 1,0 0-1,1 1 0,-1-1 1,1 1-1,1 0 1,-1 0-1,1 1 0,0-1 1,0 1-1,0 0 1,8-4-1,-11 6-5,0 1 0,0 0-1,0 0 1,0 1 0,1-1 0,-1 0 0,0 1 0,0-1-1,1 1 1,-1 0 0,0 0 0,1 0 0,-1 0 0,0 0-1,0 0 1,1 1 0,-1-1 0,0 1 0,0-1 0,1 1-1,-1 0 1,0 0 0,0 0 0,0 0 0,0 0-1,0 1 1,-1-1 0,1 1 0,0-1 0,0 1 0,-1 0-1,1-1 1,-1 1 0,0 0 0,1 0 0,-1 0 0,0 0-1,1 3 1,11 33-1504,-6 6-516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32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44 203 9082,'-16'19'3133,"16"-18"-3054,0-1 1,0 0 0,0 0-1,-1 0 1,1 0 0,0 0 0,0 1-1,0-1 1,0 0 0,-1 0-1,1 0 1,0 0 0,0 0-1,0 0 1,-1 0 0,1 0 0,0 0-1,0 0 1,0 0 0,-1 0-1,1 0 1,0 0 0,0 0 0,0 0-1,-1 0 1,1 0 0,0 0-1,0 0 1,0 0 0,-1 0-1,1 0 1,0 0 0,0 0 0,0-1-1,-1 1 1,1 0 0,0 0-1,0 0 1,0 0 0,0 0-1,0-1 1,-1 1 0,1 0 0,0 0-1,-1-5 626,0 0-1,0 1 0,1-1 1,-1 0-1,1 0 0,1-5 1,-1-10-766,-12-104 3172,7 89-1774,6 35-1293,-1 0 0,1-1 0,-1 1 0,1 0 0,-1-1 1,1 1-1,-1 0 0,1-1 0,-1 1 0,1 0 0,-1 0 0,1 0 0,-1 0 1,1-1-1,0 1 0,-1 0 0,1 0 0,-1 0 0,1 0 0,0 0 1,-1 0-1,1 0 0,-1 1 0,1-1 0,-1 0 0,1 0 0,-1 0 1,1 0-1,0 1 0,-1-1 0,1 0 0,0 1 0,25 8 21,-24-9-14,20 9 34,0 0-1,37 24 1,-52-29-111,0 0 0,0 1 0,-1 0 0,1 1 0,-1-1 0,0 1 0,-1 0 0,1 1 1,-1-1-1,-1 1 0,8 13 0,-11-18 15,0 1 0,-1-1 0,1 0 0,-1 1 0,1-1 0,-1 0 0,0 1 0,1-1 0,-1 1 0,-1-1 0,1 0 0,0 1 0,0-1 1,-1 1-1,0-1 0,1 0 0,-1 0 0,0 1 0,0-1 0,-2 4 0,0-2 21,0-1-1,0 1 1,-1-1 0,1 0-1,-1 0 1,1 0 0,-1 0-1,0-1 1,0 0-1,-6 3 1,0-1 20,-1 0 0,1 0 0,-1-1 0,0 0 0,0-1 0,0-1 0,0 1 0,-14-2 0,24 0-66,0 0-1,0 0 0,0 0 1,0 0-1,0 0 1,0-1-1,0 1 0,0 0 1,-1-1-1,1 1 0,0-1 1,0 1-1,0-1 0,1 1 1,-1-1-1,0 0 1,0 1-1,0-1 0,-1-1 1,2 1-26,0 0 0,0 0 0,0 1 0,0-1 0,0 0 0,0 0 0,0 0 0,0 1 0,0-1 1,1 0-1,-1 0 0,0 0 0,0 1 0,1-1 0,-1 0 0,0 0 0,1 1 0,-1-1 0,1 0 0,-1 1 0,1-1 1,-1 0-1,1 1 0,0-1 0,-1 1 0,1-1 0,0 1 0,-1-1 0,1 1 0,0-1 0,1 1 0,10-8-425,0 1-1,0 1 0,1 0 0,0 0 1,1 2-1,-1-1 0,1 2 0,0 0 1,26-2-1,15 1-684,63 4 0,-92 0 892,9 3 585,-28 0 3851,-11-6-3395,0-1 0,0 1-1,0-1 1,0 1 0,0-1 0,-4-7 0,2 3-306,0 0-1,1 0 1,0-1-1,1 0 1,-6-14 0,9 22-489,1 1 0,0-1 0,0 1 1,-1 0-1,1-1 0,0 1 0,0-1 1,0 1-1,0-1 0,-1 1 0,1-1 0,0 0 1,0 1-1,0-1 0,0 1 0,0-1 1,0 1-1,0-1 0,0 1 0,1-1 1,-1 1-1,0-1 0,0 1 0,0-1 1,0 1-1,1-1 0,-1 1 0,0 0 1,1-1-1,-1 1 0,0-1 0,1 1 1,-1 0-1,0-1 0,1 1 0,-1 0 1,1-1-1,-1 1 0,1 0 0,-1-1 1,0 1-1,1 0 0,-1 0 0,2-1 1,14 2-2083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34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54 236 11963,'-54'23'8809,"58"-25"-6776,-4-14-577,5-5-384,-4-16-655,2-7-201,4-3-585,-4 4-263,0 14-944,1 10-592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35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71 103 12083,'-37'-35'4204,"19"24"-1135,4 2-1660,14 8-1309,0 1 0,-1-1 0,1 1 0,0 0-1,0-1 1,0 1 0,0-1 0,0 1-1,0 0 1,0-1 0,0 1 0,0 0 0,0-1-1,0 1 1,0-1 0,0 1 0,0 0 0,1-1-1,-1 1 1,0 0 0,0-1 0,0 1-1,0-1 1,1 1 0,-1 0 0,0 0 0,0-1-1,1 1 1,-1 0 0,0-1 0,1 1 0,-1 0-1,0 0 1,1 0 0,-1-1 0,0 1-1,1 0 1,5-4-10,0 0 0,0 0 0,0 1 0,0 0-1,1 0 1,-1 0 0,1 1 0,-1 0 0,10-1 0,-11 2-35,-1 0-33,0 0-1,0 1 1,0-1 0,0 1 0,0 0-1,1 0 1,-1 1 0,0-1 0,0 1 0,0 0-1,0 0 1,0 0 0,-1 1 0,1-1 0,0 1-1,0 0 1,-1 0 0,1 0 0,-1 1-1,6 4 1,-7-5-10,-1-1-1,0 1 0,1 0 1,-1-1-1,0 1 0,0 0 1,0 0-1,0 0 0,0 0 1,-1 0-1,1 0 0,-1 0 1,1 0-1,-1 0 0,0 0 1,0 0-1,1 0 0,-1 0 1,-1 1-1,1-1 0,0 0 1,-1 0-1,1 0 0,-1 0 1,1 0-1,-1 0 0,0 0 1,0 0-1,0 0 0,0-1 1,0 1-1,0 0 0,-1 0 1,1-1-1,0 1 0,-1-1 1,-2 3-1,-2 1 15,0 0 1,0 0-1,-1 0 0,0-1 1,0 0-1,0 0 0,0-1 1,0 0-1,-1 0 0,0 0 1,1-1-1,-1-1 0,0 1 1,0-1-1,-14 0 0,21-1-168,-1 0-1,1 0 1,0-1-1,0 1 0,-1-1 1,1 1-1,0-1 0,0 1 1,0-1-1,0 1 1,-1-1-1,1 0 0,0 0 1,0 1-1,0-1 0,1 0 1,-2-1-1,2-4-2329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35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1 309 14147,'0'1'7649,"1"-10"-6812,45-211 1271,-44 213-2064,0 0 0,0 0 1,1 1-1,0-1 0,0 1 0,0-1 0,8-9 0,-10 15-34,1-1 0,-1 0 0,1 1 0,0 0 0,0-1 0,0 1 0,-1 0 0,1 0 0,0 0 0,0 0 0,0 0 0,1 1 0,-1-1-1,0 0 1,0 1 0,0 0 0,0-1 0,1 1 0,-1 0 0,0 0 0,0 0 0,1 1 0,-1-1 0,0 1 0,0-1 0,0 1 0,0-1 0,3 2 0,-2-1-26,0 0 0,0 0 0,0 1 1,-1-1-1,1 0 0,0 1 0,-1 0 1,1 0-1,-1 0 0,1 0 0,-1 0 0,0 0 1,0 0-1,0 1 0,0-1 0,0 1 0,0-1 1,-1 1-1,0 0 0,1 0 0,-1 0 1,0 0-1,0 0 0,0 0 0,-1 0 0,1 0 1,-1 0-1,0 4 0,0-2 11,-1 0 0,0 0 1,0 0-1,0 0 0,-1 0 0,0 0 0,0 0 0,0 0 0,0-1 1,-1 1-1,0-1 0,0 1 0,0-1 0,0 0 0,-1-1 0,-5 6 1,-2 0 67,0 0 0,0-2 0,-17 10 0,22-14 34,1 0-1,-1 0 1,0-1 0,1 0 0,-1 0 0,0-1 0,0 0 0,0 0 0,-1 0-1,-6 0 1,11-2 254,3 0-141,11 0-84,18 0-165,47 7-28,83 4-1211,-124-10 1147,0 1-1,-1 2 1,1 2 0,-1 1 0,59 18 0,-92-23 156,-1-1-1,1 1 1,-1-1 0,1 1 0,-1 0-1,1 0 1,-1-1 0,0 1 0,1 0-1,-1 0 1,0 1 0,0-1 0,0 0-1,0 0 1,0 0 0,0 1 0,0-1-1,0 0 1,1 2 0,-2-2 16,0 0-1,0 1 1,0-1 0,0 0 0,0 0 0,0 0-1,-1 0 1,1 0 0,0 0 0,-1 0 0,1-1-1,0 1 1,-1 0 0,1 0 0,-1 0 0,1 0 0,-1 0-1,0 0 1,1-1 0,-1 1 0,-1 1 0,-2 1 106,0 0 1,0 0-1,-1 0 1,1 0 0,-1-1-1,1 0 1,-1 0-1,0 0 1,-8 2 0,8-3-90,1-1 1,0 0 0,0 0-1,0 0 1,0 0 0,-1-1-1,1 0 1,0 1 0,0-2-1,0 1 1,0 0 0,0-1-1,1 0 1,-1 1 0,0-2-1,1 1 1,-1 0 0,1-1-1,0 1 1,0-1 0,0 0-1,0 0 1,0 0 0,1-1-1,-1 1 1,1-1 0,0 1 0,0-1-1,0 0 1,-1-5 0,0 2-140,0 1 0,1-1 0,0 0 0,1 0 0,0 0 0,0 0 0,0 0 1,1-1-1,0 1 0,0 0 0,0 0 0,1 0 0,1 0 0,-1 0 0,1 0 1,5-13-1,-7 19-13,1 0 0,-1 0 0,1-1 1,0 1-1,-1 0 0,1 0 0,0 0 0,0 0 1,0 0-1,0 0 0,0 0 0,0 0 0,0 0 1,0 0-1,0 1 0,0-1 0,1 0 0,-1 1 1,0-1-1,0 1 0,1-1 0,-1 1 1,0 0-1,1 0 0,-1-1 0,0 1 0,1 0 1,-1 0-1,0 0 0,1 0 0,-1 1 0,0-1 1,1 0-1,-1 1 0,0-1 0,1 0 0,-1 1 1,0 0-1,0-1 0,1 1 0,-1 0 1,0-1-1,0 1 0,0 0 0,0 0 0,0 0 1,0 0-1,1 1 0,22 20-2014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36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0 13907,'-12'7'6576,"-5"9"-5313,8-7-615,-36 30 526,16-16-820,2 2 0,-29 34-1,55-58-340,0 0 0,0 0 0,0 0 0,0 0-1,0 0 1,0 0 0,1 0 0,-1 0 0,0 1-1,1-1 1,-1 0 0,1 0 0,0 1 0,-1-1-1,1 0 1,0 1 0,0-1 0,0 0 0,0 1 0,0-1-1,0 0 1,0 1 0,0-1 0,1 3 0,0-3-8,0 0 0,0 1 0,0-1 0,0 0 0,1 0 0,-1 0 0,0 0 0,1 0 0,-1 0 0,1 0 0,-1-1 0,1 1 0,-1 0 0,1-1 0,0 1 0,2-1 0,10 3-100,1-2 1,-1 0-1,23-1 0,-30 0 2,2 0 57,0 0 1,0 0 0,0-1 0,0 0 0,0-1 0,0 0 0,-1 0-1,1-1 1,-1 0 0,1-1 0,-1 1 0,0-2 0,0 1 0,-1-1-1,1 0 1,12-12 0,-7 6 149,-13 11-110,0 0-1,0 0 1,0 0 0,0 0-1,0 0 1,0 0 0,0 0 0,0 0-1,1 0 1,-1 0 0,0 0-1,0 0 1,0 0 0,0 0-1,0 0 1,0 0 0,0 0 0,0 0-1,1 0 1,-1 0 0,0 0-1,0 0 1,0 0 0,0 0 0,0 0-1,0 0 1,0 0 0,0 0-1,0 0 1,0 1 0,1-1 0,-1 0-1,0 0 1,0 0 0,0 0-1,0 0 1,0 0 0,0 0-1,0 0 1,0 0 0,0 0 0,0 1-1,0-1 1,0 0 0,0 0-1,0 0 1,0 0 0,0 0 0,0 0-1,0 0 1,0 0 0,0 1-1,0-1 1,0 0 0,0 0 0,0 0-1,0 0 1,0 0 0,-9 28 467,0-3-387,9-20-81,0-1 0,-1 1 0,1-1 0,1 1 1,-1-1-1,1 1 0,0-1 0,0 1 0,0-1 0,0 0 0,1 1 0,-1-1 0,1 0 0,1 0 0,-1 0 0,3 4 0,-3-6-11,0 0 0,-1 0-1,1 0 1,0 0 0,0 0 0,1-1 0,-1 1 0,0-1-1,0 1 1,1-1 0,-1 0 0,1 0 0,-1 0 0,1 0-1,-1 0 1,1 0 0,0-1 0,-1 1 0,1-1 0,0 0-1,0 0 1,-1 0 0,1 0 0,0-1 0,-1 1-1,1-1 1,0 1 0,3-3 0,-2 2-150,-1-1 1,0 0-1,0 0 1,0-1 0,0 1-1,0 0 1,0-1-1,-1 0 1,0 0-1,1 0 1,-1 0-1,0 0 1,0 0-1,0 0 1,1-4-1,11-17-3282,-5 12-1201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36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0 13099,'12'0'5241,"4"2"-3681,7 1-792,1-3-263,-3 10-794,4-10-495,-14 8-1688</inkml:trace>
  <inkml:trace contextRef="#ctx0" brushRef="#br0" timeOffset="1">1 153 13691,'3'3'5425,"8"2"-3865,5-5-519,10 3-593,4-3-576,2 0-1393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36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5 154 12323,'0'1'177,"-1"0"-1,0 1 1,1-1 0,-1 1 0,1-1 0,-1 1 0,1 0 0,-1-1 0,1 1 0,0-1-1,0 1 1,0-1 0,0 1 0,0 0 0,0-1 0,1 1 0,-1-1 0,1 1 0,-1-1-1,1 1 1,-1-1 0,1 1 0,0-1 0,-1 1 0,1-1 0,1 2 0,2-1-14,0-1 1,0 1 0,1 0 0,-1-1-1,0 0 1,1 0 0,-1 0-1,9 0 1,-7 0-173,-1-1 68,54 5 245,-56-5-280,0 0-1,-1 0 1,1 0-1,0-1 0,0 1 1,-1-1-1,1 1 1,0-1-1,-1 0 1,1 0-1,-1 0 1,1 0-1,-1-1 1,1 1-1,-1-1 1,0 1-1,0-1 1,3-3-1,-4 4 57,0-1 0,-1 1-1,1-1 1,-1 1 0,1-1 0,-1 1-1,0-1 1,1 1 0,-1-1 0,0 0-1,0 1 1,0-1 0,0 1 0,0-1-1,-1 1 1,1-1 0,0 0 0,-1 1-1,1-1 1,-1 1 0,0-2 0,-20-32 1406,16 28-1155,-13-16 551,15 19-791,-1 0 0,1 1-1,0-1 1,0 0 0,0-1 0,1 1 0,-1 0 0,1-1 0,0 1 0,0-1 0,0 0 0,1 0 0,0 1-1,-1-8 1,2 11-121,1 0 0,0-1 0,-1 1 0,1 0 0,0 0 0,0-1-1,0 1 1,0 0 0,0 0 0,0 0 0,0 0 0,0 0 0,0 0-1,0 1 1,1-1 0,-1 0 0,0 0 0,0 1 0,1-1 0,-1 1-1,1-1 1,-1 1 0,0 0 0,1 0 0,-1-1 0,1 1 0,-1 0-1,1 0 1,-1 0 0,3 1 0,6-1-637,-1 1-1,0-1 1,16 5 0,10 5-1995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3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1 173 10730,'5'23'1875,"17"43"0,-21-64-1776,0 1 0,1-1 0,-1-1 0,0 1-1,1 0 1,0 0 0,-1 0 0,1-1-1,0 1 1,0-1 0,0 0 0,0 1-1,0-1 1,1 0 0,-1 0 0,0 0 0,0 0-1,1-1 1,-1 1 0,0-1 0,1 1-1,-1-1 1,1 0 0,-1 0 0,0 0-1,1 0 1,-1 0 0,4-1 0,-4 0-2,1 1 1,0-1-1,-1 1 1,1-1-1,-1 0 1,1 0 0,-1 0-1,1 0 1,-1-1-1,0 1 1,1 0-1,-1-1 1,0 0-1,0 0 1,0 1-1,0-1 1,-1 0 0,1 0-1,0-1 1,-1 1-1,1 0 1,0-4-1,0-3 259,-2 0-1,1 0 1,-1 0-1,0 0 1,-1 0-1,0 1 1,-1-1-1,0 0 1,0 0-1,-1 1 1,0-1-1,-4-8 1,3 8-77,0 0 1,1 0-1,1 0 0,-1-1 1,1 0-1,1 1 0,0-1 0,0 0 1,1-12-1,0 21-270,0 0 1,1 0-1,-1 0 0,0 0 1,0 0-1,1 0 0,-1 0 0,1 0 1,-1 0-1,1 0 0,-1 0 1,1 0-1,-1 1 0,1-1 0,0 0 1,-1 0-1,1 0 0,0 1 0,0-1 1,0 0-1,0 1 0,0-1 1,0 1-1,0-1 0,-1 1 0,3-1 1,-1 1-68,1-1 1,-1 1-1,1 0 1,0 0-1,-1 0 1,1 0-1,0 0 1,-1 1 0,1-1-1,3 2 1,4 2-512,0 0 1,0 0-1,0 1 1,11 7 0,12 12-2101,6 4-910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1:33.9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69 379 13523,'-39'25'5089,"39"-25"-5015,-1 1 1,1-1-1,-1 0 1,1 0-1,-1 0 0,1 0 1,0 0-1,-1 0 1,1 0-1,-1 0 0,1 0 1,-1 0-1,1 0 1,-1 0-1,1 0 0,-1 0 1,1-1-1,0 1 1,-1 0-1,1 0 0,-1 0 1,1-1-1,0 1 1,-1 0-1,1-1 0,0 1 1,-1 0-1,1 0 1,0-1-1,-1 1 1,1-1-1,0 1 0,0 0 1,-1-1-1,1 1 1,0-1-1,0 1 0,0-1 1,-5-21 676,4 16-371,-3-13-127,2-1 0,0 0-1,0 0 1,2 0 0,1 0 0,0 0 0,9-37 0,-8 47-249,1-1 1,0 1-1,0 0 0,1 0 1,1 0-1,0 0 1,0 1-1,1 0 0,0 0 1,0 0-1,1 1 1,0 0-1,1 0 0,0 1 1,0 0-1,11-7 1,-17 12-27,0 0 1,1 1-1,-1 0 1,1-1-1,-1 1 1,1 0-1,0 1 1,-1-1-1,1 0 1,0 1-1,0-1 1,-1 1-1,1 0 1,0 0-1,0 0 1,-1 0-1,1 0 1,0 1-1,0-1 1,-1 1-1,1 0 1,0 0-1,-1 0 1,1 0-1,-1 0 1,1 1-1,3 2 1,-4-2 3,0 0 1,-1 0-1,1 0 1,-1 0-1,1 0 1,-1 1-1,0-1 1,0 0 0,0 1-1,0-1 1,-1 1-1,1 0 1,-1-1-1,1 1 1,-1-1-1,0 1 1,0 0-1,0-1 1,0 1 0,0-1-1,-1 1 1,1 0-1,-1-1 1,0 1-1,1-1 1,-1 0-1,-1 1 1,1-1-1,-2 4 1,-8 11 104,-1 0 0,0 0 0,-2-1 0,0-1 0,-29 26 0,18-18 1113,-22 27 0,46-49-1153,1-1 0,0 1 0,-1-1 0,1 1 0,0 0 0,-1-1 0,1 1 0,0-1 0,0 1 0,-1 0 1,1-1-1,0 1 0,0 0 0,0 0 0,0-1 0,0 1 0,0 0 0,0-1 0,0 1 0,0 0 0,1-1 0,-1 1 0,0 0 0,0-1 0,1 1 0,-1 0 0,0-1 0,1 1 0,-1-1 0,0 1 0,1-1 0,-1 1 1,1-1-1,-1 1 0,1-1 0,-1 1 0,1-1 0,-1 1 0,1-1 0,0 0 0,-1 1 0,1-1 0,-1 0 0,1 0 0,1 1 0,37 13 151,-32-12-46,76 19-127,169 19-1,-246-39-80,4 1-325,1-1-1,-1 0 0,1 0 1,0-1-1,0 0 0,-1-1 1,1-1-1,-1 1 0,1-2 1,12-3-1,1-13-2477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37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80 166 10874,'-7'-12'17060,"-3"-12"-15684,-46-47-336,54 45-623,-3 3-225,8 16-1129,7 4-575,3 8-1601,13 11-87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37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93 173 11923,'-53'37'5809,"40"-51"-1632,3-6-2369,2-14-1136,0-10-544,8-6-1352,0 3-632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38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6 133 14563,'-2'-11'1663,"1"9"-1399,1 0 1,-1 0 0,1 0-1,-1 0 1,1 0 0,0 0 0,0 0-1,0 0 1,0-1 0,0 1-1,0 0 1,0 0 0,1 0-1,-1 0 1,1 0 0,-1 0-1,1 1 1,0-1 0,0 0-1,0 0 1,0 0 0,0 1 0,0-1-1,1 0 1,1-2 0,13-6 408,-1 0 0,1 2 0,1-1 0,-1 2 0,32-10 1,-42 15-662,0 1 0,0-1 0,0 1 0,0 1 0,0-1 0,0 1 0,0 0 0,0 0 0,0 1 0,0 0 0,0 0 0,0 0 0,-1 1 0,1 0 0,0 0 0,-1 0 0,1 1 0,-1-1 0,0 2 0,0-1 0,6 5 0,-10-7-22,0-1 0,0 1 0,0 0 0,1 0 0,-1 0 0,0 0 0,-1 0 0,1 0 1,0 0-1,0 1 0,0-1 0,-1 0 0,1 0 0,-1 1 0,1-1 0,-1 0 0,1 1 0,-1-1 0,0 1 0,1-1 0,-1 0 0,0 1 0,0-1 0,0 1 0,0-1 0,-1 0 0,1 1 0,0-1 0,-1 1 0,1-1 0,0 0 0,-1 1 0,0-1 0,1 0 1,-1 0-1,0 1 0,1-1 0,-1 0 0,0 0 0,0 0 0,-2 2 0,-4 2-11,0 1-1,0-1 1,0 0 0,-1-1-1,-10 5 1,18-9 22,-39 17 69,-56 16 0,17-6-1497,69-22-614,9-1-893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39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0 359 14003,'11'-33'8231,"-6"-24"-5091,-1 7-1744,-1 36-1278,1 0 1,0 0-1,1 0 0,0 0 1,1 1-1,0 0 1,2 0-1,-1 0 1,1 1-1,1 0 0,0 1 1,1 0-1,0 0 1,17-13-1,-25 22-128,1 1 0,-1-1 1,0 1-1,1-1 0,-1 1 0,1 0 0,-1 0 1,1 0-1,-1 0 0,1 0 0,0 1 0,0-1 1,-1 1-1,1 0 0,0 0 0,0 0 0,4 0 1,-5 1-22,0-1 0,0 1 1,-1 0-1,1 0 0,0 0 0,-1 0 1,1 0-1,-1 0 0,1 1 1,-1-1-1,1 0 0,-1 1 0,0-1 1,0 1-1,0-1 0,0 1 1,0 0-1,0-1 0,0 1 0,0 0 1,-1 0-1,1-1 0,-1 1 1,1 0-1,-1 0 0,1 2 1,-1-1-18,-1 0 1,1 0-1,0 0 1,-1-1-1,1 1 1,-1 0 0,0 0-1,0 0 1,0-1-1,0 1 1,-1 0-1,1-1 1,-1 1 0,1-1-1,-1 0 1,0 1-1,0-1 1,0 0-1,0 0 1,-1 0 0,1 0-1,-3 1 1,-9 7-21,0-1 1,-21 11-1,32-18 81,-7 3-66,-12 10 787,25-9-339,14 1-374,70 9-1553,-19-6-479,-17-2 462,74 2-1,-72-7 1043,75 12 1,-125-14 549,1 0 1,-1 0-1,0 1 1,0-1 0,0 1-1,0-1 1,0 1 0,0 0-1,0 0 1,0 0 0,-1 0-1,5 6 1,-6-7 15,0-1 0,-1 1 1,1 0-1,-1 0 0,1 0 0,-1 0 1,1 0-1,-1 0 0,1 0 0,-1 1 1,0-1-1,0 0 0,1 0 0,-1 0 1,0 0-1,0 0 0,0 0 0,0 0 1,-1 1-1,1-1 0,0 0 1,0 0-1,-1 0 0,1 0 0,0 0 1,-1 0-1,1 0 0,-1 0 0,0 0 1,1 0-1,-1 0 0,0 0 0,1-1 1,-1 1-1,0 0 0,0 0 0,0-1 1,0 1-1,0 0 0,0-1 0,0 1 1,-1 0-1,-4 2 142,1-1 0,0 0 1,-1 0-1,1 0 0,-1 0 1,1-1-1,-1 0 0,0 0 1,0-1-1,1 1 0,-1-1 0,0-1 1,0 1-1,1-1 0,-1 0 1,0 0-1,1-1 0,-1 1 1,1-1-1,-1 0 0,1-1 0,0 1 1,0-1-1,0 0 0,0-1 1,1 1-1,-1-1 0,1 0 1,0 0-1,0 0 0,0-1 0,0 1 1,-5-11-1,6 9-174,1-1 0,0 1 0,0-1 0,1 0 0,-1 0 0,2 1 0,-1-1 0,1 0 0,0 0 0,0 0 0,1 0 0,-1 0 0,4-11 0,-3 15-66,0-1-1,1 1 1,-1 0 0,0 0 0,1 0 0,0 0-1,0 0 1,0 1 0,0-1 0,0 0-1,0 1 1,1 0 0,-1-1 0,1 1 0,0 0-1,-1 0 1,1 0 0,0 1 0,0-1-1,1 1 1,-1 0 0,0 0 0,0 0-1,0 0 1,1 0 0,-1 1 0,0-1 0,1 1-1,4 0 1,-4 0-14,1 0-1,-1 1 1,1-1 0,-1 1-1,1 0 1,-1 0 0,0 1-1,0-1 1,1 1 0,-1 0 0,0 0-1,-1 1 1,1-1 0,0 1-1,5 4 1,0 3-91,0 0 0,0 0 1,12 21-1,-17-23 77,1 0-1,1 0 1,-1-1 0,1 0 0,0 0 0,1 0-1,0-1 1,0 0 0,14 9 0,-21-15 85,0 0 0,0 0-1,1 1 1,-1-1 0,0 0 0,0 0 0,0 0 0,0 0 0,1 0 0,-1 0 0,0 0 0,0 0-1,0 0 1,0 0 0,1 0 0,-1 0 0,0 0 0,0 0 0,0 0 0,0 0 0,1-1 0,-1 1 0,0 0-1,0 0 1,0 0 0,0 0 0,1 0 0,-1 0 0,0 0 0,0 0 0,0-1 0,0 1 0,0 0 0,0 0-1,0 0 1,1 0 0,-1-1 0,0 1 0,0 0 0,0 0 0,0 0 0,0 0 0,0-1 0,0 1-1,0 0 1,0 0 0,0 0 0,0 0 0,0-1 0,0-17 780,-9-34 386,4 24-781,6-15 42,-1 42-434,0 0 0,0 0 0,1 0 0,-1 1 0,0-1 0,0 0 0,1 0 0,-1 1 0,0-1 0,1 0 0,-1 1 0,1-1 0,-1 0 0,1 1 0,-1-1 0,1 0 0,-1 1 0,2-2 0,-1 2-2,0 0 0,-1 0-1,1 0 1,0 1 0,0-1 0,-1 0 0,1 0 0,0 0 0,-1 0 0,1 1 0,0-1 0,0 0 0,-1 1 0,1-1 0,-1 0 0,1 1 0,0-1-1,-1 1 1,1-1 0,-1 1 0,1-1 0,-1 1 0,1 0 0,-1-1 0,1 2 0,32 32 214,-20-20-168,0 0 0,0 0 0,13 22 0,-23-43-547,1-9-4924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39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30 255 11739,'-23'42'4825,"20"-53"-2569,0-2-168,4-15-87,7-4-97,-3-9-431,5-3-337,3 7-544,-5 3-200,4 10-640,4 9-352,2 7-968,-4 0-697,4 6-2664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39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77 205 10714,'36'53'12051,"-35"-60"-9192,1-18-3093,-2 11 467,1 3 42,1-8-876,-1 0 0,0-1-1,-2 0 1,-5-31 0,6 47 320,-2-1 1,1 1 0,0 0-1,-1-1 1,0 1 0,0 0 0,0 0-1,0 1 1,-1-1 0,1 0-1,-1 1 1,-3-4 0,3 5 82,1 0 0,-1 0 0,1 1 1,-1-1-1,0 1 0,0 0 0,0 0 0,0 0 0,0 0 1,0 0-1,0 0 0,0 1 0,0 0 0,-1-1 0,1 1 1,0 0-1,0 1 0,0-1 0,-5 1 0,8-1 307,-1 0 0,0 0 0,0 0 0,0 0-1,0 0 1,0 0 0,1 1 0,-1-1 0,0 0 0,0 0-1,0 1 1,0-1 0,1 0 0,-1 1 0,0-1 0,0 1-1,1-1 1,-1 1 0,0-1 0,1 1 0,-1-1 0,1 1-1,-1 0 1,1-1 0,-1 1 0,1 0 0,-1 0 0,1-1-1,-1 1 1,1 0 0,0 0 0,-1 1 1409,4-1-316,113 6 473,40 4-3498,-125-4-1799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40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11 264 16259,'-1'-6'6658,"-2"-11"-4034,-4-5-455,9-13-681,1-4-416,5-8-575,2 5-177,-7 10-256,-1 9-232,4 23-1153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16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8 189 12395,'-5'46'3741,"4"-40"-3008,0 1 0,1-1 0,-1 1 0,1 0-1,0-1 1,2 11 0,2-35 296,0-1 1,1-20 0,-5 13-647,3-56 144,2 63-317,-5 19-204,1 0-1,-1 0 0,0 0 0,0-1 1,0 1-1,1 0 0,-1 0 1,0 0-1,0 0 0,0-1 0,1 1 1,-1 0-1,0 0 0,0 0 1,1 0-1,-1 0 0,0 0 1,1 0-1,-1 0 0,0 0 0,0 0 1,1 0-1,-1 0 0,0 0 1,0 0-1,1 0 0,-1 0 0,0 0 1,0 0-1,1 0 0,-1 1 1,16 15 204,-14-14-189,14 21 122,-6-8-136,1 0 0,0-1 0,20 19 0,-29-31-30,0 1 1,1-1 0,-1 0-1,1 0 1,-1 0 0,1-1-1,0 1 1,0-1 0,0 1-1,0-1 1,0 0-1,0 0 1,0 0 0,0 0-1,1-1 1,-1 0 0,0 1-1,0-1 1,1 0 0,-1 0-1,0-1 1,0 1 0,0-1-1,1 0 1,4-1-1,-6 1 34,0 0 0,0 0 1,-1-1-1,1 1 0,-1 0 0,1 0 0,-1-1 0,1 1 0,-1-1 0,0 1 0,0-1 0,1 0 0,-1 1 0,-1-1 0,1 0 0,0 0 0,0 0 0,-1 0 0,1 0 0,-1 0 0,1 0 0,-1 0 0,0 0 0,0 0 0,0 0 0,0 0 0,0 0 0,0 0 0,-1 0 0,1 0 0,-1 0 0,1 0 0,-1 1 0,0-1 0,-1-3 0,-3-7 262,-1 0 0,0 1-1,-1 0 1,-8-11 0,14 21-240,0 0-1,0-1 1,1 1 0,-1 0 0,0-1 0,0 1-1,1 0 1,-1-1 0,1 1 0,-1-1 0,1 1 0,0-1-1,0 1 1,-1-1 0,1 1 0,0-1 0,0 1-1,0-1 1,1 1 0,-1-1 0,0 1 0,1-1-1,0-2 1,0 2-21,1 0 0,-1 0 0,1 0 0,0 0 0,0 0 0,0 0 0,0 0 0,0 1 0,0-1 0,0 1 0,0-1 0,5-1 0,1 0-108,0-1-1,0 2 0,0-1 0,0 1 0,1 1 0,-1 0 1,0 0-1,10 0 0,9 5-1055,0 2-1,0 0 1,0 2 0,-1 1 0,41 19-1,-66-28 1216,0 1-1,0-1 1,0 1-1,1-1 1,-1 1-1,0-1 1,0 1-1,0 0 1,0-1-1,0 1 1,0 0-1,0 0 1,0 0-1,-1 0 0,1 0 1,0 0-1,0 0 1,-1 0-1,1 0 1,0 0-1,-1 0 1,1 0-1,-1 0 1,0 0-1,1 1 1,-1-1-1,0 0 1,0 0-1,0 1 1,0-1-1,0 0 0,0 0 1,0 1-1,0-1 1,0 0-1,0 0 1,-1 0-1,1 1 1,-1-1-1,1 0 1,-1 0-1,1 0 1,-1 0-1,0 0 1,-1 2-1,0 1 184,-1-1 0,0 0-1,0 0 1,-1 0 0,1 0 0,0 0-1,-1-1 1,0 1 0,1-1-1,-1 0 1,-8 3 0,10-4-183,1-1 1,-1 1-1,0-1 1,1 1-1,-1-1 1,0 0-1,1 0 1,-1 1-1,0-1 1,1 0-1,-1-1 0,0 1 1,1 0-1,-1 0 1,0-1-1,1 1 1,-1-1-1,1 1 1,-1-1-1,-2-1 1,3 1-15,0-1 0,0 1 0,0 0 1,0 0-1,0-1 0,1 1 0,-1 0 1,0-1-1,1 1 0,-1-1 1,1 1-1,0-1 0,-1 1 0,1-1 1,0 1-1,0-1 0,0 1 0,0-3 1,1-2 11,-1-1 0,1 1 1,1 0-1,-1-1 0,1 1 1,1 0-1,-1 0 0,1 0 1,4-7-1,-4 8-87,1 0 0,0 0 0,-1 0 0,2 1 0,-1 0 0,1-1 0,-1 2 0,9-7 0,-10 9-102,0-1 0,0 1 0,0 0 0,0 0 0,0 0 0,0 0 0,0 0 0,0 1 0,0 0 1,0-1-1,0 1 0,1 0 0,-1 0 0,0 1 0,0-1 0,0 1 0,6 1 0,19 9-2091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16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0 200 14459,'41'54'6193,"-43"-65"-3480,1-2-529,1-15-983,0-5-409,1-7-664,7 1-360,-9 5-688,-11 3-513,4 18-1207,-3 1 119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17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13507,'0'0'6145,"15"0"-2664,9-2-2225,45-6-384,-48 6-1424,-5-1-984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1:35.8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0 103 10450,'13'5'5793,"-2"7"-3735,6 16-1512,-14-22 202,127 221 4832,-103-191-5169,-25-33-349,0-1 0,0 0 1,0 0-1,0-1 0,0 1 0,0 0 0,0-1 0,1 1 1,-1-1-1,0 0 0,1 0 0,0 0 0,4 1 0,-7-2-18,1 0-1,0 0 1,-1 0-1,1 0 0,-1 0 1,1 0-1,-1 0 1,1-1-1,-1 1 0,1 0 1,-1 0-1,1-1 1,-1 1-1,1 0 0,-1-1 1,1 1-1,-1-1 1,0 1-1,1 0 0,-1-1 1,0 1-1,1-1 1,-1 1-1,0-1 0,0 1 1,1-1-1,-1 1 1,0-1-1,0 1 0,0-2 1,6-25 303,-4 13-294,8-45 121,16-86 43,-21 125-250,1-1 1,0 1-1,1 1 1,18-33-1,-24 49-116,1-1-1,-1 1 1,1 0-1,0 0 1,0 0-1,1 0 1,-1 1-1,0-1 1,1 0-1,0 1 1,-1 0-1,1 0 1,0-1-1,0 2 1,1-1-1,-1 0 1,0 1-1,0-1 1,1 1-1,-1 0 1,1 0-1,5 0 1,18 4-2286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1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8 260 12587,'-8'46'5201,"28"-79"-3113,3-4-607,3-9-385,1-7-240,-4 7-152,1 5 72,-6 12 209,-5 10-1,-1 17-168,-3 4-200,-1 25-400,1 7-152,0 7-632,1 8-488,10-4-1049,-1-6-535</inkml:trace>
  <inkml:trace contextRef="#ctx0" brushRef="#br0" timeOffset="1">95 254 15531,'17'1'5626,"27"6"-4834,8-1-552,9 2-1344,-1 4-577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17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15283,'36'-8'6034,"65"-5"-3986,32 2-528,25 3-271,9-2-417,-1 10-600,-17-5-408,-25 5-944,-20 2-545,-44 1-1568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41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59 15699,'-40'-41'5586,"48"38"-5002,-2-1-696,2-2-1249,5 1-463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49:41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12443,'-12'67'9178,"9"-72"-6090,1 3-2480,1 1-576,-1 1-1376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46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40 11715,'-2'-1'6601,"1"0"-6473,0 1 1,0-1-1,0 1 1,1 0-1,-1-1 1,0 1-1,0 0 1,0 0-1,0 0 1,0 0-1,0-1 1,0 1-1,0 0 1,1 1-1,-1-1 1,0 0-1,0 0 1,0 0-1,-1 1 1,-18 10 295,0 2 1,2 0 0,-1 1-1,2 0 1,0 2-1,-18 20 1,18-18-298,-111 120-28,124-133-337,12-8-16,27-17-296,0 0-74,-22 14 307,1 1 1,1 1-1,-1-1 0,1 2 0,-1 0 0,1 1 1,26 0-1,-31 2 272,-1 0 0,1 0-1,-1 1 1,1 1 0,-1 0 0,1 0 0,-1 0 0,0 1 0,0 1 0,0 0-1,0 0 1,-1 1 0,9 5 0,-15-8 128,0-1 0,0 1 0,1-1-1,-1 1 1,0-1 0,1 0 0,-1 0 0,1 0 0,-1-1 0,1 1-1,0 0 1,-1-1 0,1 0 0,0 1 0,-1-1 0,1 0-1,0-1 1,-1 1 0,1 0 0,0-1 0,-1 1 0,1-1 0,-1 0-1,1 0 1,-1 0 0,1 0 0,-1-1 0,0 1 0,0 0-1,1-1 1,-1 0 0,3-2 0,7-8 390,-1 0 0,0 0 0,-1-1 0,12-19 0,-1 3 216,87-99 2221,-105 124-2739,-1 1-8,1-1 1,-1 1 0,1 0-1,0 0 1,0 0 0,0 0-1,0 1 1,0-1 0,1 1-1,6-3 1,-9 30 422,-6 38-615,-2 93-4521,10-118 1707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47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10850,'15'7'5481,"17"2"-960,12 0-3824,3-3-265,12-4-1665,-2-2-607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47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14819,'-1'-15'1508,"2"-12"2224,-1 27-3701,0-1-1,0 1 1,0 0-1,0 0 1,0 0 0,0 0-1,0 0 1,0 0-1,1 0 1,-1 0-1,0 0 1,0-1 0,0 1-1,0 0 1,0 0-1,0 0 1,0 0-1,0 0 1,0 0 0,1 0-1,-1 0 1,0 0-1,0 0 1,0 0 0,0 0-1,0 0 1,0 0-1,0 0 1,1 0-1,-1 0 1,0 0 0,0 0-1,0 0 1,0 0-1,0 0 1,0 0-1,0 0 1,0 0 0,1 0-1,-1 0 1,0 0-1,0 0 1,0 0 0,0 1-1,0-1 1,0 0-1,0 0 1,0 0-1,0 0 1,0 0 0,0 0-1,1 0 1,-1 0-1,0 0 1,0 0-1,0 1 1,0-1 0,10 17 1408,17 52 154,-23-54-1492,1 0 0,1-1 0,0 1 0,1-2 0,0 1 0,1-1 1,1 0-1,16 20 0,-25-33-90,1 0 0,-1 1 0,0-1 0,0 0 0,1 1 0,-1-1 0,0 0 0,0 0 0,1 1 0,-1-1 1,0 0-1,1 0 0,-1 1 0,0-1 0,1 0 0,-1 0 0,1 0 0,-1 0 0,0 0 0,1 0 0,-1 1 0,0-1 0,1 0 0,-1 0 0,1 0 0,-1 0 1,0 0-1,1-1 0,-1 1 0,1 0 0,-1 0 0,0 0 0,1 0 0,-1 0 0,0 0 0,1-1 0,-1 1 0,1 0 0,-1 0 0,0-1 0,0 1 0,1 0 1,-1 0-1,0-1 0,1 1 0,-1 0 0,0-1 0,1 0 0,5-22 512,-3 12-399,1 1-56,1 0-1,1 0 1,0 1-1,0-1 0,1 2 1,0-1-1,0 1 0,14-13 1,-6 9-95,0 0 0,0 0 0,1 2 0,19-10 1,-31 18-48,-1 1 0,1-1 0,0 1 1,0 0-1,0 1 0,0-1 0,0 1 1,0-1-1,0 1 0,0 1 0,0-1 1,0 0-1,0 1 0,0 0 1,0 0-1,0 0 0,0 0 0,5 3 1,6 4-352,-1 0 1,0 0-1,16 14 0,-6-5 65,33 24-170,-52-37 556,0 1 0,0-1-1,0 1 1,-1 0 0,0 0-1,0 1 1,0-1 0,3 8-1,-6-11 37,-1 0 0,1-1-1,-1 1 1,1 0 0,-1-1-1,0 1 1,0 0-1,0-1 1,0 1 0,0 0-1,0-1 1,0 1 0,-1 0-1,1 0 1,0-1 0,-1 1-1,0-1 1,1 1-1,-1 0 1,0-1 0,0 0-1,0 1 1,0-1 0,0 1-1,0-1 1,0 0 0,0 0-1,0 1 1,-1-1-1,1 0 1,-1 0 0,1 0-1,0-1 1,-1 1 0,0 0-1,1-1 1,-1 1 0,-2 0-1,-3 2 183,1-1 0,0-1 1,-1 1-1,1-1 0,-1 0 0,0 0 0,1-1 0,-12-1 0,13 0-143,-1 0 1,1-1-1,0 1 0,0-1 0,0-1 0,0 1 0,0-1 0,0 0 0,1 0 0,-1 0 0,1 0 0,0-1 0,0 0 0,0 0 0,0 0 1,-4-7-1,6 8-84,0 0 0,0 0 1,0-1-1,0 1 0,1-1 0,-1 1 1,1-1-1,0 0 0,0 1 1,0-1-1,1 0 0,-1 0 1,1 0-1,0 1 0,0-1 1,0 0-1,1 0 0,-1 0 1,1 0-1,0 1 0,0-1 1,0 0-1,1 1 0,1-4 1,-2 5-62,-1 1 1,1 0-1,0 0 1,0 0 0,0 0-1,0 0 1,0 0 0,0 0-1,0 0 1,0 0 0,0 0-1,1 1 1,-1-1 0,0 0-1,0 1 1,1-1 0,-1 1-1,0-1 1,1 1 0,-1 0-1,3-1 1,31 6-2025,-6 5-712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49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11330,'35'19'4609,"-52"9"-2816,6 3-153,4-2-392,9-2-207,14-5-465,5-5-200,15-10-184,-3-7-96,6-10 16,-10-6 8,0 1-104,-8 1-160,-9-3-864,7 6-473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49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13867,'13'2'5561,"19"0"-3752,9 6-33,-7-11-808,2 3-280,-7 0-440,-8-5-240,-8 6-704,0 1-600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50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100 244 12091,'-100'57'6345,"102"-58"-6155,-1 0 1,0 0-1,1-1 0,-1 1 1,0 0-1,0-1 0,0 1 1,0-1-1,-1 1 0,1-1 1,0 0-1,-1 1 1,1-1-1,0-3 0,7-34 624,-5 20-437,7-18-109,16-36 0,5-22-150,-31 94-121,0 1 0,0-1 0,1 1 0,-1-1 1,0 1-1,0-1 0,0 0 0,0 1 1,0-1-1,1 1 0,-1 0 0,0-1 0,0 1 1,1-1-1,-1 1 0,0-1 0,1 1 0,-1 0 1,1-1-1,-1 1 0,0-1 0,1 1 1,-1 0-1,1 0 0,0-1 0,9 10-68,9 36-32,-10-23 90,-7-17 10,1-1 1,0 0-1,0 0 1,0 0 0,0 0-1,0 0 1,1 0 0,0-1-1,0 0 1,0 0 0,0 0-1,0 0 1,6 2-1,-7-4 10,-1 0-1,1 0 1,0-1-1,0 1 1,-1-1 0,1 1-1,0-1 1,0 0-1,-1 0 1,1 0-1,0 0 1,0-1-1,0 1 1,-1-1-1,1 0 1,0 0-1,-1 0 1,1 0-1,-1 0 1,1 0-1,-1-1 1,1 1-1,-1-1 1,0 0-1,2-2 1,2-1 131,0-1 1,0-1 0,0 1-1,-1-1 1,-1 0 0,1 0-1,-1-1 1,0 1 0,-1-1 0,1 0-1,-2 0 1,3-10 0,-5 11 923,-4 15-413,-5 16-136,-22 99-1045,30-88-940,10-6-974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1:36.4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82 331 9666,'-81'33'3908,"92"-52"1471,25-43-3074,14-60 19,17-31 732,-67 152-3038,0 1 0,0 0 0,0-1 1,0 1-1,0 0 0,0-1 1,1 1-1,-1-1 0,0 1 0,0 0 1,0 0-1,1-1 0,-1 1 0,0 0 1,0-1-1,1 1 0,-1 0 0,0 0 1,1 0-1,-1-1 0,0 1 0,1 0 1,-1 0-1,0 0 0,1 0 1,-1-1-1,0 1 0,1 0 0,-1 0 1,0 0-1,1 0 0,-1 0 0,1 0 1,-1 0-1,0 0 0,1 0 0,-1 0 1,0 0-1,1 1 0,-1-1 0,0 0 1,1 0-1,-1 0 0,0 0 1,1 1-1,-1-1 0,0 0 0,1 0 1,-1 0-1,0 1 0,1-1 0,-1 0 1,0 1-1,0-1 0,0 0 0,1 0 1,-1 1-1,0-1 0,0 0 0,0 1 1,0-1-1,0 1 0,1-1 1,-1 1-1,11 28 336,-11-27-314,19 65 139,27 80 112,-39-130-795,0 0 0,1-1 0,1 0 0,0 0-1,2-1 1,15 18 0,-10-19-1755,-4-8-526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50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12043,'39'-94'4336,"-39"110"-3663,-5 1-281,-2 2-568,2 6-737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51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53 13955,'-23'-44'5753,"62"44"-3616,-1 0-617,1-2-728,-8-1-552,-5 1-1136,5 1-648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52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62 7762,'-12'4'6524,"-4"15"-5224,14-15-1011,1-2-257,-4 4 92,1 0 1,0 0 0,0 0-1,1 1 1,0-1-1,0 1 1,1 0-1,-1 0 1,2 0-1,-3 13 1,4-19-54,-14 31-182,9-16 240,-1-12 2235,7-17 176,16-46-1740,24-65 958,-38 115-1469,2-7 24,-5 17-297,0-1 1,0 0-1,0 0 0,0 0 1,0 0-1,0 0 1,0 0-1,0 0 0,0 1 1,0-1-1,0 0 1,1 0-1,-1 0 0,0 0 1,0 0-1,0 0 1,0 0-1,0 0 0,0 1 1,0-1-1,0 0 1,0 0-1,0 0 0,0 0 1,1 0-1,-1 0 1,0 0-1,0 0 1,0 0-1,0 0 0,0 0 1,0 0-1,0 0 1,1 0-1,-1 0 0,0 0 1,0 0-1,0 0 1,0 0-1,0 0 0,0 0 1,0 0-1,1 0 1,-1 0-1,0 0 0,0 0 1,0 0-1,0 0 1,5 37 63,-3-21-69,0 0 0,1 0 0,9 25 0,-11-38-11,0 0 0,0 0 1,0 0-1,1 0 0,-1 0 0,1 0 1,0-1-1,0 1 0,0-1 1,0 1-1,0-1 0,0 0 0,1 0 1,4 4-1,-5-6 2,-1 1 0,1 0 0,-1-1 0,1 1 0,0-1 0,-1 0 0,1 0 0,0 1 0,0-1 0,-1 0 0,1 0 0,0-1 0,-1 1-1,1 0 1,0 0 0,-1-1 0,1 1 0,0-1 0,-1 0 0,1 1 0,-1-1 0,1 0 0,-1 0 0,1 0 0,-1 0 0,0 0 0,1 0 0,1-3 0,15-16 6,-1-1-1,-1 0 1,-1-1 0,12-26-1,-5 11 78,-21 50 91,-7 25-114,0-1-54,5-29-24,0 0 6,0 0 0,0 0-1,0 1 1,1-1 0,1 0 0,-1 0-1,1 0 1,0 0 0,5 14 0,-6-21 8,1-1 1,-1 1-1,0-1 1,1 1-1,-1 0 1,1-1-1,-1 1 1,1-1-1,-1 0 1,1 1-1,-1-1 1,1 1-1,-1-1 1,1 0-1,0 1 1,-1-1-1,1 0 1,-1 1-1,1-1 1,0 0-1,-1 0 1,1 0-1,0 0 1,-1 0-1,1 0 1,0 0-1,0 0 1,-1 0-1,1 0 1,0 0-1,-1 0 1,1 0-1,0 0 1,-1-1-1,1 1 1,-1 0-1,1-1 1,0 1-1,-1 0 1,1-1-1,-1 1 1,1-1-1,-1 1 1,1 0-1,-1-1 1,1 0-1,-1 1 1,1-2-1,31-33 38,-25 26-8,89-98 55,-86 93 11,-10 14-84,0 0-1,0 1 1,0-1 0,0 0-1,0 0 1,0 0-1,0 0 1,0 0-1,0 0 1,0 0 0,0 0-1,0 0 1,0 0-1,0 0 1,0 0-1,0 0 1,0 0 0,0 0-1,0 0 1,0 0-1,1 0 1,-1 0-1,0 0 1,0 0-1,0 0 1,0 0 0,0 0-1,1 19 216,1 13-121,-2-20-92,1 0 0,0-1-1,0 1 1,2 0 0,5 18 0,-7-27-46,0-1 1,1 1-1,-1 0 0,1-1 1,-1 1-1,1-1 0,0 0 1,0 1-1,0-1 0,0 0 1,1 0-1,-1 0 0,0-1 0,1 1 1,-1 0-1,1-1 0,0 0 1,-1 0-1,1 0 0,0 0 1,0 0-1,0 0 0,0-1 0,0 1 1,0-1-1,0 0 0,5 0 1,-5 0-118,1 0 1,0 0-1,-1 0 1,1-1 0,-1 0-1,1 0 1,0 0-1,-1 0 1,0 0 0,1 0-1,-1-1 1,0 0-1,0 0 1,1 0-1,-1 0 1,-1 0 0,1-1-1,0 1 1,-1-1-1,1 0 1,-1 1 0,0-1-1,0 0 1,0 0-1,0-1 1,0 1 0,2-7-1,-1-13-1867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52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90 11026,'-31'-88'5826,"59"88"-1233,-9-2-3001,6 5-248,1 2-832,-5 3-176,0 4-840,-13-9-464</inkml:trace>
  <inkml:trace contextRef="#ctx0" brushRef="#br0" timeOffset="1">0 155 13387,'18'0'5417,"13"0"-3641,2 0-655,2-4-593,-1 1-720,9-2-1313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53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83 12651,'-10'9'1081,"-7"6"2652,33-40-750,0 5-1731,-11 15-982,-1 0-1,-1 0 1,1 0-1,-1 0 1,4-8-1,-7 13-249,0-1 1,0 1-1,0-1 0,1 0 1,-1 1-1,0-1 0,0 1 1,0-1-1,1 0 0,-1 1 1,0-1-1,1 1 0,-1-1 1,0 1-1,1-1 1,-1 1-1,1-1 0,-1 1 1,1-1-1,-1 1 0,1 0 1,-1-1-1,1 1 0,-1 0 1,1-1-1,0 1 0,-1 0 1,1 0-1,-1 0 0,1 0 1,0-1-1,-1 1 0,1 0 1,0 0-1,-1 0 0,1 0 1,-1 0-1,2 1 0,1 0 23,-1 1-1,0 1 1,1-1-1,-1 0 0,0 0 1,0 1-1,0-1 1,2 5-1,4 5 34,1-1 1,0 0-1,11 11 1,-16-18-61,-1-1 0,1 0 0,1 0 0,-1 0 0,0-1 0,1 1 0,-1-1 0,1 0 0,0 0 0,-1-1 0,1 1 1,9 0-1,-13-2 6,-1 0 0,1 0-1,0 0 1,0 0 0,0 0 0,0 0 0,-1 0 0,1 0 0,0-1 0,0 1 0,-1 0 0,1-1 0,0 1-1,-1-1 1,1 1 0,0 0 0,-1-1 0,1 0 0,0 1 0,-1-1 0,1 1 0,-1-1 0,1 0 0,-1 1 0,1-1-1,-1 0 1,0 1 0,1-1 0,-1 0 0,0 0 0,0 1 0,1-1 0,-1 0 0,0 0 0,0 0 0,0-1-1,1-40 860,-1 15-513,1 25-428,-1 1 1,0-1-1,1 0 1,0 1-1,-1-1 1,1 1-1,0-1 1,0 1-1,0-1 0,0 1 1,0-1-1,0 1 1,0 0-1,0 0 1,0-1-1,1 1 1,-1 0-1,0 0 1,1 0-1,-1 0 1,1 1-1,0-1 1,-1 0-1,4 0 1,0 0-394,0 0 1,0 1 0,0 0-1,0-1 1,0 2 0,0-1 0,8 2-1,20 7-2078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53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 10530,'80'41'5129,"-85"-41"-1768,8-2-1304,5-4-193,-8 4-728,0 0-368,4-4-592,5-18-336,17-41-800,-27 39-544,-6 6-401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53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13619,'7'-3'4313,"5"-2"-4188,0 2-1,0 0 1,0 0 0,1 1 0,-1 0-1,1 1 1,0 1 0,-1 0 0,1 1 0,0 0-1,-1 1 1,0 0 0,1 1 0,-1 0-1,16 8 1,17 7-1001,-5-2 739,-1 2-1,41 25 1,-78-42 177,0 1 0,0-1 0,0 0 0,0 1 0,0-1 0,-1 1 0,1 0 1,0 0-1,-1 0 0,1 0 0,-1 0 0,0 0 0,0 0 0,1 0 0,-1 0 0,1 4 0,-2-4 42,0 0 0,0-1 0,0 1 0,-1 0-1,1 0 1,0 0 0,-1-1 0,1 1 0,-1 0-1,0 0 1,1-1 0,-1 1 0,0 0 0,0-1 0,0 1-1,0-1 1,0 1 0,-1-1 0,1 0 0,0 1 0,-1-1-1,-1 1 1,-3 3 186,0 0 0,0-1 0,-1 0 0,0 0 0,0-1 0,0 0 0,0 0 0,0 0 0,-1-1 0,1 0 0,-1-1 0,1 1 0,-12-1 0,14 0-141,0-1 0,-1 0 0,1-1 0,0 1 0,-1-1 0,1 0 0,0-1 0,0 1 0,0-1 0,0 0-1,0 0 1,0 0 0,1-1 0,-1 0 0,1 0 0,-1 0 0,1 0 0,0-1 0,0 1 0,-3-6 0,5 7-90,1 0 0,-1 0 1,1 0-1,0 0 1,0 0-1,0 0 1,0 0-1,0 0 1,0-1-1,1 1 0,-1 0 1,1-1-1,-1 1 1,1-1-1,0 1 1,0 0-1,0-1 1,0 1-1,1-1 0,0-3 1,0 2-45,1 1 0,0 0 1,-1-1-1,1 1 0,0 0 0,1 0 1,-1 1-1,0-1 0,1 0 1,-1 1-1,1-1 0,5-2 0,-1 0-183,-1 1 0,1 1 0,0-1-1,0 1 1,0 0 0,0 1 0,0 0 0,1 0-1,-1 0 1,1 1 0,-1 0 0,1 1-1,8 0 1,-8 1-193,-1 0-1,0 1 0,1 0 1,-1 1-1,0 0 0,0 0 1,-1 0-1,13 9 0,14 14-1679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54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15595,'99'-20'9378,"-97"23"-9050</inkml:trace>
  <inkml:trace contextRef="#ctx0" brushRef="#br0" timeOffset="1">80 67 13723,'13'47'4705,"-10"-54"-4985,-1 7-128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5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11514,'8'-5'4845,"14"4"-4119,-13 1-47,213 6 2672,-91 0-2109,989 11 3136,63 2-6066,-758-12-1582,-351-11 1669,-22-6-187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58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0 367 13395,'8'3'798,"-6"-2"-449,1 0 0,-1 0-1,1 0 1,-1 0 0,1 0-1,-1-1 1,1 1 0,0-1-1,3 0 1,-5 0-272,0-1 1,0 1-1,0-1 1,0 1-1,-1-1 1,1 1-1,0-1 1,0 0-1,0 1 1,-1-1-1,1 0 1,0 0-1,-1 0 1,1 1-1,0-1 1,-1 0-1,1 0 1,-1 0-1,0 0 0,1 0 1,-1 0-1,0 0 1,1 0-1,-1 0 1,0 0-1,0 0 1,0 0-1,0 0 1,0-2-1,5-93 1293,-5 65-1061,2 0 0,5-33 0,-5 58-262,0-1 0,0 1 0,1 0 0,-1 0 0,1 0 0,1 1 0,-1-1 0,1 1 0,0-1 0,0 1-1,0 0 1,1 1 0,7-7 0,-5 6-39,0-1 0,0 1-1,1 1 1,0-1-1,0 1 1,0 1 0,0-1-1,1 2 1,9-3-1,-17 4-9,0 1-1,0 0 0,0 0 1,0-1-1,0 1 1,0 0-1,0 0 1,1 0-1,-1 0 0,0 1 1,0-1-1,0 0 1,0 0-1,0 1 0,0-1 1,0 0-1,0 1 1,0-1-1,-1 1 0,1-1 1,0 1-1,0 0 1,0-1-1,0 1 1,-1 0-1,1 0 0,0-1 1,-1 1-1,1 0 1,-1 0-1,1 0 0,-1 0 1,1 0-1,-1 0 1,1 0-1,-1 0 1,0 0-1,0 0 0,1 0 1,-1 0-1,0 0 1,0 0-1,0 0 0,0 0 1,0 0-1,0 0 1,-1 2-1,1 3-2,-1 1 0,0-1 0,-1 1 0,1-1 0,-1 0 0,-4 11 1,-4-2 6,0 0 0,0-1 0,-2 0 0,0 0 0,0-2 0,-1 1 0,0-2 0,-22 16 0,-21 18 153,56-45-151,0 0 1,0 0-1,1 0 0,-1 0 0,0 0 1,0 0-1,0 0 0,0 0 1,0 0-1,0 0 0,0 0 1,0 0-1,0 0 0,0 0 0,1 0 1,-1 0-1,0 0 0,0 0 1,0 0-1,0 0 0,0 0 1,0 0-1,0 0 0,0 1 0,0-1 1,0 0-1,1 0 0,-1 0 1,0 0-1,0 0 0,0 0 1,0 0-1,0 0 0,0 0 1,0 0-1,0 0 0,0 0 0,0 0 1,0 1-1,0-1 0,0 0 1,0 0-1,0 0 0,0 0 1,0 0-1,0 0 0,0 0 0,0 0 1,0 0-1,0 1 0,0-1 1,0 0-1,0 0 0,0 0 1,0 0-1,0 0 0,0 0 0,0 0 1,0 0-1,0 0 0,16-2 70,22-7-65,-13 1 12,-6 1-13,2 1 0,-1 1 0,1 1 1,28-3-1,-43 7-12,0 0 1,0 0 0,0 1 0,0 0 0,0 0-1,0 0 1,0 1 0,0-1 0,0 2 0,-1-1-1,1 0 1,-1 1 0,0 0 0,0 1 0,0-1-1,0 1 1,0 0 0,-1 0 0,9 9 0,-8-7 6,-1 0-1,1 0 1,-1 0 0,0 1 0,4 10 0,-7-17-2,-1 1 0,0-1 0,0 0 0,0 1 0,0-1 0,1 1 0,-1-1 0,0 0 0,0 1 0,1-1 0,-1 0 0,0 1 0,1-1 0,-1 0 0,0 0 0,1 1 0,-1-1 0,0 0 0,1 0 0,-1 0 0,0 1-1,1-1 1,-1 0 0,1 0 0,-1 0 0,1 0 0,-1 0 0,0 0 0,1 0 0,-1 0 0,1 0 0,-1 0 0,17-8 161,14-21 386,-27 25-424,12-16 375,-1 0 1,-1-2-1,0 1 1,-2-2-1,19-46 1,-1 2 379,-19 53-524,-10 14-344,-1 0-1,0-1 1,1 1 0,-1 0-1,0 0 1,0 0 0,1 0-1,-1 0 1,0 0 0,0 0-1,1 0 1,-1 0 0,0 0-1,1 0 1,-1 1 0,0-1-1,0 0 1,1 0 0,-1 0-1,0 0 1,0 0 0,1 0-1,-1 1 1,0-1 0,0 0-1,0 0 1,1 0 0,-1 1-1,0-1 1,0 0 0,0 0-1,0 0 1,1 1 0,10 32 381,-9-22-441,8 30-1322,-1 1 1,4 80-1,-12-78 804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1:36.7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12891,'13'5'5137,"18"-4"-2993,10 4-919,14 2-441,5-4-224,10 7-584,-11-9-464,-2-4-1265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8:59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38 14459,'-43'-36'6065,"82"44"-3512,13-3-1353,13-3-816,0-6-640,7-2-1544,3-1-1657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9:01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35 11682,'-3'-11'9461,"-7"5"-6903,-22 2-2447,31 4-22,-14 0 51,0 1-1,0 0 1,1 2-1,-1-1 1,0 2 0,1 0-1,-1 0 1,1 1-1,1 1 1,-1 1 0,1 0-1,0 0 1,0 1-1,-19 17 1,28-22-106,1 1 0,0-1 0,0 1-1,0 0 1,0 0 0,0 0 0,-2 5 0,5-7-31,-1-1-1,0 0 1,1 1-1,0-1 1,-1 1 0,1-1-1,0 0 1,0 1-1,0-1 1,0 1 0,0-1-1,0 0 1,0 1 0,0-1-1,0 1 1,1-1-1,-1 0 1,1 1 0,-1-1-1,1 0 1,-1 1-1,1-1 1,0 0 0,0 0-1,0 0 1,-1 1-1,1-1 1,0 0 0,0 0-1,3 1 1,6 4-3,0 0-1,0 0 1,1-1 0,0-1 0,0 0-1,0 0 1,0-1 0,1-1 0,-1 0-1,1 0 1,-1-1 0,1-1-1,18-1 1,19-2-96,88-19 0,57-17-260,-190 38 356,-1 0 1,1 1-1,0 0 1,0-1-1,0 1 1,0 0-1,0 1 1,-1-1-1,1 1 1,6 1-1,-10-1 9,1-1 0,-1 0 0,0 1-1,0-1 1,0 1 0,1-1 0,-1 0-1,0 1 1,0-1 0,0 1 0,0-1 0,0 1-1,0-1 1,0 1 0,0-1 0,0 1-1,0-1 1,0 1 0,0-1 0,0 1 0,0-1-1,-1 0 1,1 1 0,0-1 0,0 1-1,0-1 1,-1 0 0,1 1 0,0-1 0,0 1-1,-1-1 1,1 0 0,0 1 0,-1-1 0,1 0-1,-1 0 1,1 1 0,-1-1 0,-17 17 326,18-17-319,-7 6 87,1-1 1,-1-1 0,0 1 0,0-1-1,0-1 1,-16 7 0,21-10-87,-1 1 0,0 0 0,1 0 1,-1-1-1,0 0 0,0 1 0,1-1 1,-1 0-1,0 0 0,0 0 1,1-1-1,-1 1 0,0-1 0,0 0 1,1 1-1,-1-1 0,1 0 0,-1-1 1,1 1-1,-1 0 0,1-1 0,0 1 1,-4-4-1,4 3-15,1-1 1,-1 1-1,1 0 1,0-1-1,0 1 0,0-1 1,0 1-1,1-1 1,-1 0-1,1 1 0,-1-1 1,1 0-1,0 1 1,0-1-1,0 0 0,0 1 1,1-1-1,-1 0 1,1 1-1,-1-1 0,3-4 1,-1-1-63,1 0-1,0 0 1,1 0 0,0 0 0,7-10 0,-8 14-8,0 0-1,1 0 1,-1 1 0,1-1 0,0 1-1,0 0 1,0 0 0,0 0 0,0 0 0,1 1-1,-1 0 1,1 0 0,9-3 0,-11 4 27,0 1 1,0-1-1,0 1 0,0 0 1,0 0-1,0 0 1,0 0-1,0 1 1,0-1-1,0 1 1,0-1-1,-1 1 0,1 0 1,0 0-1,0 1 1,0-1-1,-1 0 1,1 1-1,-1 0 0,1-1 1,-1 1-1,0 0 1,1 0-1,-1 1 1,2 2-1,16 25-40,-15-23 81,-1 1 0,1-1 0,0 0 1,1-1-1,7 8 0,-12-14 6,0 1 0,0-1-1,-1 0 1,1 1 0,0-1 0,0 0-1,0 0 1,0 0 0,-1 0 0,1 0-1,0 0 1,0 0 0,0 0 0,0 0 0,0 0-1,0 0 1,-1-1 0,1 1 0,0 0-1,0 0 1,0-1 0,-1 1 0,1-1-1,0 1 1,0-1 0,-1 1 0,1-1 0,-1 1-1,1-1 1,0 0 0,-1 1 0,1-1-1,0-1 1,17-24 301,-11 8-130,-7 16-140,0 0 0,1 1 0,-1-1 0,1 0 0,0 0 0,0 1 1,-1-1-1,1 1 0,0-1 0,1 0 0,-1 1 0,2-3 0,-1 4-14,-1 0 0,0 0 0,0 0 0,1 0-1,-1 0 1,0 0 0,1 1 0,-1-1 0,0 0-1,0 1 1,0-1 0,1 1 0,-1-1 0,0 1-1,0 0 1,0-1 0,0 1 0,0 0 0,0 0-1,0 0 1,0-1 0,0 1 0,-1 0-1,1 0 1,1 2 0,102 117 1107,-104-120-1124,1 1 1,-1-1 0,0 1 0,1-1 0,-1 1 0,0-1-1,1 0 1,-1 1 0,1-1 0,-1 0 0,1 0-1,-1 1 1,0-1 0,1 0 0,-1 0 0,1 1-1,-1-1 1,1 0 0,-1 0 0,1 0 0,-1 0 0,1 0-1,-1 0 1,1 0 0,-1 0 0,1 0 0,0 0-1,-1 0 1,1 0 0,-1 0 0,1 0 0,-1-1-1,1 1 1,-1 0 0,0 0 0,1-1 0,-1 1-1,1 0 1,-1 0 0,1-1 0,-1 1 0,0-1 0,1 1-1,-1 0 1,0-1 0,1 1 0,-1-1 0,0 1-1,0-1 1,1 1 0,-1 0 0,0-1 0,0 1-1,0-1 1,0 1 0,0-1 0,1 0 0,-1 0-1,9-39 359,-8 29-254,2 2-61,0 0 0,0 1-1,1-1 1,0 1-1,0 0 1,1 0 0,0 0-1,0 1 1,1 0 0,0 0-1,0 0 1,10-7 0,-10 9-239,0 0 1,0 0 0,0 1 0,1 0 0,0 0-1,0 1 1,0 0 0,0 0 0,1 1 0,-1 0-1,1 0 1,-1 0 0,1 1 0,-1 1 0,9-1-1,0 2-2766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9:02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83 143 9274,'100'-81'3567,"-96"77"-3240,-1 1-1,1-1 1,-1 0 0,0 0-1,0 0 1,0 0-1,-1-1 1,0 1-1,3-8 1,-3 0 1940,-2 12-2205,0 0 0,0 0 0,0-1 0,0 1 0,0 0 0,-1 0 0,1 0 0,0 0 0,0 0 0,0 0 0,0 0 1,0 0-1,0 0 0,0 0 0,0 0 0,0 0 0,-1 0 0,1 0 0,0 0 0,0 0 0,0 0 0,0 0 0,0 0 0,0 0 0,0 0 0,-1 0 0,1 0 0,0 0 0,0 0 1,0 0-1,0 0 0,0 0 0,0 0 0,0 0 0,-1 0 0,1 0 0,0 0 0,0 0 0,0 0 0,0 0 0,0 1 0,0-1 0,0 0 0,0 0 0,0 0 0,0 0 1,0 0-1,0 0 0,0 0 0,-1 0 0,1 0 0,0 1 0,0-1 0,0 0 0,0 0 0,0 0 0,0 0 0,0 0 0,0 0 0,0 0 0,0 1 0,0-1 0,-162 247 2863,156-239-2930,0 0 1,0-1-1,-1 0 0,0 0 1,-11 8-1,30-23-56,1-1 1,0 2-1,0 0 1,1 1-1,-1 0 0,1 1 1,22-5-1,-7 4 58,0 1 0,56-1 1,-76 6 40,0 0 0,0-1 0,0 0 1,-1-1-1,1 0 0,0-1 1,-1 1-1,0-1 0,1-1 0,-1 0 1,0 0-1,-1-1 0,1 0 0,-1 0 1,0 0-1,0-1 0,-1 0 1,0-1-1,8-9 0,6-10 608,22-38-1,-14 21 442,-17 32-118,-4 16-430,-2 24-145,-4-18-282,31 141-285,-1-53-4461,-28-91 2034,-3-3-393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9:02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14427,'10'0'6113,"19"1"-3408,16 2-761,9-3-639,8-3-433,4-7-912,-6-3-664,10-1-1769,-5-1-4504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9:02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1 298 14323,'40'63'6065,"-38"-74"-3608,1-19-753,-3-9-471,12-8-705,-3-13-368,9 0-888,3 10-457,0 12-951,-3 12-393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9:03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44 11674,'0'-2'273,"0"0"-1,0 0 1,0 0-1,0 0 0,1 0 1,-1 0-1,1 0 0,-1 0 1,1 0-1,0 0 1,0 1-1,0-1 0,0 0 1,0 0-1,0 1 0,0-1 1,0 1-1,1-1 1,-1 1-1,2-2 0,0 3-96,-1-1 0,0 1 0,1 0 0,-1-1 0,0 1 0,0 0 0,1 1-1,-1-1 1,0 0 0,1 1 0,-1-1 0,0 1 0,0-1 0,0 1 0,1 0 0,-1 0 0,0 0 0,3 3-1,-2-3-97,0 0 0,0 1 0,0 0 0,-1 0 0,1 0 0,-1 0-1,1 0 1,-1 0 0,1 0 0,-1 1 0,0-1 0,0 1-1,0 0 1,-1 0 0,1-1 0,-1 1 0,1 0 0,-1 0 0,0 0-1,0 1 1,0-1 0,-1 0 0,1 0 0,-1 0 0,0 1 0,0-1-1,0 0 1,0 1 0,0-1 0,-1 0 0,1 0 0,-1 0-1,0 1 1,0-1 0,0 0 0,-1 0 0,-1 3 0,-3 6-39,-1 1 1,-1-1-1,0 0 1,0-1-1,-1 0 1,-1 0-1,-13 11 0,-42 31-4,61-49-29,-1-1 0,0 0 0,1 0 0,-1-1 0,0 1 0,0-1 0,0 0 1,-1-1-1,1 1 0,0-1 0,-1 0 0,-9 0 0,14-1-5,1 0 0,-1 1 0,1-1 0,-1 0 0,1 0 0,-1 0 0,1 0 0,-1 0 0,1-1 0,0 1 0,-1 0 0,1 0 0,-1 0 0,1 0 0,-1 0 0,1-1 0,0 1 0,-1 0 0,1 0 0,-1-1 0,1 1 0,0 0 0,-1 0 0,1-1 0,0 1 0,-1-1 0,1 1 0,0 0 0,0-1 0,-1 0 0,10-9-33,23-6-241,-26 15 131,-1 0-1,1 0 1,0 0-1,0 1 0,0 0 1,0 0-1,0 1 1,0 0-1,0 0 1,0 0-1,-1 0 0,1 1 1,0 0-1,-1 0 1,10 6-1,6 4-743,0 1-1,30 26 1,-5-4 52,-28-22 642,-5-3 308,0-1-1,1-1 1,23 11 0,-36-18-18,0-1 0,0 0 0,0 0 1,0 0-1,0 0 0,-1 0 1,1 0-1,0-1 0,0 1 0,0 0 1,0 0-1,-1 0 0,1-1 0,0 1 1,0-1-1,0 1 0,-1 0 1,1-1-1,0 1 0,-1-1 0,1 0 1,0 1-1,-1-1 0,1 1 0,-1-1 1,1 0-1,-1 0 0,1 1 1,-1-1-1,1 0 0,-1 0 0,0 1 1,1-3-1,13-36 1525,-9 22-1174,15-26 542,33-50-1,-4 8-204,31-59 849,-71 134-1145,-3 14-126,-4 17-76,4 176-1342,2-65-3775,-6-86 1708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9:03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15827,'17'0'5986,"18"-5"-4730,9 0-400,-5 2-504,7 1-408,-6 4-1320,-2 3-585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0:59:03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35 331 11618,'-10'15'1210,"-11"18"1443,21-33-2627,0 0 1,0 0 0,0 0-1,0 0 1,0-1-1,0 1 1,0 0 0,0 0-1,0 0 1,0 0-1,0 0 1,0 0 0,0 0-1,0 0 1,-1 0 0,1 0-1,0 0 1,0 0-1,0 0 1,0 0 0,0 0-1,0 0 1,0 0 0,0 0-1,0 0 1,0 0-1,-1 0 1,1 0 0,0 0-1,0 0 1,0 0 0,0 0-1,0 0 1,0 0-1,0 0 1,0 0 0,0 0-1,0 0 1,0 0 0,0 0-1,-1 0 1,1 0-1,0 0 1,0 0 0,0 0-1,0 1 1,0-1 0,0 0-1,0 0 1,0 0-1,0 0 1,0 0 0,0 0-1,6-21 1496,74-230 2716,-68 193-3290,-12 58-936,0 0-1,0-1 0,0 1 0,0 0 0,0 0 1,0 0-1,0 0 0,1-1 0,-1 1 0,0 0 0,0 0 1,0 0-1,0 0 0,0 0 0,1 0 0,-1-1 1,0 1-1,0 0 0,0 0 0,0 0 0,1 0 1,-1 0-1,0 0 0,0 0 0,0 0 0,1 0 1,-1 0-1,0 0 0,0 0 0,0 0 0,1 0 0,-1 0 1,0 0-1,0 0 0,0 0 0,1 0 0,-1 0 1,0 0-1,0 0 0,0 0 0,0 0 0,1 1 1,-1-1-1,0 0 0,0 0 0,0 0 0,0 0 1,0 0-1,1 0 0,-1 1 0,0-1 0,0 0 1,0 0-1,0 0 0,0 0 0,0 1 0,8 10 277,12 36 452,-17-38-654,0 0-1,0-1 1,1 1 0,0-1-1,0 0 1,1 0-1,0-1 1,0 1 0,13 12-1,-16-19-84,0 1 0,0-1 0,1 0 0,-1 0 0,0-1 0,0 1 0,1 0 0,-1-1 0,0 1 0,1-1 0,-1 0 0,0 0 0,1 0 0,-1 0 0,1 0 0,-1-1 0,0 1 0,1-1 0,-1 1 0,0-1 0,0 0 1,1 0-1,-1 0 0,0 0 0,3-2 0,5-4-26,1 0 0,-1 0 1,14-15-1,-12 11 5,44-44-64,-38 36 63,0 1-1,1 1 1,24-16 0,-43 32 25,1 1 0,-1 0 0,0 0-1,0-1 1,1 1 0,-1 0 0,0 0 0,1 0 0,-1 0 0,0-1 0,1 1 0,-1 0-1,1 0 1,-1 0 0,0 0 0,1 0 0,-1 0 0,0 0 0,1 0 0,-1 0 0,1 0-1,-1 0 1,0 0 0,1 0 0,-1 0 0,0 0 0,1 1 0,-1-1 0,0 0 0,1 0-1,-1 0 1,0 0 0,1 1 0,-1-1 0,0 0 0,1 1 0,3 16 158,-5-11-106,1 0-1,-1 0 1,0 0-1,0 0 0,-2 7 1,-4 4-12,-5 16 253,-14 55-1,24-78-493,0-1-1,1 1 1,0 0-1,1 0 1,0 0 0,1-1-1,-1 1 1,2 0 0,0 0-1,5 16 1,4 3-1894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32:19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196 266 7714,'49'-72'4313,"-37"59"776,-8 17-3581,-5 10-909,-2-4-365,0-1 1,0 0-1,-1 0 1,0-1 0,-1 1-1,-6 10 1,-38 47 410,40-56-513,1-1 1,-2 0 0,1 0-1,-1-1 1,0 0-1,-16 9 1,23-15-104,0 0 1,-1-1-1,1 1 1,-1-1-1,1 0 1,-1 0-1,0 0 1,1-1-1,-1 1 1,0-1-1,-6 0 1,8 0-29,-1-1 1,1 1-1,0-1 0,0 0 1,0 0-1,0 0 1,0 0-1,0 0 0,0 0 1,0 0-1,0-1 0,0 1 1,0-1-1,1 0 1,-1 1-1,1-1 0,-1 0 1,1 0-1,0 0 1,-2-4-1,1 3-28,1 0 1,0 0-1,0-1 0,1 1 1,-1-1-1,1 1 1,-1 0-1,1-1 0,0 1 1,0-1-1,1 1 1,-1-1-1,1 1 0,-1 0 1,1-1-1,0 1 0,1 0 1,1-5-1,5-8-212,0 0-1,15-20 1,-11 18 59,0 0 62,-1-2 1,16-39 0,-24 52 161,0-1-1,-1 0 1,0 0 0,-1 1 0,0-1 0,0 0 0,-1 0 0,1 0 0,-2 0 0,1 0-1,-4-14 1,4 21 7,-1-1 0,1 0-1,-1 0 1,0 0 0,0 0 0,0 1-1,0-1 1,0 0 0,0 1-1,0-1 1,0 1 0,-1 0 0,1-1-1,-1 1 1,1 0 0,-3-2-1,3 3-26,1 0 0,-1-1 0,0 1-1,0 0 1,0 0 0,0 0-1,0 0 1,0 0 0,1 0-1,-1 0 1,0 0 0,0 0-1,0 0 1,0 0 0,0 0-1,0 1 1,1-1 0,-1 0-1,0 1 1,0-1 0,0 1-1,1-1 1,-1 1 0,0-1-1,1 1 1,-1-1 0,0 1-1,1 0 1,-1-1 0,1 1 0,-1 0-1,1-1 1,-1 1 0,1 0-1,-1 0 1,1 0 0,0 0-1,-1 1 1,-2 5 16,0 1 0,0 0 0,1 0 0,0 1 0,0-1 0,1 0 0,0 1 0,1-1 0,0 1 0,0-1 0,1 0 0,0 1 0,0-1-1,1 0 1,4 12 0,-1-4-35,1 0-1,0-1 1,1 0-1,1 0 1,1-1-1,19 26 1,-11-23-24,1 0 1,0-1 0,1-1-1,35 22 1,-40-29 241,-14-8-315,1 0 1,-1 0-1,0 0 1,0-1-1,0 1 1,0 0-1,1 0 1,-1 0-1,0-1 1,0 1-1,0 0 1,0 0-1,0 0 1,0-1-1,0 1 1,1 0-1,-1 0 1,0-1-1,0 1 1,0 0-1,0 0 1,0 0-1,0-1 1,0 1 0,0 0-1,0 0 1,0-1-1,0 1 1,0 0-1,-1 0 1,1-1-1,0 1 1,0 0-1,0 0 1,0 0-1,0-1 1,0 1-1,0 0 1,-1 0-1,1 0 1,0-1-1,-2-7-3160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32:20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120 203 7058,'-7'1'12556,"0"-10"-8638,-2-23-6297,6 20 3641,-1 0-1211,-1-6 63,-1-1 0,-12-24 0,16 39-42,0-1 0,0 1-1,-1 0 1,1 1 0,-1-1-1,0 0 1,0 1 0,0-1-1,-1 1 1,1 0 0,-1 0-1,0 0 1,0 1 0,0 0-1,0-1 1,-7-2-1,111 31 96,-48-13-50,0 1 0,70 30 0,-117-41-112,0-1-1,1 1 1,-1 0 0,0 0-1,-1 0 1,1 1 0,-1 0-1,6 5 1,-9-8-1,0 0 0,0 1-1,-1-1 1,1 0 0,0 1 0,-1-1 0,1 1 0,-1-1-1,0 1 1,1-1 0,-1 1 0,0-1 0,0 1 0,0-1-1,0 1 1,0-1 0,0 1 0,0-1 0,-1 1 0,1-1-1,0 1 1,-1-1 0,1 1 0,-1-1 0,0 1-1,1-1 1,-1 0 0,0 1 0,0-1 0,0 0 0,0 0-1,0 0 1,0 0 0,-2 1 0,-9 11 50,-2-2 0,0 0 0,0 0 1,-1-2-1,0 0 0,-1 0 0,0-1 0,0-1 0,0-1 0,-1 0 1,0-2-1,-1 0 0,1 0 0,-29 1 0,42-5-129,0 1-1,0-1 1,0-1 0,0 1-1,0 0 1,1-1-1,-1 0 1,-7-2 0,10 2 14,1 1 0,-1-1 0,0 1 1,1-1-1,-1 1 0,0-1 0,1 1 0,-1-1 1,1 0-1,-1 1 0,1-1 0,-1 0 0,1 1 1,-1-1-1,1 0 0,0 0 0,-1 1 1,1-1-1,0 0 0,0 0 0,-1 0 0,1 0 1,0 1-1,0-1 0,0 0 0,0 0 0,0 0 1,0 0-1,0 1 0,1-1 0,-1 0 0,0 0 1,0 0-1,1 0 0,-1 1 0,0-1 1,1 0-1,-1 0 0,2 0 0,14-28-1997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1:37.1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68 360 13563,'39'44'5705,"-39"-52"-3064,8-15-1713,-1-5-280,1-4-288,-5-11-184,-8-4-736,1-3-544,-6-1-1049,-8 8-2200</inkml:trace>
  <inkml:trace contextRef="#ctx0" brushRef="#br0" timeOffset="1">28 41 12427,'-28'-40'5137,"64"44"-2809,1-4-799,9 0-529,4 4-328,2-4-512,-3 5-368,-7-4-1376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32:21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16 209 11594,'34'50'5842,"-42"-59"-1809,-3-13-1865,0-5-344,4-16-807,1-3-385,3 2-640,0 5-400,4 22-673,-1 6-447,5 12-1024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32:21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28 162 9618,'0'0'0,"-3"4"539,-1 0-1,1 0 0,0 0 1,1 1-1,-1-1 0,1 1 1,0-1-1,-3 10 0,4-13-427,1-1 0,0 1 0,0 0 0,1-1 0,-1 1-1,0 0 1,0-1 0,0 1 0,0 0 0,1-1 0,-1 1-1,0 0 1,1-1 0,-1 1 0,0 0 0,1-1 0,-1 1-1,1-1 1,-1 1 0,1-1 0,-1 1 0,1-1 0,-1 1 0,1-1-1,0 1 1,2 0 91,0 1 0,1-1 0,-1 0-1,0 0 1,1 0 0,-1-1 0,1 1 0,3-1-1,5 1-98,0-1 0,1-1-1,-1 0 1,0-1 0,0 0 0,0-1-1,-1 0 1,1-1 0,-1-1-1,1 1 1,14-10 0,-25 13-88,0 1 0,0-1 0,0 1 0,-1-1 0,1 1 0,0-1 0,0 0 0,-1 1 0,1-1 0,0 0 0,-1 0 0,1 1 0,0-1 0,-1 0 1,0 0-1,1 0 0,-1 0 0,1 0 0,-1 1 0,0-1 0,1 0 0,-1 0 0,0 0 0,0 0 0,0 0 0,0 0 0,0 0 0,0 0 0,0 0 0,0 0 0,0 0 0,-1 0 1,1 0-1,0 0 0,-1 0 0,1 0 0,-1 0 0,1 0 0,0 1 0,-1-1 0,0 0 0,1 0 0,-1 0 0,0 1 0,1-1 0,-1 0 0,0 1 0,0-1 0,1 1 1,-2-1-1,-7-6 95,1 0 1,-1 1-1,-15-8 1,18 11-120,-6-4 40,-28-17-20,39 23-11,-1 0-1,1 0 1,-1 0-1,1-1 1,0 1-1,-1 0 0,1-1 1,0 1-1,0-1 1,0 1-1,0-1 1,0 1-1,1-1 0,-1 1 1,0-1-1,1 0 1,-1 0-1,1 1 1,-1-4-1,2 3-33,0-1 1,0 1-1,0 0 1,0-1-1,0 1 1,0 0-1,1 0 1,-1 0-1,1 0 1,-1 0-1,1 1 0,0-1 1,-1 0-1,1 1 1,0-1-1,0 1 1,1-1-1,-1 1 1,0 0-1,0 0 1,1 0-1,-1 0 0,0 1 1,4-1-1,6-3-510,0 1 0,0 0 0,18-1 0,7 5-1403,3 3-818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32:22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22 8810,'2'-9'4948,"0"0"-2802,-2 9-2078,-1 0 0,1-1 0,-1 1 0,1 0 0,-1-1-1,1 1 1,-1 0 0,1-1 0,-1 1 0,0 0 0,1 0 0,-1 0-1,1 0 1,-1 0 0,1 0 0,-1 0 0,0 0 0,1 0 0,-1 0-1,1 0 1,-1 0 0,0 0 0,-10 2 364,0-1 0,1 2 1,0-1-1,-1 2 0,-18 7 0,-47 28 475,71-36-801,-2 1-4,0 0-1,1 0 1,0 0 0,0 1-1,0 0 1,0 0-1,1 0 1,-6 8 0,10-12-82,0 1 0,0-1 0,0 0 0,1 1 0,-1-1 0,0 1 0,1-1 0,0 1 0,-1-1 0,1 1 0,0-1 0,0 1 0,0 0 0,0-1 0,0 1 0,0-1 0,0 1 0,1 1 0,0 0-5,0-1-1,0 0 1,0 0-1,1 1 1,-1-1 0,1 0-1,0 0 1,-1-1-1,1 1 1,0 0 0,0-1-1,0 1 1,0-1-1,0 1 1,3 0-1,10 6-7,1-1-1,0-1 0,0 0 0,0-2 0,1 1 1,0-2-1,21 2 0,7-2-261,72-3 0,-88-2 68,38-10 0,-42 7-80,0 1-1,36-2 0,-44 9 358,-23 3 358,-28 6 234,19-8-515,0 0 0,0-2 0,0 1 0,-21-1 0,31-2-140,-1 0 0,1 0-1,0 0 1,-1-1 0,1 0 0,0 0-1,0-1 1,0 1 0,0-1 0,0 0-1,0 0 1,0-1 0,0 0 0,1 0-1,-7-4 1,10 5-27,-1 0 0,0 0 1,1 0-1,-1 0 0,1 0 0,0 0 0,-1-1 0,1 1 1,0 0-1,0-1 0,1 1 0,-1-1 0,0 1 0,1-1 1,0 1-1,-1-1 0,1 1 0,0-1 0,0 1 0,1-1 1,-1 1-1,0-1 0,1 1 0,0-1 0,-1 1 0,1-1 1,0 1-1,0 0 0,1-1 0,-1 1 0,0 0 0,1 0 1,-1 0-1,1 0 0,1-2 0,2-2-11,1 0 0,-1 1 0,1-1-1,0 1 1,0 1 0,1-1 0,0 1 0,-1 0 0,15-6 0,-13 7 13,0 1 1,1 0 0,-1 1-1,1 0 1,-1 0 0,1 0-1,-1 1 1,1 1 0,13 1-1,-16-1-84,-1 1 0,1-1 0,0 1 0,-1 0 0,1 0 0,-1 1 0,0 0 0,0-1 0,0 2 0,0-1 0,-1 1 0,1-1 0,-1 1-1,7 8 1,0 5-1593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2:23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94 12667,'-3'3'231,"0"-1"257,0 1 0,0-1 0,1 1 0,-1 0 0,1 0-1,0 0 1,0 0 0,-3 5 0,5-8-425,0 1 0,0-1 0,0 0 0,0 0 0,1 1 0,-1-1 0,0 0 0,0 0 0,0 1 0,0-1 0,0 0 0,1 0 0,-1 1 0,0-1 0,0 0 0,0 0 0,1 0 0,-1 1 0,0-1 0,0 0 0,1 0 0,-1 0 0,0 0 0,0 0 0,1 0 0,-1 0 0,0 1 0,1-1 0,-1 0 0,0 0 0,0 0 0,1 0 0,-1 0 0,0 0 0,1 0 0,-1-1 0,30-2 1728,-25 2-1615,0 0-1,1-1 0,-1 0 1,0 0-1,0 0 0,-1-1 1,1 1-1,0-1 1,-1 0-1,0-1 0,5-3 1,-6 4-87,-1 1 1,0 0-1,0-1 1,0 0 0,0 1-1,0-1 1,-1 0 0,1 0-1,-1 0 1,0 0-1,0 0 1,0 0 0,0 0-1,0-1 1,-1 1-1,1 0 1,-1 0 0,0-1-1,0 1 1,-1-6-1,1 8-49,0-1 0,0 1 0,-1 0 0,1-1 0,0 1-1,-1 0 1,1 0 0,-1-1 0,0 1 0,1 0 0,-1 0-1,0 0 1,0 0 0,0 0 0,0 0 0,0 0 0,0 0 0,0 0-1,0 0 1,0 1 0,0-1 0,0 0 0,0 1 0,-1-1-1,1 1 1,0-1 0,0 1 0,-1-1 0,1 1 0,0 0-1,-1 0 1,1 0 0,0 0 0,-1 0 0,1 0 0,0 0-1,-1 0 1,1 0 0,0 1 0,-1-1 0,1 1 0,0-1-1,-2 1 1,-1 1 11,0 0 0,0-1 0,0 1 0,0 0 0,0 1 0,1-1 0,-1 1 0,1 0 0,-1-1 0,1 2 0,0-1 0,-4 6 0,3-1-51,0-1 1,1 0-1,1 1 0,-1 0 1,1 0-1,0 0 1,1-1-1,0 2 1,0-1-1,1 0 1,0 0-1,0 0 1,1 0-1,2 12 1,-2-16-56,0 0 0,0 0 0,0 0 0,0 0 1,1 0-1,0-1 0,0 1 0,0 0 0,0-1 0,0 1 1,1-1-1,0 0 0,-1 0 0,1 0 0,0 0 0,0 0 1,1-1-1,-1 0 0,1 1 0,-1-1 0,1 0 1,0-1-1,0 1 0,-1-1 0,1 1 0,0-1 0,0 0 1,0-1-1,7 1 0,-8 0-26,-1-1 0,1 0 1,-1 0-1,1 0 0,-1-1 0,1 1 1,-1-1-1,1 1 0,-1-1 1,1 0-1,-1 0 0,1 0 0,-1 0 1,0 0-1,0-1 0,0 1 0,0 0 1,0-1-1,0 0 0,0 0 0,0 1 1,0-1-1,-1 0 0,3-4 0,0-2-617,-1 0-1,0 0 0,0 0 1,0-1-1,-1 1 0,1-10 0,1 2-3675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2:24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1 154 10674,'0'6'710,"1"1"0,0 0 0,0 0-1,0 0 1,1-1 0,4 10 0,-5-14-547,1 1 0,-1-1 0,1 0 0,0 1 0,0-1 0,0 0 0,0 0 0,1 0 0,-1 0 0,0 0 0,1-1 0,0 1 0,-1-1 0,1 1 0,0-1 0,-1 0 0,6 1 0,1 1 52,0-1 0,-1 0 0,1-1 0,0 0 0,0 0 1,11-1-1,-19 0-185,0 0 0,1 0 0,-1 0 0,1-1 1,-1 1-1,0 0 0,1-1 0,-1 1 0,0-1 1,1 1-1,-1-1 0,0 1 0,0-1 0,0 0 1,1 0-1,-1 0 0,0 0 0,0 0 1,0 0-1,0 0 0,-1 0 0,1 0 0,0 0 1,0 0-1,-1 0 0,1-1 0,0 1 0,-1 0 1,1-1-1,-1 1 0,0 0 0,1-1 0,-1 1 1,0 0-1,0-1 0,0 1 0,0-1 1,0 1-1,0 0 0,0-1 0,-1 1 0,1-1 1,-1 1-1,1 0 0,0-1 0,-1 1 0,-1-2 1,-3-9 240,-2-1 1,1 1-1,-1 1 1,-1-1-1,0 2 1,-1-1-1,0 1 1,-1 0-1,-21-17 1,29 26-251,1-1 0,-1 1 0,0-1 0,1 0 0,-1 0 0,1 0 0,-1 0 0,1 0 0,0 0 0,0 0 0,0 0 0,0 0 0,0-1 0,0 1 1,0-4-1,1 5-26,0-1 0,0 1 1,1-1-1,-1 1 1,0 0-1,1-1 1,-1 1-1,1 0 0,0-1 1,-1 1-1,1 0 1,0-1-1,0 1 1,-1 0-1,1 0 0,0 0 1,0 0-1,0 0 1,1 0-1,-1 0 1,0 0-1,0 1 1,0-1-1,1 0 0,-1 1 1,3-2-1,1 0-93,1 0 0,-1 1 1,1-1-1,-1 1 0,1 0 0,0 0 0,-1 1 0,9 0 0,-11 0-101,0 0 0,1 0 0,-1 1 0,0-1 0,1 1 0,-1 0 0,0 0 0,0 0 0,1 0-1,-1 1 1,0-1 0,0 1 0,-1 0 0,1 0 0,3 2 0,5 11-1872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2:24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87 274 10938,'-14'21'1292,"1"0"0,1 1 0,0 0 0,-12 38 0,21-53-1224,1 0 0,0 0 0,1 0 0,0 0 0,0 0 0,0 0 0,1 1 0,0-1 0,0 0 0,1 0 0,0 0 0,0 0 0,1 1 0,0-2 0,0 1 0,1 0 0,-1 0 0,2-1-1,-1 1 1,8 10 0,-1-6 45,1 1 0,0-1 0,1-1 0,0 0 0,1-1 0,0 0 0,0-1 0,1 0 0,21 8 0,-12-7-74,0-1 0,0-2 0,1 0 0,-1-1 1,38 3-1,-39-7-61,0-1 1,1-1-1,-1-1 1,0-1-1,0-1 1,0-1 0,0-1-1,-1 0 1,0-2-1,33-16 1,-30 10 74,-1 0 1,0-2-1,-1 0 1,-1-2-1,-1 0 1,0-1-1,-1-1 1,20-29-1,-31 39 60,-1-1 0,0 0 0,-1 0 1,-1 0-1,0-1 0,0 0 0,-1 0 0,0 0 0,-1-1 0,-1 1 0,0-1 1,-1 1-1,0-1 0,-1 0 0,0 0 0,-1 1 0,0-1 0,-1 0 0,-1 1 1,0-1-1,0 1 0,-1 0 0,-1 0 0,0 0 0,-1 1 0,0 0 0,-1 0 0,0 0 1,0 1-1,-1 0 0,-1 1 0,0-1 0,0 2 0,-1-1 0,1 1 0,-2 1 1,1 0-1,-1 0 0,-13-5 0,5 4-22,0 1 0,0 2 0,-1-1 0,0 2 0,0 1 0,0 0 0,-40 1 0,34 3-335,0 1-1,0 1 1,0 1-1,1 2 1,-46 15-1,8 3-1315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3:04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53 183 12083,'-12'39'1876,"2"-8"175,6-16 2423,7-36-3908,-2-1-1,-1 1 0,0 0 0,-2-1 0,0 1 1,-2 0-1,-5-22 0,-2-16 109,9 48-520,1 5 65,2 10-42,1 12-105,-1 2-157,2 1 1,0 0 0,1-1-1,1 0 1,1 0 0,0 0-1,2-1 1,9 17 0,-16-32 50,0 0-1,-1-1 1,2 1 0,-1 0 0,0-1 0,0 0 0,0 1-1,1-1 1,-1 0 0,1 1 0,-1-1 0,1 0 0,-1 0-1,1 0 1,0 0 0,0-1 0,-1 1 0,1 0 0,0-1-1,0 1 1,0-1 0,0 0 0,-1 1 0,1-1 0,0 0-1,0 0 1,0 0 0,0-1 0,0 1 0,0 0 0,0-1-1,-1 1 1,1-1 0,0 1 0,0-1 0,-1 0 0,1 0-1,0 0 1,-1 0 0,1 0 0,-1 0 0,1-1 0,-1 1-1,2-2 1,4-4 9,0 0 1,-1-1-1,0 0 0,0 0 0,-1-1 1,8-16-1,-8 13 529,0-1 0,0 0 0,-2 0 0,0 0 0,0 0 0,1-26 1,4 86-1240,16 48 0,-11-58-1407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3:04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26 14051,'-1'2'5553,"-1"12"-3632,2 12-305,2 20-408,-7-2-296,10 10-560,4 6-175,8-18-65,9 3-88,1-22 16,-6-20-8,2-4-272,-7-12-113,-7-7-495,4 4-344,-5-3-816,5 6-233</inkml:trace>
  <inkml:trace contextRef="#ctx0" brushRef="#br0" timeOffset="1">2 0 11995,'17'0'5553,"-3"0"-1736,11 2-2489,4-2-240,3 10-320,4-2-168,0-5-776,-7-3-400,-17-3-1016,-3 1-697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3:05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13635,'16'1'5025,"-6"1"-3657,24-2-1640,-3-5-576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3:07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57 246 12619,'-51'31'4115,"50"-31"-4077,1 0 0,0 0 0,0 0 0,0 0 0,0 0 0,-1 0 0,1 0 0,0 0 0,0 0 0,0 0 0,0 0 0,-1 0 0,1 0 0,0 0 0,0 0 0,0 0 0,0 0 0,0 0 0,-1 0 0,1 0 0,0 0 0,0-1 0,0 1 0,0 0-1,0 0 1,0 0 0,-1 0 0,1 0 0,0 0 0,0-1 0,0 1 0,0 0 0,0 0 0,0 0 0,0 0 0,0-1 0,0 1 0,0 0 0,0 0 0,0 0 0,0 0 0,0-1 0,-1-14 997,5-22 135,-2 26-648,20-177 2809,-20 187-2748,1 8-203,8 19-49,11 24-183,-21-49-152,-1 0 0,1 0 0,0 1 0,0-1 0,1 0 0,-1 0 0,0 0 0,0 0 0,0 0 0,1-1 0,-1 1 1,0 0-1,1 0 0,-1-1 0,1 1 0,-1-1 0,1 0 0,-1 1 0,1-1 0,-1 0 0,1 0 0,-1 0 0,1 0 0,-1 0 0,1 0 0,-1 0 0,1 0 0,-1-1 1,1 1-1,-1-1 0,1 1 0,-1-1 0,1 1 0,-1-1 0,0 0 0,1 0 0,-1 0 0,0 1 0,0-1 0,2-2 0,7-6-96,-1 0 0,0 0 0,15-21 0,-12 16-17,-2 1 35,9-10-72,-19 23 154,0-1-1,0 1 0,1 0 0,-1 0 0,0 0 1,0 0-1,0 0 0,1 0 0,-1 0 0,0 0 1,0 0-1,0 0 0,0 0 0,1 0 1,-1 0-1,0 0 0,0 0 0,0 0 0,1 0 1,-1 0-1,0 0 0,0 0 0,0 0 1,0 0-1,1 0 0,-1 0 0,0 0 0,0 0 1,0 0-1,0 0 0,1 1 0,-1-1 1,0 0-1,0 0 0,0 0 0,0 0 0,0 0 1,1 0-1,-1 1 0,0-1 0,2 18 29,-2-15-22,0 23 9,0 0 0,1-1 0,2 1 0,0-1 0,13 44 0,-15-66-32,0 0 0,0 0 0,0-1 0,0 1 0,1 0 0,0-1 0,-1 1 1,1-1-1,0 0 0,0 1 0,0-1 0,0 0 0,1 0 0,-1 0 0,1-1 0,-1 1 0,1-1 0,4 3 0,-4-3-27,0-1 0,-1 0 0,1 0 0,0 1 0,-1-2 0,1 1 0,-1 0 0,1 0 0,0-1 0,-1 0 0,1 1 0,-1-1 0,1 0 0,-1 0-1,0 0 1,1-1 0,-1 1 0,0 0 0,0-1 0,0 0 0,0 1 0,2-3 0,0-1 3,0 0 0,0 0 0,0-1 0,-1 1 0,0-1 0,0 0 0,0 0 0,-1 0 0,0 0 0,0 0 0,0 0 0,-1 0 0,0-1 1,0 1-1,-1-1 0,1 1 0,-2-1 0,1 1 0,-1-1 0,0 1 0,0 0 0,0-1 0,-1 1 0,-4-10 0,33 116 2027,-20-82-1846,-6-15-122,0 1 0,0-1 0,0 1 0,1-1 0,-1 0 0,1 1 1,0-1-1,0 0 0,0 0 0,0 0 0,1-1 0,-1 1 0,5 4 0,-6-7-28,0 0 0,0 0 0,0 0 0,-1 1 0,1-1 0,0 0 0,0 0 0,0 0 0,0 0 0,-1-1 0,1 1 0,0 0 0,0 0 0,0 0 0,0-1 0,-1 1 0,1 0 0,0-1 0,0 1 0,-1-1 0,1 1 0,0-1-1,-1 1 1,1-1 0,0-1 0,19-20-288,-8 9 44,-2 6 0,-8 6 81,0 0 0,0 0 0,0 0-1,-1 0 1,1 0 0,0 0-1,0-1 1,-1 1 0,1-1-1,-1 1 1,1-1 0,-1 0-1,0 0 1,0 1 0,2-4 0,-3-7-1432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1:37.5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1 226 18404,'34'39'6817,"-42"-89"-5376,0-5-417,1-4-432,6 7-448,7 23-1016,4 10-704,6 20-1537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3:08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35 117 15435,'-34'-114'5714,"65"113"-4498,-7-1-400,10 4-248,2-2-312,-13 0-792,1 0-336,-14-2-985,-4 4-727</inkml:trace>
  <inkml:trace contextRef="#ctx0" brushRef="#br0" timeOffset="1">100 59 13683,'-90'53'5281,"107"-43"-3745,-9-3-807,18 2-865,5-2-593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3:08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52 197 13091,'-5'2'324,"1"0"221,0 1 0,-1-1 0,1-1 0,0 1 0,-1 0-1,1-1 1,-8 1 0,12-2-494,0 0 0,-1 0 0,1 0 0,0 0 0,0 0 0,-1 0 0,1-1 0,0 1 0,0 0 0,0 0 0,-1 0 0,1-1-1,0 1 1,0 0 0,0 0 0,0-1 0,-1 1 0,1 0 0,0 0 0,0-1 0,0 1 0,0 0 0,0 0 0,0-1 0,0 1 0,0 0 0,0-1 0,0 1 0,0 0 0,0 0 0,0-1-1,0 1 1,0 0 0,0 0 0,0-1 0,0 1 0,0 0 0,0-1 0,1 1 0,11-28 1482,-5 13-790,-6 12-545,0 0 0,1 0 0,-1 0 0,1 0 0,-1 0 0,1 0 0,0 0 0,0 0 0,0 1 0,0-1 0,1 1 0,-1-1 0,1 1 0,0 0 0,-1 0 0,1 0 0,6-2 0,-7 4-153,0 1 0,0 0 0,0 0 0,1 0 0,-1 0 0,0 0 0,-1 0 0,1 1 0,0-1 0,0 1-1,0-1 1,-1 1 0,1 0 0,-1-1 0,1 1 0,-1 0 0,0 0 0,2 4 0,5 5 65,-6-9-86,8 9 16,-1-1-1,20 17 0,-26-25-35,0 0 0,0 0 0,0-1 0,0 1 0,0 0 0,0-1 0,6 2 0,-8-3 1,0 0-1,0 1 1,1-1-1,-1 0 1,0 0 0,0 0-1,1 0 1,-1 0-1,0-1 1,0 1-1,1 0 1,-1-1-1,0 1 1,0 0-1,0-1 1,0 0-1,0 1 1,0-1-1,0 1 1,0-1-1,2-1 1,-1-1 22,0 0 1,0 0 0,0 0-1,-1 0 1,1-1 0,-1 1-1,1 0 1,-1-1 0,0 1-1,-1-1 1,2-6 0,1-40 431,-6 27-277,2 15-83,0-1 0,1 1 0,-1 0-1,3-14 1,-2 20-153,0 1-1,1-1 0,-1 0 1,1 0-1,-1 1 0,1-1 0,0 1 1,-1-1-1,1 0 0,0 1 1,0 0-1,0-1 0,0 1 1,0-1-1,1 1 0,-1 0 0,0 0 1,1 0-1,-1 0 0,1 0 1,-1 0-1,1 0 0,-1 0 1,1 1-1,0-1 0,3 0 0,3 0-719,1 0 1,0 1-1,0 0 0,0 0 0,14 3 0,12 6-3307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3:09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104 256 12403,'66'65'5114,"-65"-64"-4912,0-1 1,-1 1-1,1 0 0,0-1 1,-1 1-1,1-1 0,0 1 0,0 0 1,0-1-1,0 0 0,0 1 1,0-1-1,-1 0 0,1 1 0,0-1 1,0 0-1,0 0 0,2 0 1,-3 0-116,1 0 1,-1 0 0,1 0 0,0-1 0,-1 1 0,1 0-1,-1-1 1,1 1 0,-1 0 0,0-1 0,1 1 0,-1-1-1,1 1 1,-1-1 0,0 1 0,1-1 0,-1 1 0,0-1-1,1 1 1,-1-1 0,0 0 0,5-30 1574,-5 29-1460,-5-97 873,2 68-1489,2 22-3,-1 0 1,0 0-1,0 0 1,-1 0-1,0 1 1,-1-1-1,1 1 1,-2 0 0,1 0-1,-1 0 1,0 1-1,-1 0 1,-10-11-1,13 15 315,1 1 0,-1-1 0,0 0 0,0 1 0,0 0 0,-1 0 0,1 0-1,-1 0 1,1 0 0,-1 1 0,1-1 0,-1 1 0,0 0 0,0 0 0,1 1 0,-1-1-1,0 1 1,0 0 0,0 0 0,0 0 0,0 0 0,0 1 0,0-1 0,1 1 0,-1 0-1,0 0 1,0 0 0,1 1 0,-1 0 0,1-1 0,-1 1 0,1 0 0,-5 4 0,8-5 154,-1-1 1,1 0 0,-1 0-1,1 0 1,0 1-1,-1-1 1,1 0 0,-1 0-1,1 1 1,0-1 0,-1 0-1,1 1 1,0-1 0,0 0-1,-1 1 1,1-1 0,0 0-1,0 1 1,-1-1 0,1 1-1,0-1 1,0 1 0,0-1-1,0 0 1,0 1 0,0-1-1,0 1 1,0-1 0,0 1-1,0-1 1,0 1 0,0-1-1,0 0 1,0 1 0,0-1-1,0 1 1,0-1 0,0 1-1,1-1 1,-1 0 0,0 1-1,0-1 1,1 0 0,-1 1-1,0-1 1,0 1-1,1-1 1,-1 0 0,0 0-1,1 1 1,0-1 0,27 12 1673,-17-8-1291,77 25 479,100 20 0,-145-39-1792,-30-6 401,1 1 0,-1 0 0,0 1 0,0 0 0,0 1 0,15 11 0,33 29 1099,-60-47-541,0 1 0,0-1 0,0 1 0,-1 0 0,1-1 0,0 1 0,0 0 0,0-1 0,-1 1-1,1 0 1,0 0 0,-1 0 0,1 0 0,-1 0 0,1 0 0,-1 0 0,1 0 0,-1 0 0,0 0 0,1 0 0,-1 0 0,0 0 0,0 0-1,0 0 1,0 0 0,0 0 0,0 0 0,0 0 0,0 0 0,0 0 0,-1 1 0,1-1 0,0 0 0,-1 0 0,1 0 0,-1 0-1,1-1 1,-1 1 0,1 0 0,-1 0 0,0 0 0,1 0 0,-1 0 0,0-1 0,0 1 0,0 0 0,1-1 0,-1 1 0,0 0 0,0-1-1,0 1 1,0-1 0,0 0 0,-1 1 0,-3 1 150,1 0 0,0 0-1,0-1 1,-1 0 0,1 0 0,-1 0 0,1 0-1,-1-1 1,1 1 0,-1-1 0,0 0-1,-4-1 1,4-1-129,1 1-1,-1-1 1,1-1 0,0 1-1,-1 0 1,1-1-1,1 0 1,-1 0 0,0 0-1,1 0 1,-1-1-1,1 0 1,0 1 0,0-1-1,1 0 1,-1 0 0,1-1-1,0 1 1,0 0-1,-2-6 1,3 8-120,0 0 1,1-1-1,-1 0 1,1 1-1,-1-1 1,1 1-1,0-1 0,-1 0 1,2 1-1,-1-1 1,0 1-1,0-1 0,1 0 1,-1 1-1,1-1 1,0 1-1,0-1 0,0 1 1,0 0-1,0-1 1,1 1-1,-1 0 1,1 0-1,-1 0 0,1 0 1,0 0-1,0 0 1,-1 0-1,2 1 0,-1-1 1,0 1-1,0-1 1,0 1-1,1 0 1,-1 0-1,0 0 0,5-1 1,-3 1-166,0 0 1,0 0-1,0 0 1,0 1-1,0-1 1,0 1-1,0 0 0,0 1 1,0-1-1,0 1 1,0-1-1,0 1 1,0 0-1,-1 1 1,6 1-1,30 14-2264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3:09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52 10026,'-120'2'4771,"-140"-8"159,244 5-3945,20 0-405,31 0 171,649-22 3063,-195 2-3095,779 29-2696,-1199-4 198,-59-1-347,-17 1 1212,-23 2-709,-47 5-2819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3:10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1 272 10354,'92'19'5452,"-52"-11"-4633,0-2 1,1-2-1,53-2 0,-92-2-798,-1 0 0,0 1 1,1-1-1,-1 0 1,0 0-1,1-1 0,-1 1 1,0 0-1,1 0 0,-1-1 1,0 1-1,1 0 0,-1-1 1,0 0-1,1 1 1,-1-1-1,0 0 0,0 1 1,0-1-1,0 0 0,0 0 1,0 0-1,0 0 0,0 0 1,1-2-1,-2 2 8,0-1-1,-1 0 1,1 0-1,0 0 1,-1 0 0,1 0-1,-1 0 1,0 1-1,1-1 1,-1 0-1,0 0 1,0 1-1,0-1 1,0 1 0,-1-1-1,1 1 1,-3-3-1,-24-25 877,0 2-1,-2 1 1,-1 2-1,-47-29 1,72 50-795,0-1 1,0-1-1,0 1 1,1-1-1,0 0 1,0 0-1,0 0 1,-4-7-1,9 11-95,-1 0-1,1 0 1,-1 0-1,1 0 1,0 0-1,-1 0 0,1 0 1,0 0-1,0 0 1,-1 0-1,1 0 1,0 0-1,0-1 1,0 1-1,1 0 1,-1 0-1,0 0 1,0 0-1,1 0 1,-1 0-1,0 0 0,1-1 1,1 0-20,-1 0-1,1 0 1,0 0 0,0 0 0,0 1-1,0-1 1,0 1 0,0 0-1,0-1 1,0 1 0,1 0 0,-1 0-1,0 0 1,3 0 0,6-2-214,-1 1 0,0 0 0,1 1 0,0 0 1,-1 1-1,1 0 0,-1 1 0,13 1 0,33 15-1969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3:10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208 300 17036,'-3'-13'6113,"0"-9"-5185,-7-7-376,2-15-368,-2 0-352,-1-3-1056,-2 5-528,-3 14-1945</inkml:trace>
  <inkml:trace contextRef="#ctx0" brushRef="#br0" timeOffset="1">67 12 12307,'-67'-11'5353,"87"19"-2769,9 6-1063,17 9-273,6-3-608,11 1-280,-5-16-984,7-4-576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3:11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12971,'11'-3'6404,"0"-3"-3549,15-25-2179,-22 26 163,17-27 74,-1 0 1,-2-1-1,-2-1 0,13-36 0,-10 36-499,-19 34-405,0-1 0,0 1 0,1 0 1,-1-1-1,0 1 0,1 0 0,-1-1 0,0 1 0,1 0 0,-1-1 0,1 1 0,-1 0 0,0 0 0,1 0 0,-1-1 0,1 1 0,-1 0 0,1 0 0,-1 0 0,1 0 1,-1 0-1,1 0 0,-1 0 0,1 0 0,0 0-2,0 1 0,-1-1 0,1 1 0,0 0-1,-1-1 1,1 1 0,-1 0 0,1-1 0,-1 1 0,1 0 0,-1 0 0,1 0 0,-1-1 0,0 1 0,1 0 0,-1 0 0,0 0 0,0 1 0,3 10-74,-1-1 0,0 1 0,-1 18 0,5 30-694,30 64-2611,-14-67 702</inkml:trace>
  <inkml:trace contextRef="#ctx0" brushRef="#br0" timeOffset="1">9 262 15891,'14'1'6538,"-2"-1"-3378,33 2-2639,9-2-601,-2 0-921,10 1-639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3:11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0 335 15347,'15'8'1695,"11"3"2136,-21-16-1880,-8-11 86,-1 1-1679,1-1-1,1 0 1,0 0-1,0 0 1,2-1-1,0 1 1,1 0-1,1 0 1,0 0-1,1 0 1,1 0-1,0 1 1,1-1-1,1 1 1,8-17-1,-10 27-357,-1 0 1,1 0-1,-1 0 0,2 1 0,-1-1 0,0 1 0,1 0 1,0 0-1,0 1 0,0-1 0,10-4 0,-13 7-27,0 0 0,0 0 0,0 0 0,0 1 0,0-1 0,0 0-1,0 1 1,0 0 0,0-1 0,1 1 0,-1 0 0,0 0-1,0 0 1,0 1 0,1-1 0,-1 0 0,0 1 0,0-1-1,0 1 1,0 0 0,0 0 0,0 0 0,0 0 0,0 0 0,0 0-1,0 0 1,-1 1 0,1-1 0,-1 1 0,1-1 0,-1 1-1,1 0 1,-1-1 0,2 5 0,-1-4-30,-1 1-1,1 0 1,-1 0 0,0 0-1,0 0 1,0 0 0,0 0-1,-1 0 1,1 0-1,-1 0 1,0 0 0,0 0-1,0 0 1,0 1 0,-1-1-1,0 4 1,-1-2-4,0 1 0,0-1 0,0 0 0,-1 0 0,0 0 0,0 0 0,0 0 0,-5 5 0,-4 3 158,-1 0-1,-1-1 1,0 0-1,-22 13 0,33-19 368,11-3-284,16-1-210,-21-2 25,19 0-1239,1 2 1,27 6-1,-11 2-1684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3:11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12387,'2'8'6614,"2"13"-5646,-4-19-341,6 26 410,0-1 0,14 37 0,-18-56-984,1-1 0,0 0 0,0 0-1,1 0 1,0 0 0,0 0-1,1-1 1,0 0 0,0 0-1,0 0 1,1-1 0,-1 1 0,10 5-1,-15-11-33,1 0 0,-1 1 0,0-1-1,0 0 1,1 0 0,-1 0 0,0 0-1,1 0 1,-1 0 0,0 0 0,1 0 0,-1 0-1,0 1 1,0-1 0,1 0 0,-1-1 0,0 1-1,1 0 1,-1 0 0,0 0 0,1 0-1,-1 0 1,0 0 0,0 0 0,1 0 0,-1 0-1,0-1 1,0 1 0,1 0 0,-1 0-1,0 0 1,0 0 0,1-1 0,-1 1 0,0 0-1,0 0 1,0-1 0,0 1 0,1 0 0,-1 0-1,0-1 1,0 1 0,0 0 0,0-1-1,0 1 1,0 0 0,0 0 0,0-1 0,0 0-1,2-19 490,-2 14-294,4-21 99,1 0 1,2 1 0,11-31-1,-12 37-290,-5 17-37,1-1 0,-1 0 0,1 0 0,0 1 0,0-1 0,0 1 0,0 0 0,3-4 0,-4 6-47,0 1 0,-1-1 0,1 0 0,0 0-1,0 1 1,0-1 0,0 1 0,0-1 0,0 1 0,0-1-1,0 1 1,0 0 0,0-1 0,0 1 0,0 0 0,0 0-1,0 0 1,0 0 0,0 0 0,0 0 0,0 0-1,0 0 1,0 0 0,0 0 0,0 1 0,0-1 0,0 0-1,0 1 1,0-1 0,0 1 0,0-1 0,0 1 0,1 0-1,16 18-2041,-2 3 81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3:12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0 256 15643,'0'-11'6122,"5"-17"-3658,-2-11-767,7-8-385,-2-2-136,5 10-824,-1 7-712,-3 22-1520,1 10-881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1:37.8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140 125 10482,'93'2'4961,"-93"17"-1752,-8 12-1289,-12-1-39,-11-11-313,2 2-184,-7-17-263,2-4-89,-2-17-168,12-4-176,14-15-384,5-6-152,22 5-352,-6-6-224,8 13-544,6 8-376,1 19-1009,8 8-471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3:12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0 160 13723,'0'2'334,"0"1"0,0-1 0,1 0 0,-1 1 1,1-1-1,-1 0 0,1 1 0,0-1 0,0 0 0,0 0 0,0 1 0,0-1 0,0 0 1,3 3-1,6-12 1751,6-19-703,-1-3-151,-13 22-993,1 0 1,1 0-1,-1 1 0,1-1 0,0 1 1,1 0-1,-1 0 0,1 1 0,0-1 0,8-5 1,-12 10-223,0 1 1,0-1 0,1 1 0,-1-1 0,0 1 0,0 0 0,0 0-1,0 0 1,0-1 0,1 1 0,-1 0 0,0 0 0,0 1 0,0-1-1,0 0 1,1 0 0,-1 0 0,0 1 0,0-1 0,0 1 0,0-1-1,0 1 1,0-1 0,0 1 0,0 0 0,0-1 0,1 2 0,26 26 114,-22-21-118,4 3 23,0 2-37,2 0 0,0-1 0,22 17 0,-31-26 29,1 0 0,0 0 0,-1 0 0,1 0 0,0 0 0,0-1 0,0 0 0,0 0 0,0 0 0,1 0 0,-1-1 0,0 1 0,0-1 0,1 0 0,-1 0 0,0-1 0,0 1 0,1-1 0,3-1 0,-6 1 24,0-1 0,0 1 0,0 0 1,0-1-1,0 1 0,-1-1 0,1 0 0,-1 0 1,1 1-1,-1-1 0,0 0 0,0 0 0,0 0 1,0 0-1,0 0 0,0-1 0,0 1 0,-1 0 1,1 0-1,-1 0 0,1-3 0,1-5 117,-1 0 0,0 0-1,-1-14 1,-6-65-1020,24 93-2636,-17-3 3196,17 7-2304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3:12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51 13867,'6'-12'1118,"6"-20"1940,-12 32-3020,0 0 0,0-1 0,0 1-1,0 0 1,0 0 0,0-1-1,0 1 1,0 0 0,0 0-1,0-1 1,0 1 0,0 0-1,-1 0 1,1 0 0,0-1 0,0 1-1,0 0 1,0 0 0,0-1-1,0 1 1,0 0 0,-1 0-1,1 0 1,0 0 0,0-1 0,0 1-1,0 0 1,-1 0 0,1 0-1,0 0 1,0 0 0,0 0-1,-1-1 1,1 1 0,-1 0-1,-15 5 1150,3 2-975,1 0 0,0 1 0,0 0 0,1 1 0,0 1 0,-19 20 0,25-25-179,1 0 0,0 0 0,1 1 1,-1-1-1,1 1 0,0 0 0,1-1 1,-1 1-1,1 1 0,0-1 0,1 0 1,0 0-1,0 1 0,0-1 0,0 1 0,1-1 1,0 0-1,1 7 0,0-11-29,-1-1 0,1 0-1,-1 1 1,1-1 0,0 0 0,0 1-1,-1-1 1,1 0 0,0 0-1,0 0 1,0 0 0,0 0 0,0 0-1,0 0 1,1 0 0,-1-1-1,0 1 1,0 0 0,1-1 0,-1 1-1,0-1 1,1 1 0,-1-1-1,0 1 1,1-1 0,-1 0 0,1 0-1,-1 0 1,1 0 0,-1 0 0,0 0-1,1 0 1,-1 0 0,1-1-1,1 0 1,5 0 5,-1-1 0,1 1 0,-1-2 0,0 1 0,9-5 0,125-73 594,-141 81-555,0-1 0,0 0 0,1 0 1,-1 0-1,0 0 0,1 0 0,-1 0 0,0 1 0,0-1 0,1 0 1,-1 0-1,0 0 0,0 1 0,0-1 0,1 0 0,-1 0 0,0 1 1,0-1-1,0 0 0,0 0 0,0 1 0,1-1 0,-1 0 0,0 1 1,0-1-1,0 0 0,0 0 0,0 1 0,0-1 0,0 0 0,0 1 0,0-1 1,0 0-1,0 1 0,0-1 0,0 0 0,-1 1 0,2 25 246,1 9-1153,-1-33 722,0-1 0,0 1 0,0-1 0,0 1 0,0 0-1,0-1 1,0 0 0,0 1 0,0-1 0,1 0 0,1 2 0,24 11-2011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3:13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98 13803,'-34'-98'5497,"60"105"-3168,6 4-1025,9-4-552,3-1-112,6-2-568,2-3-296,-5 6-864,2-4-528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3:13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14371,'-5'0'5785,"9"3"-3448,10 5-681,15 0-368,17-3-303,8-2-545,6 0-552,2-3-1217,3 0-535,-13 0-705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3:14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0 273 8218,'14'-13'2314,"-13"13"-2248,-1 0 1,0 0-1,1 0 1,-1 0-1,0 0 1,1 0-1,-1 0 0,0 0 1,1-1-1,-1 2 1,0-1-1,1 0 1,-1 0-1,0 0 0,1 0 1,-1 0-1,0 0 1,1 0-1,-1 0 1,0 0-1,1 1 0,-1-1 1,0 0-1,1 0 1,-1 0-1,0 1 1,0-1-1,1 1 0,1 2 378,0 1-1,0-1 1,-1 1-1,1 0 0,-1-1 1,2 9-1,1 3 539,2 3 1412,-1-15 176,1-31-470,3-33-1285,12-130-123,-21 189-668,1-1 1,-1 1-1,0 0 0,0-1 1,-1 1-1,1 0 1,0-1-1,-1 1 1,0 0-1,1-1 0,-2-2 1,-2 10 186,4 16-71,1-10-120,0 1 0,2-1 0,-1 0 1,1-1-1,1 1 0,0 0 0,0-1 0,1 0 1,0 0-1,1 0 0,0-1 0,1 0 0,9 11 1,-15-19-22,0 0 1,0 1 0,0-1 0,1 0 0,-1 0 0,0 0-1,1 1 1,-1-1 0,1-1 0,-1 1 0,1 0 0,-1 0-1,1-1 1,0 1 0,-1-1 0,1 1 0,0-1 0,0 1-1,-1-1 1,1 0 0,0 0 0,0 0 0,0 0 0,-1-1 0,1 1-1,0 0 1,-1-1 0,1 1 0,0-1 0,0 1 0,-1-1-1,1 0 1,-1 0 0,1 0 0,-1 0 0,1 0 0,-1 0-1,0 0 1,3-2 0,3-6 2,0 0-1,0 0 1,-1 0 0,-1-1-1,7-13 1,1-1 9,-7 12 6,6-7 23,-11 19-42,-1 0 0,1 0 0,-1 0 0,1 0 0,-1 0 0,1-1 0,-1 1 0,1 0 0,-1 0 0,1 0 0,-1 1 0,1-1 0,-1 0 0,1 0 0,-1 0 0,1 0 0,-1 0 0,1 1-1,-1-1 1,1 0 0,-1 0 0,1 1 0,-1-1 0,0 0 0,1 1 0,-1-1 0,1 0 0,-1 1 0,0-1 0,1 1 0,-1-1 0,0 0 0,0 1 0,1-1 0,-1 1 0,0-1 0,0 1 0,0 0 0,6 9-99,1-1 0,0 0 0,0 0 1,1 0-1,0-1 0,0 0 1,1 0-1,0-1 0,0-1 1,0 1-1,1-1 0,0-1 1,1 0-1,-1 0 0,1-1 1,0-1-1,0 0 0,0 0 0,15 1 1,12-1 98,-31-4 89,-1 1-1,1 1 0,0-1 0,0 1 1,-1 0-1,1 1 0,-1 0 0,13 5 1,-18-7-53,0 0 1,-1 0-1,1 1 1,0-1-1,-1 1 1,1-1-1,0 1 1,-1-1 0,1 1-1,-1-1 1,1 1-1,-1-1 1,1 1-1,-1 0 1,1-1-1,-1 1 1,0 0-1,1-1 1,-1 1-1,0 0 1,0 0 0,0-1-1,1 1 1,-1 0-1,0 0 1,0 0-1,0-1 1,0 2-1,-1 0 45,1-1 1,-1 1-1,0 0 0,1 0 0,-1-1 0,0 1 0,0-1 1,0 1-1,0-1 0,0 1 0,-3 1 0,-2 3 203,-1-1-1,1 0 1,-1 0-1,-14 7 1,16-10-173,0 1-1,0-1 1,-1 0-1,1-1 1,0 1 0,-1-1-1,1 0 1,-1-1-1,0 1 1,-9-1 0,13-1-92,-1 1 0,1-1 0,0 0 0,0 1 1,0-1-1,0 0 0,0 0 0,0 0 1,0 0-1,0-1 0,1 1 0,-1 0 0,0-1 1,1 0-1,-1 1 0,1-1 0,-1 0 1,1 1-1,0-1 0,0 0 0,0 0 0,0 0 1,0 0-1,0 0 0,0-1 0,1 1 1,-1 0-1,1 0 0,0 0 0,-1-4 0,1-7-135,0 1-1,1-1 0,1 1 0,0 0 0,0 0 1,1-1-1,1 1 0,0 1 0,0-1 0,1 1 1,12-20-1,-16 29 37,1 0-1,-1 0 1,0 0 0,1 0 0,-1 0 0,1 0 0,0 0 0,0 1-1,-1-1 1,1 1 0,0 0 0,0-1 0,0 1 0,1 0 0,-1 0-1,0 0 1,0 0 0,1 1 0,-1-1 0,3 0 0,-1 1-24,-1 0 0,1 1 0,-1-1 0,1 1 0,-1 0 0,0 0 0,1 0 1,-1 0-1,0 0 0,0 1 0,0-1 0,4 4 0,6 4-358,0 2 0,-1-1 0,-1 1-1,17 21 1,-11-11 33,3 4-579,29 27 0,-41-45 1559,0-1 0,0 0 1,1 0-1,12 6 0,-25-14-284,0 0-1,0-1 1,1 1 0,-1-1 0,1 0-1,0 0 1,0-1 0,0 1 0,0-1 0,0 1-1,1-1 1,0 0 0,-1 0 0,1 0-1,1 0 1,-1 0 0,1 0 0,-1-1-1,0-6 1,1 2-143,0-1 1,0 0-1,1 0 0,0 0 0,1 1 1,0-1-1,4-17 0,-2 17-80,0 1 0,1-1 0,0 1-1,1 0 1,0 0 0,6-9 0,-8 13-43,1 0 0,0 1 0,0-1 0,0 1 0,0 0 0,1-1 1,0 2-1,-1-1 0,2 1 0,9-6 0,-13 8-14,-1 1 0,1-1-1,0 1 1,0 0 0,0-1 0,-1 1 0,1 0-1,0 0 1,0 0 0,0 0 0,-1 0-1,1 1 1,0-1 0,0 1 0,-1-1 0,1 1-1,0-1 1,-1 1 0,1 0 0,0 0 0,-1 0-1,1 0 1,-1 0 0,1 0 0,-1 0-1,0 0 1,0 1 0,2 1 0,-1-1-9,-1 0 1,0 0 0,0 0-1,1 0 1,-1 0-1,0 1 1,-1-1-1,1 0 1,0 1-1,-1-1 1,1 0 0,-1 1-1,0-1 1,0 0-1,0 1 1,0-1-1,0 1 1,0-1-1,-1 0 1,0 5 0,-3 0 0,0 0 1,0 0-1,-1-1 1,0 0-1,0 1 1,0-2-1,-1 1 1,0 0-1,0-1 1,0 0-1,-1-1 1,-8 5-1,-18 16 66,33-25-46,0 0 0,1 0 0,-1 0 0,0 0 0,1 0 0,-1 0 1,0 0-1,1 0 0,-1 0 0,0 0 0,1 0 0,-1 1 0,0-1 0,0 0 0,1 0 0,-1 0 0,0 0 0,0 1 0,1-1 0,-1 0 0,0 0 0,0 1 0,0-1 0,1 0 0,-1 0 1,0 1-1,0-1 0,0 0 0,0 1 0,0-1 0,0 0 0,1 1 0,-1-1 0,0 0 0,0 1 0,0-1 0,0 0 0,0 0 0,0 1 0,0-1 0,0 0 0,0 1 0,-1-1 1,1 0-1,0 1 0,0-1 0,0 0 0,0 1 0,0-1 0,0 0 0,-1 0 0,1 1 0,0-1 0,0 0 0,-1 0 0,1 1 0,0-1 0,0 0 0,-1 0 0,1 0 0,0 0 1,0 1-1,-1-1 0,1 0 0,0 0 0,-1 0 0,1 0 0,37 1-1162,-14-1 520,93 25-1779,-77-15 2860,74 8 1,-113-19-389,1 1 0,-1 0 1,1-1-1,-1 1 0,1 0 0,-1-1 0,0 1 0,1-1 0,-1 1 0,0 0 0,1-1 0,-1 1 0,0-1 0,0 1 0,0-1 0,1 1 0,-1-1 0,0 1 0,0-1 0,0 0 0,0 1 0,0-1 0,0 1 0,0-1 1,0 1-1,0-1 0,0 1 0,0-1 0,0 1 0,0-1 0,-1 1 0,1-1 0,0 1 0,0-1 0,-1 1 0,1-1 0,-10-32 542,8 25-418,-4-11-43,-8-39-22,13 54-281,1-1-1,0 0 1,-1 0 0,1 1 0,1-1 0,-1 0-1,1 1 1,0-1 0,2-8 0,-3 12 66,0 1 1,0-1-1,1 0 0,-1 1 1,0-1-1,0 1 0,0-1 1,1 1-1,-1-1 0,0 1 1,1-1-1,-1 1 0,0-1 1,1 1-1,-1-1 0,1 1 1,-1 0-1,1-1 0,-1 1 1,1-1-1,-1 1 0,1 0 1,-1 0-1,1-1 0,-1 1 1,1 0-1,-1 0 1,1 0-1,0 0 0,-1 0 1,1-1-1,-1 1 0,1 0 1,0 0-1,-1 1 0,1-1 1,-1 0-1,1 0 0,1 0 1,13 8-3166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3:17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45 262 10986,'-35'39'4404,"35"-39"-4355,0 0-1,0 0 1,0 0 0,0 1-1,0-1 1,-1 0 0,1 0-1,0 0 1,0 0 0,0 0-1,0 0 1,-1 1-1,1-1 1,0 0 0,0 0-1,0 0 1,-1 0 0,1 0-1,0 0 1,0 0 0,-1 0-1,1 0 1,0 0 0,0 0-1,0 0 1,-1 0 0,1 0-1,0 0 1,0 0 0,0 0-1,-1 0 1,1 0 0,0 0-1,0-1 1,0 1 0,-1 0-1,1 0 1,0 0 0,0 0-1,0 0 1,0-1-1,-1 1 1,1 0 0,0 0-1,0 0 1,0 0 0,0-1-1,0 1 1,0 0 0,0 0-1,0 0 1,-1-1 0,1 1-1,0 0 1,0 0 0,0 0-1,0-1 1,0 1 0,0 0-1,0 0 1,0-1 0,0 1-1,0-18 719,0 14-526,0-20 253,1 1 1,1-1 0,1 1 0,8-31-1,-9 46-451,1 0 0,0 0 0,0 0 0,0 0 0,1 1-1,0-1 1,1 1 0,0 0 0,0 1 0,0-1 0,1 1 0,0 0 0,0 0-1,0 1 1,13-9 0,-17 13-32,0 0 0,0 0 0,0 0-1,0 0 1,0 1 0,0-1 0,0 1 0,0-1-1,1 1 1,-1 0 0,0 0 0,0 0 0,0 0-1,0 0 1,0 1 0,0-1 0,1 0 0,-1 1-1,0 0 1,0-1 0,0 1 0,-1 0 0,1 0-1,0 0 1,0 1 0,0-1 0,-1 0 0,1 1-1,0-1 1,-1 1 0,0-1 0,1 1 0,-1 0-1,0-1 1,0 1 0,0 0 0,0 0 0,0 0-1,0 0 1,0 0 0,-1 0 0,1 0 0,-1 0-1,1 0 1,-1 0 0,0 0 0,0 1 0,0-1-1,-1 4 1,-2 6 50,-1 0 0,0-1 0,-1 0 0,0 1 0,-1-2 1,0 1-1,-1-1 0,0 0 0,0 0 0,-1 0 0,-1-1 0,-11 10 0,19-19-25,0 1 0,0-1 1,0 0-1,0 1 0,0-1 1,-1 0-1,1 0 0,0 1 0,0-1 1,0 0-1,0 0 0,-1 0 1,1-1-1,0 1 0,0 0 0,0 0 1,0-1-1,0 1 0,-2-1 1,-2-3 154,16 5-133,24 2 39,-30-3-124,0 0-1,-1 1 1,1-1-1,0 1 0,0 0 1,-1 0-1,1 0 1,0 1-1,-1 0 1,0-1-1,1 2 1,-1-1-1,4 3 1,46 35-2574,-53-40 2661,30 3 550,-24-1-587,1 0 1,-1 0 0,1-1 0,14 1 0,-3-6-2681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3:17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94 13779,'16'-94'5113,"-21"117"-3841,-6 1-440,7 12-71,-1 0 7,2-9-184,11 7-216,4-14-184,1-7-80,0-7-56,0-2-40,-2-4 0,7 3-64,-7-3-136,2-3-192,-3-2-656,0-3-289,4-7 201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3:17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13923,'5'0'5457,"7"1"-3488,5 2-337,5 4-160,2-1-248,7-1-543,3-1-281,0-4-688,-5 0-537,-12 0-1455</inkml:trace>
  <inkml:trace contextRef="#ctx0" brushRef="#br0" timeOffset="1">1 161 14043,'11'5'5465,"2"7"-3664,20-4-1241,2 0-168,11-8-1168,3-2-753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3:18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80 226 12091,'-25'13'2464,"24"-13"-2392,1 0 1,-1 0-1,1 0 0,-1 0 0,1 1 1,-1-1-1,1 0 0,-1 0 0,1 0 1,-1 0-1,0 0 0,1 0 0,-1-1 0,1 1 1,-1 0-1,1 0 0,-1 0 0,1 0 1,-1-1-1,1 1 0,0 0 0,-1 0 1,1-1-1,-1 0 0,-1-2 142,1 0 0,0 0 0,0-1 0,1 1 0,-1 0 0,0-1 0,1 1 0,0-1 0,0 1 0,1-6 0,-1-6 191,-1-5 418,0 1-1,-1 0 1,-1 0 0,-1 0-1,-1 1 1,-12-33 0,16 50-744,1 1 0,0-1 0,0 1 0,-1-1 0,1 1 0,0-1 0,0 1 0,0-1 0,-1 1 0,1-1 0,0 0 0,0 1 0,0-1 0,0 1 0,0-1 0,0 1 0,0-1 0,0 1 0,0-1 0,1 1 0,-1-1 0,0 0 0,11 0 857,22 20-739,-12-4-297,0 1 0,-1 1 0,-2 1 1,24 28-1,-36-39 11,-1 0 0,0 1 0,0-1 0,-1 1 0,0 0 0,-1 0 0,0 1 0,3 8 0,-5-12 43,0-1 0,-1 0 0,0 1 0,1-1 0,-1 0 0,-1 1 0,1-1 0,-1 0 0,0 1 0,1-1 0,-2 0 0,1 0 0,0 0 0,-1 0 0,0 0 0,0 0 0,-4 6 0,0-3 57,1-1 0,-1 1 0,0-1-1,0-1 1,0 1 0,-1-1 0,0 0-1,0 0 1,-13 5 0,14-7 31,0 0 0,0-1 0,0 0 0,0-1 0,0 1 0,0-1 0,0 0 0,0-1 0,0 1 0,-1-1 0,1-1 1,0 1-1,-11-3 0,17 3-45,-1 0 0,0 0 0,0 0 0,1 0 1,-1-1-1,0 1 0,1 0 0,-1-1 1,0 1-1,0 0 0,1-1 0,-1 1 0,1-1 1,-1 1-1,0-1 0,1 1 0,-1-1 0,1 1 1,0-1-1,-1 1 0,1-1 0,-1 0 0,1 1 1,0-1-1,-1 0 0,1 0 0,0 0 1,0 0-20,0-1 0,0 1 1,0 0-1,0-1 1,1 1-1,-1 0 1,1 0-1,-1-1 1,1 1-1,-1 0 1,1 0-1,0 0 1,-1 0-1,2-2 0,3-2-194,0 0-1,0 0 1,0 0-1,11-8 0,-6 8-135,-1 0-1,1 1 0,0 0 0,0 1 0,0 0 1,1 0-1,18-2 0,81-3-2005,-87 8 1989,-11 0 215,-8 0 200,0 1-1,0-1 1,0 0 0,0 0 0,-1 0 0,1 0 0,0-1 0,0 1 0,0-1 0,-1 0 0,1 0 0,4-3 0,-8 3 79,0 0-1,0-1 1,0 1 0,0 0-1,-1 0 1,1-1 0,-1 1 0,1 0-1,-1 0 1,1 0 0,-1 0-1,0-1 1,1 1 0,-1 0 0,0 0-1,0 0 1,0 0 0,0 1-1,-1-2 1,-1-2 338,-5-6 540,2 3-683,0 1 0,1-1 1,0 0-1,0 0 1,1 0-1,0 0 0,0-1 1,1 0-1,0 0 1,-3-11-1,7 11-1223,9 5-1296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3:1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126 252 15387,'-44'-47'5601,"41"37"-4376,0-3-729,-6-8-272,6-1 48,-7-6-280,-3-3-304,5 0-776,-8 5-513,0 3-967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1:38.2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1 281 12035,'34'65'4638,"-34"-64"-4551,0-1 0,0 0 0,0 0 0,0 0 0,0 1 0,0-1 0,1 0 0,-1 0 0,0 1 0,0-1 0,0 0 0,1 0 0,-1 0 0,0 0 0,0 1 0,0-1 0,1 0 0,-1 0 0,0 0 0,0 0 0,1 0 0,-1 0 0,0 0 0,0 0 0,1 0 0,-1 1 1,0-1-1,0 0 0,1 0 0,-1 0 0,0 0 0,0 0 0,1-1 0,-1 1 0,0 0 0,0 0 0,1 0 0,-1 0 0,0 0 0,0 0 0,0 0 0,1 0 0,-1-1 0,0 1 0,0 0 0,1 0 0,-1 0 0,0 0 0,0-1 0,0 1 0,0 0 0,0 0 0,1 0 0,-1-1 0,0 1 0,0 0 0,0 0 0,0-1 0,0 1 0,0 0 0,0 0 0,0-1 0,0 1 0,0 0 0,0 0 0,0-1 0,0 1 0,0 0 0,0-1 1,7-22 338,-7 21 79,15-49 2025,12-82 1,-24 130-1911,4 8-337,9 19-255,-5-8-8,4 1-7,0-2 0,2 1 0,0-2 1,0 0-1,1-1 0,1-1 0,0 0 1,1-2-1,0 0 0,0-1 0,1-1 1,0-1-1,30 5 0,-48-11-14,-1-1 0,0 1-1,0-1 1,0 0 0,1 0 0,-1 0 0,0 0-1,0 0 1,0 0 0,1-1 0,2 0 0,-4 1 0,-1-1 0,1 1 0,0-1 0,-1 1 1,1-1-1,-1 1 0,1-1 0,0 1 0,-1-1 1,1 1-1,-1-1 0,1 0 0,-1 1 0,0-1 1,1 0-1,-1 1 0,0-1 0,1 0 0,-1 1 0,0-1 1,0-1-1,0-4 9,0 1 1,0 0 0,-1 0-1,0 0 1,0 0 0,0 0-1,-4-8 1,2 3 41,-3-10 45,2 0 0,0 0 0,1-1 0,-1-22 0,4 34-139,0-1 0,0 1-1,1-1 1,0 1-1,1 0 1,0 0 0,0 0-1,1 0 1,0 0-1,1 0 1,6-11-1,-9 18-87,0 1 0,0-1 0,0 0 0,1 0 0,-1 1-1,1-1 1,-1 1 0,1-1 0,-1 1 0,1 0 0,0 0 0,-1 0-1,1 0 1,0 0 0,0 0 0,0 0 0,0 0 0,0 1-1,0-1 1,3 0 0,17 0-2194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3:18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49 12683,'-3'-5'9402,"26"-8"-7730,65-18-368,-25 31-623,5 0-193,-1 5-944,-4 3-689</inkml:trace>
  <inkml:trace contextRef="#ctx0" brushRef="#br0" timeOffset="1">65 138 16412,'12'3'5817,"14"-3"-5017,4 0-296,16 2-96,12 1-168,-4 2-552,-5-2-600,-4-3-1193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3:19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9 248 15499,'-8'42'4871,"8"-41"-4812,0-1 1,0 0-1,0 0 1,0 0-1,0 1 1,0-1-1,0 0 1,0 0-1,0 1 1,0-1-1,0 0 1,0 0-1,0 1 1,0-1-1,0 0 1,0 0-1,0 1 1,0-1-1,0 0 1,0 0-1,0 1 1,0-1-1,0 0 1,0 0-1,1 0 1,-1 1-1,0-1 1,0 0-1,0 0 1,0 0-1,1 0 1,-1 1-1,0-1 1,0 0-1,0 0 1,1 0-1,-1 0 1,0 0-1,0 0 1,1 0-1,-1 1 1,15-3 623,20-14-302,-23 7-272,1-1-1,-2 0 0,1-1 1,-1 0-1,11-16 0,44-70 516,-17 25 327,-47 69-909,21-24 818,-23 26-844,0 1 0,1 0-1,-1 0 1,0 0 0,0-1-1,0 1 1,1 0 0,-1 0-1,0 0 1,0 0 0,1-1-1,-1 1 1,0 0 0,0 0-1,1 0 1,-1 0 0,0 0-1,0 0 1,1 0 0,-1 0-1,0 0 1,1 0 0,-1 0-1,0 0 1,0 0 0,1 0-1,-1 0 1,0 0 0,1 0-1,-1 0 1,0 0 0,1 1-1,0 15 387,-15 60-293,-1 13-1041,13-54-1670,5 62-1,-2-68 128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3:19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 21349,'-5'-1'944,"5"2"-96,7 4 1993,2-1-2153,30 5-320,57 6-1136,-45-17-705,5-1-1519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3:20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10130,'0'0'8206,"12"1"-5918,9-9-1233,-16 5-946,1 0-1,-1 0 1,0-1 0,0 1-1,-1-1 1,1 0-1,-1-1 1,0 1 0,0-1-1,0 1 1,-1-1-1,1-1 1,4-10 0,41-87 789,-49 102-894,0 0 0,1 1-1,-1-1 1,0 0 0,1 0-1,-1 0 1,1 0 0,0 1-1,-1-1 1,1 0 0,-1 1-1,1-1 1,0 0 0,0 1-1,-1-1 1,1 1 0,0-1-1,1 0 1,-1 1-3,-1 1 0,0-1-1,1 0 1,-1 0 0,1 1 0,-1-1 0,0 0 0,1 0-1,-1 1 1,0-1 0,1 1 0,-1-1 0,0 0-1,1 1 1,-1-1 0,0 1 0,0-1 0,1 1 0,-1-1-1,0 0 1,0 1 0,0-1 0,0 1 0,0-1-1,0 2 1,5 49-6,-4-32 28,1-9-17,11 60 47,-12-64-54,1-1 1,0 1 0,0-1 0,0 0 0,1 0 0,0 0 0,0 0-1,0 0 1,1 0 0,4 4 0,-8-8 1,1 0-1,0-1 1,0 1-1,0 0 1,0-1 0,0 1-1,0-1 1,0 1 0,0-1-1,0 1 1,0-1 0,0 0-1,1 1 1,-1-1 0,0 0-1,0 0 1,0 0 0,0 0-1,0 0 1,1 0 0,-1 0-1,0 0 1,0-1 0,0 1-1,0 0 1,0-1-1,0 1 1,0-1 0,0 1-1,0-1 1,0 1 0,1-2-1,28-27 42,-24 22-36,0-1 0,0 0 1,-1 0-1,1 0 0,-2-1 0,1 0 1,-1 0-1,0 0 0,2-12 0,-5 18-6,0 1 0,0 0-1,0-1 1,0 1-1,0 0 1,1 0 0,-1-1-1,1 1 1,-1 0 0,1 1-1,3-4 1,-5 5-1,0-1 1,1 1-1,-1 0 1,0 0-1,1 0 1,-1-1-1,1 1 1,-1 0-1,0 0 1,1 0-1,-1 0 1,0 0-1,1 0 0,-1 0 1,1 0-1,-1 0 1,0 0-1,1 0 1,-1 0-1,1 0 1,-1 0-1,0 0 1,1 0-1,-1 0 1,0 0-1,1 1 0,-1-1 1,8 16-3,-6-2 0,-1 0 0,-2 23 0,1-23 7,0-1-1,0 0 0,4 20 0,-3-29 2,0 0 1,0-1-1,0 1 0,1 0 0,-1 0 0,1-1 0,0 1 0,0-1 0,1 1 1,-1-1-1,1 0 0,-1 0 0,1 0 0,0 0 0,5 4 0,-6-6-2,0 1 0,1-1 0,-1 0 0,0 0 1,0 0-1,1 0 0,-1 0 0,1 0 0,-1 0 0,0-1 0,1 1 0,-1-1 0,1 0 0,-1 0 0,1 0 0,0 0 0,-1 0 0,1-1 0,-1 1 0,1-1 0,-1 1 0,0-1 1,1 0-1,-1 0 0,0 0 0,1 0 0,-1 0 0,0-1 0,3-1 0,3-4 35,-1 0 1,0 0-1,0-1 1,0 1-1,9-18 1,-16 25-27,1 0 0,-1-1 0,0 1 0,0 0 0,0-1 1,0 1-1,0-1 0,1 1 0,-1 0 0,0-1 0,0 1 0,1 0 0,-1 0 0,0-1 0,1 1 0,-1 0 1,0-1-1,0 1 0,1 0 0,-1 0 0,1 0 0,-1 0 0,0-1 0,1 1 0,-1 0 0,0 0 0,1 0 1,-1 0-1,1 0 0,-1 0 0,0 0 0,1 0 0,-1 0 0,1 0 0,-1 0 0,0 0 0,1 0 1,-1 0-1,1 0 0,-1 1 0,0-1 0,1 0 0,-1 0 0,0 0 0,1 1 0,10 18 500,0 1-192,-7-18-317,-1 1-1,0-1 1,1 0-1,-1 0 1,1-1-1,-1 1 1,1-1-1,0 0 1,0 0 0,-1 0-1,1 0 1,0 0-1,0-1 1,0 0-1,0 0 1,6-1-1,8-1-320,0 0 0,22-7 0,-28 6 25,-7 2 175,0 0-141,0 0 0,0-1 0,0 1 0,0-1 1,0 0-1,0 0 0,-1-1 0,1 1 0,-1-1 0,5-3 0,7-11-1811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3:20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15259,'49'11'7150,"-1"-2"-4283,-11-3-3036,68 0 1,-102-6 74,3 0-354,0 0 0,0 0 0,0 0 0,0 1 1,0 0-1,9 2 0,-14 2-2242,-8-1 1332,-12 3-701,-92 17-2508,47-12 5341,-5 9 8745,95-21-7092,52-4-1599,-68 3-644,54-4-601,1-1 1487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4:42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13 253 11755,'1'1'257,"0"0"1,0 0 0,1 0 0,-1 0-1,0 0 1,1 0 0,-1 0 0,1 0-1,-1-1 1,1 1 0,-1 0 0,4 0-1,-5-1-183,1 0-1,-1 0 1,1 0-1,-1 0 1,1 0-1,-1-1 1,1 1-1,-1 0 1,0 0-1,1 0 1,-1 0-1,1-1 1,-1 1-1,1 0 1,-1-1-1,0 1 1,1 0-1,-1-1 1,0 1-1,1 0 1,-1-1-1,0 1 1,1-1-1,-1 1 1,0 0-1,0-1 1,0 1-1,1-2 1,0-4 279,1 0 1,-2-1 0,1 1-1,-1-1 1,0 1 0,-1-13-1,-2-10 364,-1 0 1,-1-1-1,-1 2 0,-16-44 0,15 61 337,6 21-455,6 22-190,18 78-357,-23-107-65,1 8-129,1 0 1,0-1-1,0 1 0,9 20 0,-10-29 89,-1 0 0,1 0 0,0 0 0,0 0 0,1-1 0,-1 1 0,0 0 0,0-1 0,1 1-1,-1-1 1,1 1 0,0-1 0,-1 0 0,1 1 0,0-1 0,0 0 0,0 0 0,0 0-1,0-1 1,0 1 0,0 0 0,0-1 0,0 1 0,0-1 0,0 0 0,0 0 0,0 0-1,0 0 1,0 0 0,0 0 0,0 0 0,0-1 0,3 0 0,-2 0 0,1 0 0,-1 0 0,0-1 0,1 1 0,-1-1 0,0 0 0,0 0 0,0 0 0,-1 0 0,1 0 0,0-1 0,-1 1 0,1-1 0,-1 0 0,3-4 0,-1 1 39,-1-1 0,0 0 0,0 0 0,0 0 0,-1 0 0,3-15 1,-2 3 272,-1 0 0,-1 0 1,-1 0-1,0 0 0,-5-22 1,4 35 1141,3 22-823,5 47-1104,-3-27-455,0 7-726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4:42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 12195,'23'-28'1668,"-15"19"-784,-1 1 0,0-2 0,-1 1 0,10-19 0,-16 27-829,0 1 0,0 0 0,0 0 0,0 0 0,0 0 0,0-1 0,0 1 0,0 0 0,0 0 0,0 0 0,1 0 0,-1-1 0,0 1 0,0 0 0,0 0 0,0 0 0,0 0 0,0 0 0,1 0 0,-1-1 0,0 1 0,0 0 0,0 0 0,0 0 0,0 0 0,1 0 0,-1 0 0,0 0 0,0 0 0,0 0 0,1 0 0,-1 0 0,0 0 0,0 0 0,0 0 0,0 0 0,1 0 0,-1 0 0,0 0 0,0 0 0,0 0 0,0 0 0,1 0 0,-1 0 0,0 0 0,0 0 0,0 1 0,0-1 0,0 0 0,1 0 0,-1 0 0,0 0 0,0 0 0,0 0 0,0 1 0,0-1 0,1 0 0,6 17 1306,4 23-532,-11-40-827,9 47 424,-6-27-368,1-1 0,0 0 0,1-1 0,16 37 0,-19-51-59,0 0-1,1 1 1,0-1-1,0 0 1,0-1-1,0 1 1,0 0-1,1-1 1,0 0-1,0 0 1,0 0-1,0 0 1,0-1-1,0 1 1,1-1-1,-1 0 1,1 0-1,-1-1 1,1 0-1,0 1 1,0-1-1,0-1 1,0 1-1,9-1 1,-4 0-120,-1-1-1,1-1 1,0 1-1,0-1 1,0-1 0,-1 0-1,1 0 1,-1-1 0,0 0-1,0-1 1,12-8 0,-20 12 9,0 1 1,-1-1-1,1 0 0,0 0 1,0 0-1,0 0 1,0 0-1,-1 0 1,1 0-1,0 0 1,-1 0-1,1 0 1,-1 0-1,1 0 1,-1 0-1,0-1 1,1 1-1,-1 0 1,0 0-1,0-3 1,-2-9-1655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4:42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4 13891,'-2'0'8930,"20"2"-7618,2-1-304,19-2-335,5-1-201,8 0-368,5 1-280,-15 4-897,-8 2-495,-21 5-1001,-16 1-903</inkml:trace>
  <inkml:trace contextRef="#ctx0" brushRef="#br0" timeOffset="1">0 168 11690,'5'0'4962,"11"-3"-2746,10 1-1296,12-6-1440,4 2-576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4:42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74 270 13243,'-42'46'4615,"42"-46"-4567,0 1-1,0-1 0,-1 0 0,1 0 0,0 0 0,0 1 0,0-1 0,0 0 0,-1 0 0,1 0 0,0 1 0,0-1 0,0 0 0,-1 0 0,1 0 0,0 0 0,0 0 0,0 0 0,-1 0 0,1 0 0,0 1 0,0-1 0,-1 0 0,1 0 0,0 0 0,0 0 0,-1 0 0,1 0 0,0 0 0,0 0 0,-1-1 0,1 1 0,0 0 0,0 0 0,-1 0 0,1 0 0,0 0 0,0 0 0,0 0 0,-1 0 0,1-1 0,0 1 1,0 0-1,0 0 0,0 0 0,-1 0 0,1-1 0,0 1 0,0 0 0,0 0 0,0 0 0,0-1 0,-1 1 0,1 0 0,0-1 0,-3-13 220,3 13-28,-4-40 801,2-54 1,2 59-398,-1 0 1,-6-40-1,3 60-70,5 22-275,4 28-132,2-9-148,0-1 0,1 0 0,2 0 0,0-1 0,16 25 0,-26-47-21,1 1 0,0-1 0,0 1 1,0-1-1,0 0 0,0 0 1,0 1-1,0-1 0,0 0 1,0 0-1,1 0 0,-1 0 0,0 0 1,1-1-1,-1 1 0,1 0 1,-1-1-1,1 1 0,-1-1 0,1 1 1,-1-1-1,1 0 0,0 1 1,2-1-1,-2-1 3,0 0 0,0 0 0,-1 0 0,1 0 1,-1 0-1,1 0 0,0 0 0,-1 0 0,0-1 0,1 1 0,-1-1 0,0 1 0,0-1 0,0 0 1,0 1-1,0-1 0,1-2 0,4-10 29,0-1 0,-2 0 0,6-25 0,-9 38-23,13-73 208,-8 99-62,1 15-88,11 50 10,-16-81-83,1 1 0,0-1 0,1 0 0,0 0 0,0 0 1,0-1-1,11 14 0,-13-18 1,0-1-1,0 0 1,0 0-1,0 0 1,1 0-1,-1-1 1,0 1-1,1-1 1,-1 1 0,1-1-1,-1 0 1,1 0-1,3 1 1,-5-2-3,1 1 0,0-1 0,0 0 0,-1 0 0,1 0 0,0 0 0,-1-1 0,1 1 0,0 0 0,-1-1 0,1 1 0,0-1 0,-1 0 0,1 1 0,-1-1 0,3-2 0,0 0-9,0-1 1,0 0 0,-1 0 0,1 0 0,-1 0 0,0 0-1,-1-1 1,1 1 0,-1-1 0,0 0 0,0 0-1,2-6 1,-1-3 53,3-7 105,-2 22-65,1 12-18,-2-3-25,0 4-1,1-1 0,0 1 0,1-1 0,11 20-1,-14-29-40,0-1-1,1 1 1,-1-1-1,1 0 1,0 0-1,0 0 0,0 0 1,0 0-1,1-1 1,-1 1-1,1-1 1,-1 0-1,1 0 0,0 0 1,0-1-1,0 1 1,0-1-1,0 0 0,0 0 1,7 0-1,-5 0-209,1 0 0,-1-1 0,1 0 0,-1-1-1,1 1 1,-1-1 0,1 0 0,-1-1 0,0 1-1,0-1 1,0-1 0,0 1 0,0-1 0,0 0 0,0 0-1,-1-1 1,1 0 0,-1 0 0,0 0 0,-1 0-1,1-1 1,-1 0 0,0 0 0,0 0 0,0 0 0,4-10-1,1 0-1386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4:42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 15115,'3'0'5777,"10"0"-3808,7-1-1057,16 1-312,11 1-16,6 7-176,-4-1-256,-3 3-800,-12-2-520,-18-2-1625,-5 2-1655</inkml:trace>
  <inkml:trace contextRef="#ctx0" brushRef="#br0" timeOffset="1">1 170 14347,'5'0'5657,"4"-2"-3416,19-5-1945,8 6-152,13-2-616,-1 3-536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7:59:50.4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373 42 9922,'-1'-2'625,"1"0"0,-1 0 0,0 0 0,0 0 0,0 0 0,0 0 0,0 0 0,-1 0 0,1 0-1,-1 1 1,1-1 0,-1 0 0,1 1 0,-1-1 0,0 1 0,-3-2 0,1 1-245,1 1 0,0-1 0,-1 1 0,0 0 0,1 0 1,-1 1-1,1-1 0,-1 1 0,-5 0 0,-3 0-54,0 2-1,1-1 1,-1 2-1,1-1 1,-17 8-1,12-5-131,0 2-1,1 0 0,0 1 1,1 0-1,0 1 1,0 1-1,1 0 0,0 1 1,0 0-1,1 1 0,1 1 1,0-1-1,1 2 1,-10 16-1,18-26-180,0 0 0,0 1 0,0-1 0,1 1 0,0-1 0,0 1 0,0-1 0,0 1 0,1 0 0,-1 0-1,1-1 1,0 1 0,1 0 0,-1 0 0,1-1 0,0 1 0,0 0 0,3 6 0,-2-6-21,1 0 0,0 0-1,0-1 1,0 1 0,1-1-1,0 0 1,-1 0 0,2 0-1,-1 0 1,0-1 0,1 1-1,-1-1 1,1 0 0,0-1 0,7 4-1,6 1-54,0-2-1,1 0 0,-1-1 1,1 0-1,0-2 0,0 0 1,0-1-1,26-2 0,-21-1-157,0-1 0,0-1 0,0-1 0,0 0 0,-1-2 0,24-11 0,-5-5-784,-40 21 774,0 0 1,0 0-1,0 0 1,0 0-1,-1 0 1,1 0-1,0 0 1,-1-1-1,0 1 1,1-1-1,-1 1 1,0-1-1,0 1 1,1-6 0,-2-1-2058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1:39.3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366 189 13011,'-3'5'8282,"-4"13"-6807,-1 5-1367,-2 0 0,-15 25 0,17-32-92,1-3-28,0-1 0,-1 0 0,-1 0 1,0-1-1,0 0 0,-1 0 1,0-1-1,-1 0 0,-22 14 1,25-19-8,-1 0 0,1 0 1,-1-1-1,0-1 1,0 0-1,0 0 0,-1 0 1,1-1-1,-1-1 1,1 0-1,-1 0 0,1-1 1,-1 0-1,-16-2 1,24 2 0,0 0 0,0-1 1,0 1-1,0-1 1,0 1-1,0-1 0,0 1 1,0-1-1,0 0 1,0 0-1,1 0 0,-1 0 1,0-1-1,0 1 1,1 0-1,-3-3 0,3 2-10,1 1 0,-1 0 0,1 0 0,-1 0 0,1 0 0,0 0 0,0-1 0,-1 1 1,1 0-1,0 0 0,0 0 0,0-1 0,0 1 0,0 0 0,1 0 0,-1 0 0,0 0 0,1-1 0,-1 1 0,0 0 0,1-1 0,3-4-105,-1 0 1,1 1 0,0-1-1,0 1 1,1 0 0,-1 0-1,1 1 1,8-7 0,8-5-159,-2 0 0,1-1 0,-2-2 1,-1 0-1,0 0 0,18-29 0,-29 39 423,-1 0 0,-1 1 0,0-1 0,0-1 0,0 1 0,-1-1 0,0 1 0,-1-1 0,0 0 0,-1 0-1,0 0 1,-1 0 0,0 0 0,0 0 0,-1 0 0,0 0 0,-1 1 0,0-1 0,-5-13 0,7 22-16,-1-1 0,1 0 0,-1 1 1,0-1-1,0 1 0,0-1 1,0 1-1,0-1 0,0 1 1,-1-1-1,1 1 0,0 0 1,-1 0-1,1 0 0,-1 0 1,1 0-1,-1 0 0,0 0 1,-2-1-1,3 2-71,0 0-1,0 0 1,0 0-1,0 0 1,0 0-1,0 1 1,0-1 0,0 0-1,0 0 1,0 1-1,0-1 1,0 0 0,0 1-1,0-1 1,0 1-1,0 0 1,0-1-1,1 1 1,-1 0 0,0-1-1,0 1 1,1 0-1,-1 0 1,0 0 0,1-1-1,-1 1 1,1 0-1,-1 0 1,1 0 0,-1 0-1,1 0 1,0 0-1,-1 0 1,1 0-1,0 2 1,-2 7 27,0 0 1,0 0-1,2 0 1,-1 0-1,1 0 0,0 0 1,1 0-1,1 0 0,2 12 1,2 5-9,2-1 0,14 33 0,-12-36-61,1-1 0,2 0-1,0-1 1,1 0 0,2-1-1,0-1 1,1 0 0,0-1-1,2-1 1,22 17 0,-41-34-31,1 0 1,-1 0-1,0 0 1,0 0-1,0 0 1,0 0-1,0 0 1,1 0-1,-1 0 1,0 0-1,0 0 1,0 0-1,0 0 1,0 0-1,0 0 1,1 0-1,-1-1 1,0 1-1,0 0 1,0 0-1,0 0 1,0 0-1,0 0 1,0 0-1,0 0 1,1-1-1,-1 1 1,0 0-1,0 0 1,0 0-1,0 0 1,0 0-1,0 0 1,0-1 0,0 1-1,0 0 1,0 0-1,0 0 1,0 0-1,0 0 1,0-1-1,0 1 1,0 0-1,0 0 1,0 0-1,0 0 1,0 0-1,0 0 1,0-1-1,0 1 1,-1 0-1,1 0 1,0 0-1,0 0 1,0 0-1,0 0 1,0 0-1,0-1 1,0 1-1,0 0 1,0 0-1,-1 0 1,1 0-1,0 0 1,0 0-1,0 0 1,0 0-1,-1 0-139,0-3-1637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4:42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0 192 15371,'1'26'5122,"1"-31"-4088,13-47 1122,-5 16-1190,-9 33-896,0 1-1,0-1 1,0 0-1,0 1 0,0-1 1,1 1-1,-1-1 1,1 1-1,3-3 0,-5 4-59,1 1 0,0-1 0,0 1 0,0 0 0,-1-1-1,1 1 1,0 0 0,0 0 0,0-1 0,0 1 0,0 0-1,0 0 1,-1 0 0,1 0 0,0 0 0,0 1 0,0-1-1,0 0 1,0 0 0,0 0 0,-1 1 0,1-1 0,0 1-1,0-1 1,0 0 0,-1 1 0,1-1 0,0 1 0,-1 0-1,1-1 1,0 1 0,-1-1 0,1 1 0,-1 0 0,2 1-1,5 7-49,0 0-1,0 0 0,7 13 0,-10-14 4,0-1-1,1 0 1,0 0 0,0 0 0,0 0-1,1-1 1,0 0 0,12 8 0,-18-13 38,1 0 1,0-1-1,-1 1 1,1-1-1,0 1 0,0-1 1,-1 1-1,1-1 1,0 0-1,0 0 1,0 1-1,0-1 1,0 0-1,-1 0 1,1 0-1,0 0 0,0 0 1,0 0-1,0 0 1,0 0-1,0 0 1,0 0-1,-1 0 1,1-1-1,0 1 1,0 0-1,1-1 1,-1 0 18,0-1 0,0 1 1,0 0-1,-1 0 1,1-1-1,-1 1 0,1 0 1,-1-1-1,1 1 1,-1 0-1,1-1 0,-1 1 1,0-1-1,0 1 1,0-3-1,0-9 286,-1-1-1,-5-24 1,4 29-154,1 3-46,-2-10 258,1 1 0,0-1 1,1-28-1,2 42-363,-1 1 0,0-1 1,1 1-1,-1 0 0,1-1 0,0 1 0,-1 0 1,1 0-1,0-1 0,0 1 0,0 0 0,0 0 0,0 0 1,0 0-1,0 0 0,0 0 0,0 0 0,0 1 1,1-1-1,-1 0 0,0 1 0,1-1 0,-1 1 0,0-1 1,1 1-1,2-1 0,39-3-1308,-28 4 315,0 1 0,-1 1 0,19 4 1,7 7-1985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4:42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131 201 12443,'55'89'4813,"-49"-85"-942,-4-15-2324,-5-21-1232,2 25 61,0-10-187,-1-5-394,0 0 1,-2 0 0,0 1-1,-8-22 1,10 37-179,0 1 1,0 0-1,-1-1 0,0 1 1,0 0-1,0 1 0,0-1 1,-1 0-1,0 1 0,0 0 1,0 0-1,0 0 1,-1 0-1,0 1 0,1 0 1,-1 0-1,0 0 0,-1 0 1,1 1-1,-9-3 0,-30-3-1674,14 9 3649,90-2 3524,48 11-3989,-45-4-709,-7-2-208,-28-3-500,0 1 0,48 11 0,-67-11 156,0 1 0,-1 0 0,1 1 0,-1-1 0,0 2 0,0-1 0,0 1 0,-1 0 0,1 1 0,-1 0 0,0 0 1,9 11-1,-15-15 213,1 0 1,0 1 0,0-1 0,-1 0-1,0 1 1,1-1 0,-1 1-1,0-1 1,0 1 0,0 0 0,-1-1-1,1 1 1,-1 0 0,1 0 0,-1 0-1,0-1 1,0 1 0,0 0-1,0 0 1,-1 0 0,1-1 0,-1 1-1,0 0 1,0 0 0,0-1 0,0 1-1,0-1 1,0 1 0,-1-1 0,1 1-1,-1-1 1,0 0 0,1 0-1,-1 0 1,0 0 0,0 0 0,-1 0-1,1 0 1,0-1 0,-1 1 0,1-1-1,-1 0 1,1 1 0,-1-1 0,1 0-1,-1-1 1,0 1 0,0 0-1,1-1 1,-1 0 0,0 1 0,0-1-1,0 0 1,1 0 0,-1-1 0,0 1-1,0-1 1,1 1 0,-1-1-1,-3-1 1,5 1-35,-1 1-1,0-1 1,0 0 0,1 0-1,-1 0 1,0 0 0,1 0-1,-1 0 1,1-1-1,-1 1 1,1 0 0,0-1-1,-1 1 1,1-1-1,0 1 1,0-1 0,0 0-1,0 0 1,1 1-1,-1-1 1,0 0 0,1 0-1,-1 0 1,1 0-1,0 0 1,-1 0 0,1 1-1,0-1 1,0 0-1,0 0 1,1 0 0,-1 0-1,0 0 1,1 0-1,0-2 1,0-1-27,1 1-1,0-1 1,-1 1-1,1-1 1,1 1 0,-1 0-1,1 0 1,-1 0 0,1 0-1,0 1 1,1-1-1,-1 1 1,5-4 0,-3 4-63,0 0-1,1 1 1,-1-1 0,0 1 0,1 1 0,-1-1 0,1 1 0,0 0-1,-1 0 1,1 0 0,0 1 0,-1 0 0,1 0 0,0 1 0,0-1 0,5 3-1,-4-2-162,1 1 0,-1 0 0,0 1 0,0 0 0,0 0 0,0 0 0,-1 1-1,1 0 1,-1 0 0,0 1 0,9 8 0,12 21-1530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4:42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15107,'13'-3'5929,"34"-5"-3504,36-5-1041,89-2-95,28 4 103,60-2-304,26-2-352,-6-1-592,12-4-240,-43 11-328,-39 1-96,-62 8-512,-49 1-480,-52 6-1121,-23 1-1240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4:42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15579,'-3'0'7450,"1"0"-7810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4:42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14043,'0'0'5249,"0"-2"-3881,2-1-1120,-2 1-952,0 1-568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4:42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117 371 12419,'-52'81'4547,"40"-71"-3108,6-12-459,0-17 253,5 15-948,-10-106 2249,3 27-1604,-12-73 152,20 151-1036,0 1 0,0-1 0,0 0 0,0 0 0,1 0 0,0 0 0,0 0 0,0 1 0,0-1 0,3-5 0,-3 8-45,0 0 0,1 0 0,-1 0-1,0 0 1,0 0 0,1 1 0,-1-1-1,1 1 1,0-1 0,-1 1 0,1-1-1,0 1 1,0 0 0,0 0 0,0 0-1,0 0 1,0 0 0,0 1 0,0-1-1,0 1 1,0-1 0,1 1 0,-1-1-1,0 1 1,3 0 0,4 2-16,-1-1 0,1 1-1,0 0 1,0 1 0,-1 0 0,0 1 0,1-1 0,-1 2 0,-1-1-1,1 1 1,-1 0 0,1 1 0,-1 0 0,8 8 0,-12-10 10,0-1 0,1 1 0,-1 0 1,-1 0-1,1 0 0,-1 1 0,1-1 0,-1 0 1,0 1-1,-1-1 0,1 1 0,0 7 0,-1-9 9,-1 0 0,0 1-1,0-1 1,-1 0 0,1 0-1,-1 0 1,0 0-1,1 0 1,-1 0 0,-1 0-1,1 0 1,0 0 0,-1 0-1,1 0 1,-1-1-1,0 1 1,0-1 0,0 1-1,0-1 1,-5 4-1,-6 6 117,-1-1-1,0 0 0,-22 12 1,31-20-192,-1 0 0,1 0 0,-1-1 0,1 0 0,-1 0 0,0-1 0,0 0 1,0 0-1,1 0 0,-1 0 0,0-1 0,0 0 0,-12-2 0,6-3-1666,3-3-583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4:42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1 278 13819,'6'17'2873,"-2"-15"-863,-3-26 152,2-21-1132,0 30-853,1-1 0,0 1 0,1 0 0,1 0 0,1 0 1,0 1-1,1 0 0,0 1 0,1-1 0,0 1 0,1 1 0,1 0 0,17-15 0,-26 25-160,0 0 1,0 1-1,1-1 0,-1 0 0,1 1 0,-1 0 0,1 0 0,0-1 1,-1 2-1,1-1 0,0 0 0,0 0 0,-1 1 0,1 0 1,0-1-1,5 1 0,-6 1-14,-1-1 1,1 1-1,-1-1 1,0 1-1,1 0 0,-1-1 1,0 1-1,0 0 1,1 0-1,-1 0 1,0 0-1,0 0 0,0 0 1,0 0-1,0 0 1,0 1-1,-1-1 0,1 0 1,0 0-1,0 1 1,-1-1-1,1 1 1,-1-1-1,0 0 0,1 1 1,-1-1-1,0 1 1,0-1-1,0 1 1,0-1-1,0 1 0,0-1 1,0 4-1,-1-2-5,1 1 1,-1 0-1,0-1 0,1 1 0,-2 0 0,1-1 1,0 1-1,-1-1 0,1 1 0,-1-1 0,0 0 0,0 0 1,-4 4-1,-38 34-13,36-35 16,1 1-1,0-1 1,0 1-1,0 0 1,-8 13-1,14-20 2,1 1-1,0 0 1,0-1 0,-1 1-1,1 0 1,0-1 0,0 1 0,0 0-1,0 0 1,0-1 0,0 1-1,0 0 1,0-1 0,0 1-1,0 0 1,0 0 0,0-1 0,1 1-1,-1 0 1,0-1 0,0 1-1,1 0 1,-1-1 0,1 1-1,-1 0 1,0-1 0,1 1 0,-1-1-1,1 1 1,-1-1 0,1 1-1,0-1 1,-1 1 0,1-1-1,-1 0 1,1 1 0,0-1 0,-1 0-1,1 0 1,0 1 0,-1-1-1,2 0 1,37 11 133,-30-9-71,16 6 34,37 18-1,-38-15-88,1-1 1,24 7-1,2-4-8,-50-12-82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4:42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61 14787,'-47'-60'5521,"47"87"-4056,-8 6-553,8 3-128,6-6-40,4-2-128,11-8-168,4-9-248,1-5-48,1-4-208,-7-2-120,-1-5-392,-4-1-376,-1-7-800,1-4-369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4:42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8 15275,'11'0'5529,"10"0"-4424,5-3-313,10 5-280,-3-4-120,-2 2-688,-5-3-616,-15 1-1009,-8 7-175</inkml:trace>
  <inkml:trace contextRef="#ctx0" brushRef="#br0" timeOffset="1">1 184 13819,'10'0'5041,"11"-3"-4121,10-1-488,-2 3-272,2 2-264,-7 4-928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4:42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51 13883,'5'-51'5129,"-6"77"-4001,1 13-384,-12 7-143,6 4-89,1-8-152,5-6-64,10-11-240,-1-8-56,14-10 16,-7-7-32,10-5-208,4-1-104,-6-3-272,-3-2-249,-4-5-407,-6 0-264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1:39.9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77 307 14859,'-3'-3'8754,"-5"-11"-7218,-25-76-343,24 35-673,2 5-320,1 11-904,1 8-489,2 16-1383,1 5-4002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4:42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17 10082,'13'-5'5393,"7"-5"-280,11 9-4000,1 1-353,3 8-472,-5 3-624,-8 0-1137,-9 2-743</inkml:trace>
  <inkml:trace contextRef="#ctx0" brushRef="#br0" timeOffset="1">0 228 12179,'12'2'4633,"12"-1"-3345,10-1-888,-1-1-624,2-4-320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4:42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0 192 10810,'12'83'6531,"-12"-83"-6497,0 0 1,0 0-1,0 1 1,0-1-1,0 0 0,0 1 1,0-1-1,0 0 0,0 0 1,0 1-1,0-1 1,0 0-1,0 0 0,0 1 1,0-1-1,0 0 0,0 1 1,1-1-1,-1 0 1,0 0-1,0 0 0,0 1 1,0-1-1,1 0 0,-1 0 1,0 1-1,0-1 1,0 0-1,1 0 0,-1 0 1,0 0-1,0 0 0,1 1 1,-1-1-1,0 0 1,1 0-1,5-9 713,4-20-28,-10 27-654,13-40 522,-2-1-1,-1 0 1,5-71-1,21 223 1175,-33-102-1739,0 0 1,0 1 0,0-1 0,1-1 0,0 1-1,1 0 1,0-1 0,6 8 0,-8-12-18,-1 0 1,0 0 0,1 0-1,0-1 1,-1 1-1,1 0 1,0-1-1,0 0 1,0 0-1,0 0 1,0 0 0,0 0-1,0 0 1,0-1-1,0 0 1,1 1-1,-1-1 1,0 0-1,0-1 1,0 1 0,0-1-1,0 1 1,5-2-1,-2 0 18,-1-1 1,1 0-1,0 0 0,-1 0 0,1 0 0,-1-1 0,0 0 0,0 0 0,0 0 1,-1-1-1,1 0 0,-1 0 0,6-9 0,-6 7 66,0 0-1,0 0 1,0-1-1,-1 1 1,0-1-1,0 0 1,-1 0-1,0 0 1,-1 0-1,2-10 1,-1 7 786,3 26-248,3 25-227,-6-25-472,-2-9-188,1 0-1,0-1 1,0 1 0,0-1 0,0 1 0,1-1 0,0 1 0,0-1 0,0 0 0,1 0 0,0 0 0,0 0 0,0-1 0,0 1 0,7 6 0,29 13-5732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4:42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28 304 8546,'0'0'11558,"-3"-8"-9144,-20-249-1604,23 256-769,-1 0 1,1 0-1,0-1 1,0 1-1,0 0 1,0 0 0,0-1-1,0 1 1,0 0-1,0 0 1,0-1-1,0 1 1,1 0 0,-1 0-1,1 0 1,-1 0-1,1 0 1,-1-1-1,1 1 1,0 0-1,-1 0 1,1 0 0,0 0-1,0 1 1,0-1-1,0 0 1,-1 0-1,1 0 1,0 1 0,1-1-1,-1 0 1,0 1-1,0-1 1,0 1-1,0-1 1,2 1 0,3-1 102,1 0 1,0 1-1,-1-1 1,1 2-1,11 0 1,-3 1-51,-2-2-26,-1 2 0,1-1 0,0 2 0,-1 0 0,0 0 0,17 7 0,-26-9-62,0 1 0,-1-1 0,1 0 0,0 1 0,0 0 1,-1 0-1,1 0 0,-1 0 0,0 0 0,1 0 0,-1 1 0,0-1 0,0 1 0,-1-1 1,1 1-1,0 0 0,-1 0 0,0 0 0,0 0 0,1 0 0,-2 0 0,1 0 0,0 0 1,-1 0-1,1 0 0,-1 0 0,0 1 0,0-1 0,0 0 0,-2 6 0,1-4-4,0 0 0,-1 0 0,0 0 0,0 0 0,-1-1 0,1 1 0,-1-1 0,0 1 0,0-1 1,-1 0-1,1 0 0,-1 0 0,0 0 0,0-1 0,0 0 0,0 0 0,-9 5 0,1-2-73,0 0 0,0-1 0,0 0 1,0-1-1,-1 0 0,-13 2 1,0-5-1045,6-4-623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4:42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1 230 13395,'66'34'5625,"-66"-42"-3368,0-7-977,8-8-336,4-4-496,-1-4-216,-11-8-472,-6 1-320,-2 7-1016,-22 1-457,-1 8-3632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4:42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10482,'7'0'4673,"22"1"-1776,10-1-905,21-5-559,8 0-289,-4-3-600,-4 3-464,-15 4-1136,1 2-633</inkml:trace>
  <inkml:trace contextRef="#ctx0" brushRef="#br0" timeOffset="1">613 222 15563,'1'-7'6474,"4"-11"-3338,2-11-1407,-2-8-777,-7-5-152,-3 3-576,7 13-432,-1 17-1456,4 8-977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4:42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14563,'5'-3'609,"-2"1"-123,0 0 1,1 0-1,-1 0 0,0 1 0,0-1 0,1 1 0,5-1 0,-8 2-401,-1 0-1,1 0 1,0 0 0,0 0 0,0 0-1,0 1 1,0-1 0,0 0 0,0 1-1,0-1 1,0 1 0,0-1 0,0 1-1,-1-1 1,1 1 0,0-1 0,0 1-1,-1 0 1,1 0 0,0-1-1,-1 1 1,1 0 0,-1 0 0,1 0-1,-1 0 1,1-1 0,-1 1 0,0 0-1,1 0 1,-1 0 0,0 1 0,4 10 214,0-1 1,0 1 0,1-1 0,1 0 0,-1-1 0,2 0 0,0 0-1,0 0 1,0-1 0,2 0 0,10 11 0,-18-20-266,-1 1 1,1-1-1,0 0 1,-1 1-1,1-1 1,-1 0-1,1 1 0,-1-1 1,1 0-1,0 0 1,-1 1-1,1-1 1,0 0-1,-1 0 1,1 0-1,-1 0 1,1 0-1,0 0 0,-1 0 1,1 0-1,0 0 1,-1 0-1,1-1 1,0 1-1,-1 0 1,1 0-1,-1-1 1,1 1-1,0 0 0,-1-1 1,1 1-1,-1 0 1,1-1-1,-1 1 1,1-1-1,-1 1 1,0-1-1,1 1 1,-1-1-1,1 1 1,-1-1-1,0 0 0,14-33 469,-7 16-372,7-9-59,1 0-1,2 2 1,29-36 0,-45 60-75,-1 0 1,1 0 0,-1 1 0,1-1 0,0 0 0,-1 1-1,1-1 1,0 1 0,0-1 0,-1 1 0,1-1 0,0 1-1,0-1 1,0 1 0,0 0 0,0 0 0,-1-1 0,1 1-1,0 0 1,0 0 0,0 0 0,0 0 0,0 0 0,0 0 0,1 0-1,0 1-19,0 0 0,-1-1 0,1 1 0,0 0 0,-1 0 0,1 0 0,-1 1 0,1-1 0,-1 0-1,0 0 1,1 1 0,0 1 0,2 3-104,1 0 0,-1 1 0,-1-1 0,0 1 0,4 10-1,-4-6 64,-1 0 0,0 0 0,-1 1-1,0-1 1,-2 14 0,1-11 98,1 1 0,3 21 0,-3-32-17,0-1 1,0 1 0,1 0-1,0 0 1,0-1 0,0 1-1,0-1 1,1 0 0,-1 1-1,1-1 1,0 0 0,0-1 0,0 1-1,0 0 1,0-1 0,0 0-1,1 0 1,0 0 0,-1 0-1,1 0 1,0-1 0,0 1-1,-1-1 1,1 0 0,0 0-1,0-1 1,0 1 0,7-1-1,-2 1-16,0-1 0,0 0 0,0 0 0,0-1 0,0 0 0,0-1 0,0 0 0,-1 0 0,1-1 0,-1 0 0,15-8 0,-17 7-308,-1 0 0,-1 0-1,1 0 1,-1-1 0,0 0 0,0 1 0,0-2 0,0 1-1,-1 0 1,0-1 0,0 1 0,-1-1 0,1 0-1,1-8 1,8-11-2044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4:42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 14667,'14'-2'5713,"12"2"-3568,13 4-1513,-1 0-40,1 3-304,0-1-488,-13 1-1304,-5 1-297</inkml:trace>
  <inkml:trace contextRef="#ctx0" brushRef="#br0" timeOffset="1">1 164 13715,'13'0'5529,"24"-4"-3392,7-3-1193,16 2-808,7 2-384,4 0-1265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4:42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15739,'10'2'5834,"9"-2"-3970,15 0-768,7-3-112,6-2-103,10 5-569,3 3-168,-1 4-536,-4-2-353,-16-1-1087,-10-2-680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4:42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15987,'6'-4'6154,"15"4"-3770,4-8-1095,24 8-145,6 2-80,13-1-520,4 8-184,-7-5-288,-2 3-72,-27-4-624,-12-3-488,-11 3-1521,-10-3 3025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4:42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25 115 17172,'-24'92'6809,"24"-99"-4448,6-3-665,-2-11-616,-1 2-328,7-12-608,-10-5-544,1-3-1360,-2-5-905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1:40.3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 77 14899,'-21'-70'5393,"41"68"-4128,-1-2-305,20 10 40,5 4-32,-5 11-296,-2-2-224,-14 9-295,-11 5-73,-22-4-40,-15 5 32,-14-3 8,-3-5 8,3-11-56,7-7-160,14-7-841,8-1-567,18-3-2113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4:42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16692,'23'-10'6305,"36"2"-4489,11 3-535,-1 5-353,-4 11-248,-26 7-416,-16 2-144,-8 12-96,-17-1-8,-19-3-152,-3 1-88,-10-8-120,-1-3-112,5 0-312,0-7-225,11-6-727,7-2-432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4:42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63 253 13083,'-51'81'4347,"51"-81"-4295,0 1 0,0-1 0,-1 0 0,1 0 0,0 1 0,0-1-1,0 0 1,0 0 0,0 0 0,0 1 0,0-1 0,-1 0 0,1 0-1,0 0 1,0 1 0,0-1 0,0 0 0,-1 0 0,1 0 0,0 0 0,0 0-1,0 1 1,-1-1 0,1 0 0,0 0 0,0 0 0,-1 0 0,1 0-1,0 0 1,0 0 0,-1 0 0,1 0 0,0 0 0,0 0 0,-1 0-1,1 0 1,0 0 0,0 0 0,0 0 0,-1 0 0,1 0 0,-1 0 0,-2-13 866,4-17-200,-1 30-688,2-18 199,0 1 0,2-1 0,0 1 0,0 0 0,2 1 0,0-1 0,1 1 0,1 0 0,0 1 0,1 0 0,1 0 0,0 1 0,1 0 0,1 1 0,19-18 0,-28 28-183,1 0 1,1 0-1,-1 1 1,0-1-1,0 1 1,1 0-1,-1 0 0,1 1 1,0-1-1,0 1 1,8-1-1,-12 2-39,1 0 0,0 0 0,0 0 0,0 0 0,0 0-1,-1 0 1,1 1 0,0-1 0,0 1 0,-1-1 0,1 1 0,0 0-1,-1 0 1,1 0 0,0 0 0,-1 0 0,0 0 0,1 0 0,-1 0-1,1 0 1,-1 1 0,0-1 0,0 1 0,0-1 0,0 1 0,0-1-1,0 1 1,0 0 0,-1-1 0,1 1 0,0 0 0,-1-1 0,1 4 0,0 1-15,-1-1 0,1 1 1,-1-1-1,0 1 1,-1-1-1,1 1 1,-1-1-1,0 1 1,-1-1-1,1 0 1,-1 1-1,0-1 1,0 0-1,-1 0 1,0-1-1,1 1 1,-2 0-1,-5 6 1,5-5 36,0-2 0,-1 1 0,0 0 0,0-1 0,0 0 0,0 0 0,0-1 0,-1 1 0,0-1 0,0 0 0,0-1 0,0 1 0,0-1 0,0 0 0,-11 1 0,17-3-21,0 0 0,0 0 1,0 0-1,-1 0 0,1-1 0,0 1 0,0 0 1,0 0-1,0 0 0,-1 0 0,1 0 0,0 0 1,0 0-1,0 0 0,0 0 0,-1 0 1,1 0-1,0 0 0,0 0 0,0 0 0,0 0 1,0 0-1,-1 0 0,1 0 0,0 0 0,0 1 1,0-1-1,0 0 0,-1 0 0,1 0 0,0 0 1,0 0-1,0 0 0,0 0 0,0 0 1,0 1-1,0-1 0,-1 0 0,1 0 0,0 0 1,0 0-1,0 0 0,0 1 0,0-1 0,0 0 1,0 0-1,0 0 0,0 0 0,0 1 0,0-1 1,0 0-1,0 0 0,0 0 0,0 0 1,0 1-1,0-1 0,0 0 0,0 0 0,0 0 1,0 0-1,0 1 0,13 8 371,0 0-444,-2-1 64,-1 1-4,0-1 1,1 0 0,0-1 0,0-1-1,0 1 1,1-2 0,0 0 0,0 0-1,1-1 1,23 5 0,-24-9-17,1 0 1,-1 0 0,0-1-1,0 0 1,0-1 0,13-4-1,-20 5 21,0 0 0,0-1 0,-1 1 0,1-1 0,-1 0 0,1 0 0,-1-1 0,0 1 0,0-1 0,0 0 0,0 0 0,0 0 0,-1-1 0,1 1 0,-1-1 0,0 0 0,5-8 0,-6-3 90,0 4 37,-1 11-122,-1 0-1,1 0 0,0 0 1,-1 0-1,1 0 1,-1 0-1,1 1 1,0-1-1,-1 0 0,1 0 1,-1 0-1,1 1 1,0-1-1,-1 0 0,1 0 1,-1 1-1,1-1 1,-1 1-1,1-1 1,-1 0-1,1 1 0,0 0 1,22 18 92,-15-13-63,-1 0-1,1 0 1,16 9-1,-20-14-42,0 1-1,-1-1 0,1 0 1,0 0-1,0 0 1,0 0-1,0-1 1,0 0-1,0 0 0,0 0 1,0 0-1,0-1 1,4 0-1,-5 0-206,-1 0 0,1-1 1,-1 1-1,0 0 0,0-1 0,0 0 0,0 1 0,0-1 0,0 0 1,0 0-1,0 0 0,-1 0 0,1 0 0,-1-1 0,0 1 0,1 0 1,-1-1-1,0 1 0,-1-1 0,2-2 0,7-20-2230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4:4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48 109 11530,'-48'-89'5258,"65"82"-1626,-4 1-1887,8 1-673,2 3-184,1 5-496,-1 4-168,1 1-528,-6 2-384,-8-4-1272,-1 4-1913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4:42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15891,'10'5'5898,"17"2"-4722,6 3-488,11-6-344,-2 1-240,-1-3-1264,-1-2-680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4:42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13523,'0'-2'5137,"24"-9"-3561,46-6-383,-18 24-257,-6-2-112,-10 1-352,-10-1-184,-5 2-360,-7 2-488,-2-5-1048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4:42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12883,'34'63'5050,"-32"-65"-4708,-1 0 0,1 0 0,-1 0 0,0-1 0,0 1 0,0 0 0,0 0 0,0-1 0,-1 1 0,1-1 0,-1 1 0,1-1 0,-1-2 0,7-20 455,3-1-658,0 0 0,2 2-1,1-1 1,2 1-1,0 1 1,1 1-1,1 0 1,1 1 0,1 1-1,1 0 1,28-20-1,-44 36-134,1 1 0,0 0-1,0 0 1,0 1 0,0-1-1,0 1 1,0 0 0,1 0-1,-1 1 1,1 0 0,9-2-1,-13 3-1,0 0 0,0 1 0,0-1 0,0 0 0,0 1 0,0-1 0,0 1 0,0-1 0,0 1 0,0 0 0,0 0 0,-1 0 0,1 0 0,0 0 0,-1 0 0,1 0 0,-1 1 0,1-1 0,-1 1 0,1-1 0,-1 1 0,0-1 0,0 1 0,0 0 0,0-1 0,0 1 0,0 0 0,-1 0 0,1 0 0,0 0 0,-1 0 0,1 0 0,-1 0 0,0 3 0,1 2-19,-1 1 1,0-1-1,0 1 1,-1-1-1,0 1 1,0-1 0,-1 0-1,0 1 1,0-1-1,0 0 1,-1 0-1,0-1 1,-1 1-1,0 0 1,0-1-1,0 0 1,0 0 0,-1 0-1,0-1 1,0 1-1,-1-1 1,-10 7-1,6-4 104,0-1 0,0-1 0,-1 0-1,0 0 1,0-1 0,0 0 0,0-1-1,-1 0 1,0-1 0,0-1 0,0 0-1,0 0 1,-14 0 0,21-2 110,4 0-136,0 0 1,0 0-1,-1 0 0,1 0 0,0 0 0,0 0 0,-1 0 1,1 0-1,0 0 0,-1 0 0,1-1 0,0 1 0,0 0 1,0-1-1,-1 1 0,1-1 0,0 0 0,0 1 1,0-1-1,0 0 0,0 0 0,-1-1 0,2 1-22,1 1 1,-1-1-1,1 0 0,-1 0 0,1 1 0,-1-1 1,1 1-1,0-1 0,-1 1 0,1-1 0,0 1 1,0-1-1,-1 1 0,1-1 0,0 1 1,0 0-1,0 0 0,-1-1 0,1 1 0,0 0 1,0 0-1,0 0 0,0 0 0,1 0 0,26-4 61,1 3-306,1 1-1,50 7 0,-27 2-2695,101 31 0,-142-36 2477,-1 0 0,0 1-1,-1 1 1,1 0 0,11 9-1,23 21 1982,-44-38-1144,0 0 0,0 0-1,0 0 1,0 0-1,-1 0 1,1 0 0,-1 0-1,1 0 1,-1 0 0,1 0-1,-1-3 1,1-18 1030,-3-47-1,-1 10-3064,4 56-166,3 4 228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4:42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73 13155,'4'-5'757,"0"0"-1,1 0 1,-1 1 0,1 0-1,7-5 1,-12 9-721,0-1-1,0 1 1,1 0 0,-1 0-1,0 0 1,0 0 0,0 0-1,0 0 1,1 0-1,-1 0 1,0 0 0,0 0-1,0 0 1,0 0 0,1 0-1,-1 0 1,0 0-1,0 0 1,0 0 0,0 0-1,0 0 1,1 0 0,-1 1-1,0-1 1,0 0-1,0 0 1,0 0 0,0 0-1,1 0 1,-1 0 0,0 0-1,0 1 1,0-1 0,0 0-1,0 0 1,0 0-1,0 0 1,0 0 0,0 1-1,1-1 1,-1 0 0,0 0-1,0 0 1,0 0-1,0 1 1,0-1 0,0 0-1,0 0 1,0 0 0,0 0-1,0 1 1,0-1-1,0 0 1,0 0 0,0 0-1,-1 0 1,1 0 0,0 1-1,-9 28 762,-1-6-512,-1-2 0,-20 28 0,18-29-155,-21 21 99,10-11-87,24-29-141,0-1-1,0 0 0,0 0 0,1 0 1,-1 0-1,0 1 0,0-1 1,0 0-1,0 0 0,0 0 0,0 0 1,0 0-1,1 0 0,-1 1 1,0-1-1,0 0 0,0 0 0,0 0 1,0 0-1,1 0 0,-1 0 1,0 0-1,0 0 0,0 0 1,0 0-1,1 1 0,-1-1 0,0 0 1,0 0-1,0 0 0,1 0 1,-1 0-1,0 0 0,0-1 0,0 1 1,0 0-1,1 0 0,-1 0 1,0 0-1,0 0 0,0 0 0,0 0 1,1 0-1,-1 0 0,0 0 1,0 0-1,0-1 0,0 1 0,1 0 1,27-13-37,-16 8 18,-4 0 12,2 0 0,-1 1 0,1 1 1,11-4-1,-18 6 1,1 1 1,-1 0-1,0-1 1,1 1-1,-1 0 1,0 1-1,1-1 1,-1 0-1,0 1 0,0 0 1,1 0-1,-1 0 1,0 0-1,0 0 1,0 1-1,6 3 1,4 4-8,-7-4-9,0-1 0,0 0 1,0 0-1,1-1 0,-1 0 0,11 4 0,-14-7 44,-1 0-1,0 1 0,0-1 0,0 0 1,0 0-1,1-1 0,-1 1 1,0 0-1,0-1 0,0 1 0,0-1 1,0 1-1,0-1 0,0 0 0,0 0 1,0 0-1,0 0 0,0-1 1,-1 1-1,1 0 0,0-1 0,-1 1 1,1-1-1,-1 0 0,0 1 0,3-4 1,11-20 564,0 1 1,-2-2-1,0 0 1,11-39-1,2 1 1191,-26 63-1723,0 0 0,0 1 0,0-1 0,1 0 0,-1 0 0,0 1 0,1-1 0,-1 0 0,1 1 0,-1-1 0,1 0 0,-1 1 0,1-1 0,-1 0 0,1 1 0,-1-1 0,1 1 0,0-1 0,-1 1 0,1 0 0,0-1 0,0 1 0,-1 0 0,1-1 0,0 1 0,1 0 0,-1 0-9,0 0-1,0 1 0,0-1 1,0 1-1,0-1 1,0 1-1,0-1 0,0 1 1,0 0-1,0 0 0,-1-1 1,1 1-1,0 0 1,0 0-1,-1 0 0,2 2 1,22 48 418,-22-46-423,54 122-770,-12-45-3645,-32-59 1268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4:42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16508,'23'4'6233,"13"0"-4521,17 3-1384,-1-7-96,5 0-1024,4 2-768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4:42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23 233 10498,'-11'26'2495,"11"-25"-2371,-1 0 0,1 0 0,0-1 0,0 1 0,0 0 0,0 0 1,0 0-1,0-1 0,0 1 0,0 0 0,0 0 0,0-1 0,1 1 0,-1 0 0,0 0 0,0-1 0,1 1 0,-1 0 0,1 0 0,2 1 132,-1 0-1,1-1 1,0 1-1,0-1 1,0 0-1,0 0 1,0 0 0,1 0-1,-1-1 1,0 1-1,0-1 1,1 0 0,5 0-1,-7 0-183,6 1 356,1 0 0,-1-1 0,0 0 0,1-1 0,10-2 0,-17 3-382,0-1 0,-1 1 0,1-1 1,0 1-1,-1-1 0,1 0 0,-1 1 0,1-1 0,-1 0 1,0 0-1,1 0 0,-1 0 0,0-1 0,1 1 0,-1 0 1,0 0-1,0-1 0,0 1 0,0-1 0,-1 1 0,1-1 0,0 1 1,-1-1-1,1 1 0,-1-1 0,1 0 0,-1 1 0,1-1 1,-1 0-1,0 1 0,0-1 0,0 0 0,0 0 0,-1-2 1,0-1 11,0 0 1,-1 0 0,1 0 0,-1 1-1,0-1 1,0 1 0,-1-1-1,1 1 1,-1 0 0,-5-7 0,-41-39 657,27 27-394,7 9-132,11 11-154,0 0 0,1 0 0,-1-1 0,1 1 0,0-1 0,0 1 0,0-1 0,0 0 0,1 0 0,0-1 0,-1 1 0,2 0 0,-1-1 0,-2-8 0,4 12-38,0 0 1,0 0 0,0 0-1,0 0 1,0 0 0,1 0 0,-1 1-1,0-1 1,0 0 0,1 0 0,-1 0-1,1 0 1,-1 1 0,1-1 0,-1 0-1,1 0 1,-1 1 0,1-1 0,0 1-1,-1-1 1,1 0 0,0 1 0,1-1-1,24-8-222,-14 8-71,-1 0-1,0 1 1,15 2-1,-16-1-461,1 0 0,-1 1 0,0 1-1,18 6 1,-1 5-2274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4:42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201 128 9810,'41'-96'4020,"-41"95"-3948,0 1 1,1-1-1,-1 0 0,1 0 1,-1 0-1,0 1 1,0-1-1,1 0 1,-1 0-1,0 0 1,0 0-1,0 0 0,0 0 1,0 1-1,0-1 1,0 0-1,0 0 1,0 0-1,-1 0 1,1 0-1,0 1 1,-1-1-1,1 0 0,0 0 1,-1 0-1,1 1 1,-1-1-1,1 0 1,-1 1-1,1-1 1,-1 0-1,0 1 1,1-1-1,-1 1 0,0-1 1,1 1-1,-1-1 1,0 1-1,0-1 1,0 1-1,1 0 1,-1-1-1,0 1 1,0 0-1,0 0 0,0 0 1,0 0-1,1 0 1,-1 0-1,0 0 1,0 0-1,0 0 1,0 0-1,-1 0 0,-1 0 263,-4 0-116,-1-1-1,1 1 1,-1 1-1,1-1 1,-1 1-1,1 0 1,-1 1 0,1 0-1,0 0 1,0 1-1,0 0 1,0 0-1,0 1 1,1-1-1,-12 9 1,9-5-123,1 0-1,0 1 1,0 0 0,0 0 0,1 0-1,0 1 1,1 0 0,0 1 0,-9 18 0,13-26-79,1 1 0,0 0 1,0-1-1,1 1 1,-1 0-1,0-1 1,1 1-1,0 0 1,-1 0-1,1-1 1,0 1-1,0 0 1,1 0-1,-1 0 0,2 5 1,-1-6-6,0 0 0,0 0 0,0-1 0,0 1 1,1 0-1,-1 0 0,1-1 0,-1 1 0,1-1 0,-1 1 0,1-1 0,0 1 1,0-1-1,0 0 0,0 0 0,2 1 0,3 0 0,-1 0 0,1 0 0,0-1 0,-1 0 0,1 0 0,0 0 0,0-1 0,0 0 0,0-1 0,0 1 0,12-4 0,68-20-1252,-30 4-3389,-40 12 892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1:40.8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1 300 11186,'7'24'1226,"2"0"3466,-14-69-777,3 26-3584,1-1 0,1 1-1,1 0 1,1-1 0,0 1 0,1 0-1,2 0 1,0 1 0,0-1 0,14-28-1,-16 42-334,0 0 0,0 1 0,1-1 0,0 0 0,0 1 0,0 0 1,0 0-1,1 0 0,0 1 0,-1 0 0,1-1 0,7-2 0,-10 5-71,1 0 0,0 0 0,-1 0 0,1 0 0,0 0 0,0 0 0,-1 1 1,1-1-1,0 1 0,0 0 0,0 0 0,0 0 0,0 0 0,0 1 0,0-1 0,-1 1 0,1-1 1,0 1-1,0 0 0,-1 0 0,1 0 0,0 1 0,-1-1 0,1 1 0,-1-1 0,4 4 0,-5-3 38,1-1 0,-1 0 0,0 1 0,0-1 0,0 1 0,0 0 0,0-1-1,0 1 1,0 0 0,0 0 0,-1-1 0,1 1 0,-1 0 0,1 0-1,-1 0 1,0 0 0,0 0 0,0 0 0,0 0 0,0-1 0,0 1 0,0 0-1,-1 0 1,1 0 0,-1 0 0,1 0 0,-1-1 0,0 1 0,0 0-1,0 0 1,0-1 0,0 1 0,0-1 0,0 1 0,0-1 0,-3 3 0,-6 7 109,0-1 1,-1-1 0,-23 17 0,18-14 83,14-11-89,0 1 0,0-1 0,0 1 1,0-1-1,1 1 0,-1-1 0,1 1 1,-1 0-1,1 0 0,-1 0 0,1 0 1,0 0-1,0 0 0,0 0 0,0 0 1,0 0-1,1 0 0,-1 1 0,1-1 1,-1 4-1,2-4-44,-1 0-1,1 0 1,0 0 0,0 0 0,1 0-1,-1 0 1,0-1 0,1 1-1,-1 0 1,1-1 0,-1 1 0,1-1-1,0 1 1,0-1 0,-1 0 0,1 0-1,0 0 1,0 0 0,0 0-1,0 0 1,1-1 0,2 2 0,9 3-32,1-1 1,0-1-1,0 0 1,0 0-1,0-2 1,1 0-1,-1-1 1,0 0-1,1-1 1,-1-1-1,0 0 1,0-1-1,0-1 1,0-1-1,-1 0 1,1 0-1,-1-1 1,-1-1-1,1-1 1,18-13-1,-33 21 14,1 0 0,0 0-1,0 0 1,-1 0 0,1 0 0,0 0-1,0 0 1,-1 0 0,1 0 0,0 0 0,-1 0-1,1 0 1,0 0 0,0 0 0,0 0-1,-1 0 1,1-1 0,0 1 0,0 0-1,-1 0 1,1 0 0,0 0 0,0-1 0,0 1-1,-1 0 1,1 0 0,0 0 0,0-1-1,0 1 1,0 0 0,0 0 0,0-1 0,0 1-1,-1 0 1,1 0 0,0-1 0,0 1-1,0 0 1,0 0 0,0-1 0,0 1-1,0 0 1,0 0 0,0-1 0,0 1 0,0 0-1,0 0 1,1-1 0,-1 1 0,0 0-1,0 0 1,0-1 0,0 1 0,0 0 0,0 0-1,1-1 1,-1 1 0,0 0 0,0 0-1,0 0 1,1 0 0,-1-1 0,0 1-1,0 0 1,-22 3 184,19-2-183,1 0-1,-1 1 1,1-1 0,0 1 0,0 0 0,0 0 0,0 0-1,0 0 1,0 0 0,0 0 0,1 0 0,-1 0-1,1 1 1,0-1 0,0 1 0,-1-1 0,2 1 0,-1-1-1,0 1 1,0 0 0,1-1 0,-1 1 0,1 0 0,0 0-1,0-1 1,0 1 0,0 0 0,1-1 0,0 6-1,1-3-4,-1 0-1,1 0 1,0-1-1,0 1 1,1-1-1,-1 0 1,1 1-1,0-1 1,0 0-1,0-1 1,1 1-1,0-1 1,-1 1-1,1-1 1,0 0-1,5 2 0,4 1-91,1 0-1,0-1 0,0-1 0,0 0 0,1-1 0,-1-1 0,1 0 0,-1-1 0,1-1 0,0 0 0,0-1 0,-1 0 0,1-2 0,26-6 1,-21 0-1476,-3-1-370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4:42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13347,'68'18'5665,"-57"-15"-2824,-11-6-457,3-9-271,1-1-345,-6-6-656,12 1-272,-5-6-608,1 4-256,-17 7-1176,11 2-688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4:42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8858,'115'-21'4780,"-109"19"-4174,1 1 1,0 0-1,1 0 1,-1 1 0,0 0-1,0 0 1,0 0-1,0 1 1,0 0 0,0 1-1,0-1 1,0 1-1,7 4 1,-12-6-495,0 1 0,0 0 0,0-1-1,0 1 1,0 0 0,0 0 0,0 1 0,-1-1 0,1 0-1,0 0 1,-1 1 0,1-1 0,-1 1 0,1 0 0,-1-1-1,0 1 1,1 0 0,-1 0 0,0 0 0,0 0 0,-1 0-1,1 0 1,0 0 0,-1 0 0,1 0 0,-1 0 0,0 0-1,1 0 1,-1 0 0,0 1 0,0-1 0,0 0 0,-1 0-1,1 0 1,-1 0 0,1 0 0,-1 0 0,1 0 0,-1 0-1,0 0 1,-2 3 0,-1 2 88,1 0-1,-2-1 1,1 1-1,-1-1 1,0-1-1,0 1 1,-1 0 0,0-1-1,0 0 1,-9 5-1,11-7-83,-1 0 0,0-1 0,0 0-1,1 0 1,-1-1 0,0 1 0,-1-1-1,1 0 1,0 0 0,0-1 0,0 1 0,-1-1-1,1 0 1,0-1 0,0 1 0,0-1-1,0 0 1,-1-1 0,-4-1 0,7 2-87,1-1 1,-1 1-1,1-1 1,-1 0-1,1 0 0,-1 0 1,1 0-1,0 0 1,0-1-1,0 1 1,0-1-1,0 1 1,1-1-1,-1 0 1,1 1-1,0-1 0,-1 0 1,1 0-1,1 0 1,-1 0-1,0 0 1,1 0-1,-1 0 1,1 0-1,0 0 0,0-1 1,0 1-1,1 0 1,-1 0-1,1 0 1,0 0-1,1-6 1,1 3-63,-1 0 0,1-1 0,0 1 1,0 0-1,1 0 0,-1 1 0,2-1 0,-1 1 1,0-1-1,1 2 0,0-1 0,0 0 1,11-7-1,-12 10-149,-1-1 0,1 1 0,0 0 0,0 0 0,0 0 0,0 0 0,0 1 0,1 0 0,-1 0 0,0 0 0,1 0 0,-1 0 0,0 1 0,1 0 0,-1 0 0,1 0 0,-1 1 0,0-1 0,1 1 0,-1 0 0,0 0 0,7 3 0,19 18-2886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36:53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75 127 10754,'-57'-14'3684,"52"15"-2015,12 6-824,16 5 89,-15-11-805,0 0-1,1-1 0,-1 0 0,1 0 0,-1 0 0,0-1 1,1-1-1,-1 1 0,0-1 0,0-1 0,0 1 0,0-2 1,0 1-1,-1-1 0,1 0 0,-1 0 0,0-1 0,0 0 1,9-9-1,-14 12-108,-1 1 1,1-1 0,-1 0-1,0 0 1,1 1 0,-1-1-1,0 0 1,0 0 0,0 0-1,-1 0 1,1 0 0,0 0-1,-1-1 1,1 1 0,-1 0-1,0 0 1,0 0 0,0 0-1,0-1 1,0 1 0,0 0-1,0 0 1,-1 0-1,1-1 1,-1 1 0,-1-3-1,1 3-8,0 0 0,-1 1 0,1-1 0,0 1-1,0-1 1,-1 1 0,1 0 0,-1 0-1,1-1 1,-1 1 0,0 0 0,0 0-1,1 1 1,-1-1 0,0 0 0,0 1 0,0-1-1,1 1 1,-1-1 0,0 1 0,0 0-1,0 0 1,0 0 0,0 0 0,0 0-1,0 0 1,0 0 0,0 1 0,-3 1 0,-6 1 11,1 1 1,0 0 0,0 1 0,1 0 0,-1 1 0,1 0-1,0 0 1,1 1 0,0 0 0,0 1 0,-13 16 0,16-19-8,0 1 1,1 0-1,0 1 0,0-1 1,0 1-1,1 0 1,0-1-1,0 2 1,1-1-1,0 0 1,0 0-1,1 1 1,0-1-1,0 1 1,1-1-1,0 1 1,1 13-1,0-16-14,1-1 1,-1 0-1,1 1 0,0-1 0,0 0 0,1 0 0,-1 0 0,1-1 1,0 1-1,0 0 0,0-1 0,0 0 0,1 0 0,-1 0 0,1 0 0,0-1 1,0 1-1,0-1 0,0 0 0,0 0 0,0 0 0,1-1 0,-1 1 0,1-1 1,-1 0-1,1 0 0,6 0 0,-4 0 2,1-1 0,-1 0 0,0 0 0,0 0 0,1-1 0,-1 0 0,0 0 0,0 0-1,0-1 1,0-1 0,0 1 0,-1-1 0,1 0 0,-1 0 0,1-1 0,9-7 0,-15 9-49,1 1-1,-1-1 1,1 1-1,-1-1 1,0 0-1,1 0 1,-1 1-1,0-1 1,0 0-1,0 0 1,-1 0-1,1 0 1,0 0-1,-1 0 1,0-1-1,1 1 1,-1 0-1,0 0 1,0 0 0,0 0-1,0 0 1,0-1-1,-1 1 1,1 0-1,-1 0 1,1 0-1,-1 0 1,0 0-1,-1-3 1,-1-2-1697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36:54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69 9666,'-4'13'1289,"1"0"0,-4 25-1,7-37-1199,0 0 0,0 0 0,1 0 0,-1-1 0,0 1 0,1 0 0,-1 0 0,1 0-1,0 0 1,-1 0 0,1 0 0,-1-1 0,1 1 0,0 0 0,0-1 0,0 1 0,-1 0 0,1-1 0,0 1-1,0-1 1,0 1 0,0-1 0,0 0 0,0 1 0,0-1 0,0 0 0,0 1 0,0-1 0,0 0 0,0 0-1,0 0 1,0 0 0,0 0 0,0 0 0,0-1 0,0 1 0,1 0 0,2-1 63,-1 1 0,0 0 0,1-1 0,-1 1 0,0-1 0,0 0 1,0 0-1,0-1 0,0 1 0,4-3 0,-6 4-92,0-1 0,0 0-1,0 0 1,0 0 0,0 0 0,0 0 0,0 0-1,0 0 1,0 0 0,0-1 0,-1 1-1,1 0 1,-1 0 0,1-1 0,-1 1 0,1 0-1,-1-1 1,0 1 0,1-1 0,-1 1 0,0 0-1,0-1 1,0 1 0,0-1 0,0 1 0,-1 0-1,1-1 1,0 1 0,-1-1 0,1 1-1,0 0 1,-1-1 0,0 1 0,1 0 0,-1 0-1,0 0 1,0-1 0,0 1 0,1 0 0,-3-1-1,-4-4 241,0 0 0,-1 0-1,0 1 1,0 0 0,-10-4-1,-7-6 358,25 15-632,-1 0-1,0-1 1,1 1 0,-1-1-1,0 1 1,1 0-1,-1-1 1,0 1-1,1-1 1,-1 0-1,1 1 1,-1-1 0,1 1-1,-1-1 1,1 0-1,0 1 1,-1-1-1,1 0 1,0 0 0,-1 1-1,1-1 1,0 0-1,0 0 1,0 1-1,0-1 1,0 0-1,0 0 1,0 1 0,0-3-1,1 2-6,-1 0 0,1 0-1,0 0 1,0 1 0,0-1 0,0 0-1,0 0 1,1 1 0,-1-1 0,0 1-1,0-1 1,0 1 0,1-1 0,-1 1-1,2-1 1,6-1-148,-1 1 0,1 0 0,0 0 0,10 1 0,3 4-1047,-3 2-887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36:55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36 306 10274,'-8'26'1585,"0"0"-1,2 0 0,-5 40 1,10-53-1498,0 0 0,1 1 0,0-1 0,1 0 0,0 0 0,1 0 0,1 0 0,0-1 0,6 15 0,-6-21-56,0 1-1,1-2 1,0 1-1,0 0 1,1-1-1,-1 0 0,1 0 1,0 0-1,1 0 1,-1-1-1,1 0 1,0 0-1,0-1 1,0 1-1,0-1 0,11 3 1,6 2 46,1-1 1,0-2-1,29 4 0,-27-5-75,0-2 0,0-1-1,0 0 1,0-2 0,0-2 0,37-6-1,-45 4-32,0 0 0,0-1-1,0-1 1,-1 0 0,-1-2-1,1 0 1,-1 0 0,0-2-1,23-20 1,-11 6 23,-2-1 1,-1-2-1,32-43 0,-46 55 20,-1-1 0,0 0 0,-1 0 0,-1-1 0,-1 0-1,0 0 1,-2-1 0,5-26 0,-8 36 36,-1 1-1,-1-1 1,0 0 0,0 0 0,-1 0-1,0 0 1,0 0 0,-1 0 0,0 0-1,-1 1 1,0-1 0,0 1 0,-1 0-1,0 0 1,0 0 0,-1 0 0,0 1 0,-1-1-1,1 1 1,-1 1 0,-1-1 0,1 1-1,-15-10 1,9 7 37,-1 1 0,0 1 0,0 0 0,-1 1 0,0 1 0,0 0 0,-1 0 0,1 2 0,-1 0 0,0 0 0,1 1 0,-1 1 0,-24 1 0,7 4-159,1 1 0,-1 2 0,1 1 0,0 1 0,1 1 0,-32 16 0,-25 17-1136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37:01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1 245 12683,'7'5'1063,"0"0"1,0 0 0,1-1-1,0 0 1,0 0 0,12 3 0,-6-3-486,-1-1 1,1 0-1,19 0 1,1-2-329,-1-1 0,47-7 0,-63 5-217,-1 0 0,1-1 0,0-1 1,-1-1-1,0 0 0,0-1 0,22-11 0,-37 16-29,1 1-1,-1-1 0,1 0 0,-1 0 0,0 0 1,1 0-1,-1 0 0,0-1 0,0 1 0,0 0 1,0-1-1,0 1 0,0 0 0,0-1 1,0 1-1,1-3 0,-2 3 0,0 0-1,0 0 1,0 0-1,0 0 1,0 0-1,0 0 1,0 0-1,-1 0 1,1 0 0,0 0-1,-1 0 1,1 0-1,0 0 1,-1 0-1,1 0 1,-1 0 0,1 0-1,-1 1 1,-1-3-1,-3-1 8,1 0-1,-1 0 1,0 1-1,0-1 0,-1 1 1,1 0-1,-9-3 1,-67-22 55,58 21-33,-1-1-1,-41-20 1,63 26-30,-1 0 0,0 1 0,1-1-1,-1 0 1,1 0 0,0 0 0,-1-1 0,1 1 0,-3-6 0,4 7-3,1 0 1,-1 0-1,1 0 0,-1 0 1,1 0-1,0 0 0,-1 0 1,1 0-1,0-1 0,0 1 1,0 0-1,0 0 1,0 0-1,0 0 0,0-1 1,1 1-1,-1 0 0,0 0 1,1 0-1,-1 0 0,0 0 1,1 0-1,-1 0 1,1 0-1,0 0 0,-1 0 1,1 0-1,0 0 0,0 0 1,0 0-1,1-1 0,2-1-52,0 0-1,1 0 1,0 0 0,-1 0-1,1 1 1,0 0-1,0 0 1,0 0-1,1 1 1,6-2-1,57-4-1506,-12 6-318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37:01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27 221 12451,'-5'-9'5593,"-1"-13"-2673,1-5-823,1-12-993,4-1-400,-7 4-640,7 9-440,7 13-1296,-9 8-617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37:01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0 289 10570,'28'-1'2983,"-4"0"-1440,43-7 0,-61 7-1461,-1 0 0,1 0 0,-1-1 0,0 0 0,1 0 0,-1 0 0,0-1 1,0 0-1,-1 0 0,1 0 0,0 0 0,-1-1 0,5-5 0,-7 7-39,-1 0 0,1 0 0,-1 0 0,1 0 0,-1 0 0,0 0 0,0 0 0,0-1 0,0 1 0,-1 0 0,1-1 0,0 1 0,-1-1 1,0 1-1,1-1 0,-1 1 0,0-1 0,-1 1 0,0-6 0,0 4 43,0 0 1,-1 0 0,0 0-1,0 0 1,0 0 0,0 0-1,-1 0 1,1 1-1,-1-1 1,-5-4 0,-3-2 199,0 0 0,-1 1 0,-1 0 1,1 1-1,-23-11 0,6 9 82,25 9-317,-1 0 0,1 0 0,0-1 0,-1 1 0,1-1 0,0 0 0,0 0 0,0-1-1,1 1 1,-5-4 0,8 5-50,0 1-1,0-1 0,-1 0 0,1 1 1,0-1-1,0 0 0,0 1 1,0-1-1,0 0 0,0 0 0,0 1 1,0-1-1,1 0 0,-1 1 0,0-1 1,0 0-1,0 1 0,1-1 0,-1 0 1,0 1-1,1-1 0,-1 1 0,1-1 1,-1 0-1,0 1 0,1-1 0,-1 1 1,1-1-1,0 1 0,-1 0 1,1-1-1,-1 1 0,1-1 0,0 1 1,-1 0-1,1 0 0,0-1 0,-1 1 1,2 0-1,28-12-205,-16 9-152,1 0-1,-1 1 1,0 1 0,27 0 0,14 3-770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37:02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157 262 11258,'-6'-14'4457,"1"-18"-2992,-1-3-881,-4-3-560,9 1-168,-26 0-464,8 7-289,-17 8-1319,-10 5-1401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37:03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32 128 9826,'-32'38'6591,"34"-40"-5196,3-12-136,25-134 2294,-28 146-3119,1 12-196,6 27-121,1 3-65,-9-37-50,0 1 0,0-1-1,0-1 1,1 1 0,-1 0 0,1 0 0,0 0-1,0-1 1,0 1 0,0-1 0,0 0-1,0 1 1,1-1 0,-1 0 0,5 2 0,-5-3-9,0 0 1,1 0 0,-1-1 0,1 1 0,-1-1 0,1 1 0,-1-1 0,1 0-1,-1 0 1,1 0 0,-1-1 0,1 1 0,-1 0 0,1-1 0,-1 0 0,1 1-1,-1-1 1,0 0 0,1 0 0,3-3 0,5-4-30,-1 0 0,1 0 0,-1-1-1,-1-1 1,0 1 0,0-2 0,-1 1 0,9-16 0,-17 26 36,0 0 1,0 0 0,0 0 0,0 0 0,0 0 0,1 0 0,-1 1 0,0-1-1,0 0 1,0 0 0,0 0 0,0 0 0,0 0 0,0 0 0,0 0-1,0 0 1,0 0 0,0 0 0,0 0 0,0 0 0,0 0 0,0 0 0,1 0-1,-1 0 1,0 0 0,0 0 0,0 0 0,0 0 0,0 0 0,0 0-1,0 0 1,0 0 0,0 0 0,0 0 0,0 0 0,1 0 0,-1 0 0,0 0-1,0 0 1,0 0 0,0 0 0,0 0 0,0 0 0,0 0 0,0 0-1,0 0 1,0 0 0,0 0 0,0 0 0,0 0 0,0 0 0,1 0 0,-1-1-1,0 1 1,0 0 0,0 0 0,0 0 0,0 0 0,0 0 0,0 0-1,0 0 1,0 0 0,0 0 0,0 0 0,0 0 0,0 0 0,0-1 0,0 1-1,1 11 43,-3 21-86,1-25-32,0 8-359,1 1 1,0-1 0,3 22 0,10-2-1038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1:41.1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11234,'18'0'4809,"21"0"-2184,5 5-1553,6 0-544,-1 3-176,-9-8-696,-7-3-600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37:03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0 221 13083,'118'-57'5513,"-118"21"-3209,-9 3-535,-4-7-793,9 12-400,-3 12-1064,7 5-728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37:04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13907,'16'-5'5337,"21"2"-3625,7-2-223,16 7-113,-4 1-280,-11 3-568,1 4-151,-13-1-466,-3 1-335,0-6-944,2-4-616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37:04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10562,'0'0'4409,"0"8"-2248,-2 12-601,-13 47-504,0-39-208,9 0-392,3-1-55,9-5-113,7-8-24,6-1-120,4-7-96,9-6-168,1-1-184,-1-4-328,-7-4-193,-8-4-279,-1 0-64,-7-7 96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37:05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16 11202,'11'2'4705,"19"-4"-2432,6 2-761,8-5-328,7 1-263,-9 2-457,4-1-192,-16 1-472,-5 2-416,-14 2-977,-9 6-399</inkml:trace>
  <inkml:trace contextRef="#ctx0" brushRef="#br0" timeOffset="1">0 158 11178,'13'0'5242,"6"3"-1794,16-3-2352,6 0-271,7 3-481,3-6-656,2 3-1329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37:06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0 361 12259,'7'-9'6000,"1"-15"-5181,-7 19-181,10-35-105,-2 0 0,-1 0 0,-3-1-1,-1 0 1,-2-47 0,-6 60-520,2 23 17,0 16 40,1 8-39,2 0-1,0 0 1,4 22-1,-4-35-35,0 1 0,1-1 0,0 1 0,0-1 0,0 0 0,1 0 0,0 0 0,0 0 0,1 0 1,0 0-1,-1-1 0,9 8 0,-10-11-4,1 0 1,0 0 0,0 0-1,0-1 1,0 1 0,0-1-1,1 0 1,-1 0 0,0 0-1,1 0 1,-1 0 0,0-1-1,1 1 1,-1-1 0,1 0-1,-1 0 1,1 0 0,-1-1 0,1 1-1,-1-1 1,0 0 0,1 0-1,-1 0 1,0-1 0,0 1-1,0-1 1,5-2 0,0 0-3,-1-1 0,1 0 0,-1-1 0,-1 0 0,1 0 1,-1 0-1,0 0 0,0-1 0,7-11 0,-9 11 55,0 0-1,-1-1 1,0 0-1,0 1 1,-1-1 0,1 0-1,-2 0 1,1-1-1,-1 1 1,-1 0-1,0-13 1,-3 10 245,3 11-283,-1-1 1,1 1 0,0 0-1,0 0 1,0 0 0,0 0-1,0 0 1,0 0 0,-1 0-1,1 0 1,0-1 0,0 1-1,0 0 1,0 0 0,0 0-1,-1 0 1,1 0 0,0 0-1,0 0 1,0 0 0,0 0-1,0 0 1,-1 0 0,1 0-1,0 0 1,0 0 0,0 0-1,0 0 1,-1 0-1,1 0 1,0 0 0,0 0-1,0 1 1,0-1 0,0 0-1,0 0 1,-1 0 0,1 0-1,0 0 1,0 0 0,0 0-1,0 0 1,0 1 0,0-1-1,0 0 1,-1 0 0,1 0-1,0 0 1,0 0 0,0 1-1,0-1 1,0 0 0,0 0-1,0 0 1,0 0 0,0 0-1,0 1 1,0-1 0,0 0-1,0 0 1,-2 16-203,0-1 0,0 1 0,2-1 0,0 1 1,1-1-1,4 27 0,-4-39-41,-1 0 1,0 0-1,1 0 1,-1-1-1,1 1 1,0 0-1,0 0 0,0-1 1,0 1-1,1-1 1,-1 1-1,1-1 1,-1 1-1,1-1 1,0 0-1,0 0 1,0 0-1,4 4 1,26 4-4440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37:07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85 6505,'23'-3'6394,"-2"5"-3401,-20-2-2916,0 0 1,0 0-1,-1 1 0,1-1 0,0 0 0,-1 1 0,1-1 1,0 1-1,-1-1 0,1 1 0,0-1 0,-1 1 0,1 0 0,-1-1 1,1 1-1,-1-1 0,1 1 0,-1 0 0,0 0 0,1 0 1,-1 1 73,1-1 1,-1 1-1,0-1 1,0 1 0,0 0-1,0-1 1,0 1 0,-1-1-1,1 1 1,0 0-1,-1-1 1,1 1 0,-1-1-1,0 2 1,-1 1 53,0 0 0,0 0 0,-1 0 0,1-1-1,-1 1 1,0-1 0,0 1 0,0-1 0,0 0 0,-1-1 0,1 1 0,-1 0 0,0-1 0,1 0 0,-1 0-1,0 0 1,-1 0 0,1-1 0,0 1 0,-9 0 0,8-1-89,0 0 1,0 0-1,-1-1 1,1 0-1,0 0 1,0-1-1,0 1 0,0-1 1,-1 0-1,1-1 1,0 1-1,1-1 0,-1 0 1,0 0-1,0-1 1,1 1-1,-8-6 1,7 3-79,0 1-1,0-1 1,0 0 0,1-1 0,0 1 0,0-1 0,0 0 0,1 0 0,0 0 0,0 0 0,0 0 0,-2-12-1,4 15-107,1 1 0,0 0 0,-1-1 0,1 1 0,0-1 0,0 1 0,1 0-1,-1-1 1,0 1 0,1-1 0,-1 1 0,1 0 0,0 0 0,0-1 0,0 1 0,0 0-1,0 0 1,0 0 0,1 0 0,-1 0 0,1 0 0,-1 1 0,1-1 0,0 0-1,0 1 1,0-1 0,0 1 0,0 0 0,0-1 0,0 1 0,0 0 0,0 0-1,0 1 1,1-1 0,-1 0 0,0 1 0,1-1 0,3 1 0,25-4-1969,8 6-614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37:07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1 169 13115,'35'44'4590,"-35"-43"-4504,1-1 0,-1 0 0,1 0 0,-1 0 0,1 0-1,-1 0 1,1 0 0,-1 0 0,0 1 0,1-1 0,-1-1 0,1 1 0,-1 0 0,1 0-1,-1 0 1,1 0 0,-1 0 0,1 0 0,-1 0 0,1-1 0,-1 1 0,0 0-1,1 0 1,-1-1 0,1 1 0,-1 0 0,0-1 0,1 1 0,-1 0 0,0-1 0,1 1-1,-1 0 1,0-1 0,0 1 0,1-1 0,-1 1 0,0-1 0,0 1 0,0 0 0,0-1-1,1 1 1,-1-1 0,0 1 0,0-1 0,0 0 0,10-27 1193,-10 26-992,42-131 2893,-41 132-3160,-1-1 0,1 1 0,-1 0-1,1-1 1,-1 1 0,1 0 0,0 0 0,0-1 0,0 1 0,-1 0 0,1 0 0,3-2 0,-4 3-16,0 0-1,1-1 0,-1 1 0,1 0 1,-1 0-1,1 0 0,-1 0 1,1 0-1,-1 0 0,1 0 1,-1 0-1,1 0 0,-1 0 1,1 0-1,-1 0 0,1 0 1,-1 0-1,1 0 0,-1 0 1,1 1-1,-1-1 0,0 0 1,1 0-1,0 1 0,3 2-11,-1 0-1,1 1 0,-1 0 1,0-1-1,0 1 0,3 5 1,3 4 7,-1-2-15,5 6-28,0 0 1,2-1-1,20 18 1,-31-30 40,1 0 0,0-1 0,-1 0 0,1 0 1,0 0-1,0-1 0,1 1 0,-1-1 0,0 0 0,1-1 1,0 0-1,-1 1 0,1-2 0,0 1 0,-1-1 0,1 0 1,10-1-1,-14 1 6,-1 0 0,1-1 0,0 1 0,-1-1 0,1 1 0,-1-1-1,1 0 1,-1 0 0,1 0 0,-1 0 0,0 0 0,1 0 0,-1 0 0,0 0 0,0 0 0,1-1 0,-1 1 0,0 0 0,-1-1 0,1 1 0,0-1 0,0 1 0,0-1 0,-1 1 0,1-1 0,0-3 0,0-4 57,1 0 0,-2-1 0,1 1 0,-1-10 0,1-21 294,-1 38-384,1-1-1,-1 1 0,1-1 0,-1 1 0,1-1 1,0 1-1,-1 0 0,1-1 0,1 1 0,-1 0 0,0 0 1,0-1-1,1 1 0,-1 0 0,1 0 0,0 1 0,0-1 1,0 0-1,-1 1 0,1-1 0,1 1 0,-1-1 0,0 1 1,0 0-1,0 0 0,1 0 0,-1 0 0,1 0 1,-1 1-1,1-1 0,-1 1 0,1-1 0,-1 1 0,5 0 1,15-1-342,0 0 1,0 1 0,-1 1 0,1 1 0,0 1-1,-1 1 1,0 1 0,38 14 0,-57-19 372,0 1-1,1 0 1,-1 0 0,0 1 0,0-1 0,0 0-1,0 1 1,0-1 0,0 1 0,-1 0 0,1 0-1,0-1 1,-1 1 0,0 0 0,1 0 0,-1 1-1,0-1 1,0 0 0,0 0 0,0 1 0,0 2-1,0-2 35,-1 0 0,0 0 0,0 1 0,0-1 0,-1 0 0,1 0 0,-1 1 0,0-1 0,1 0 0,-2 0 0,1 0 0,0 0 0,0 0 0,-3 3 0,1-1 82,0 0 1,-1 0-1,1-1 1,-1 1 0,0-1-1,0 0 1,-1 0 0,1 0-1,-1-1 1,1 0-1,-1 0 1,0 0 0,-1 0-1,1-1 1,0 0 0,-1 0-1,1 0 1,-6 0-1,9-1-75,1-1-1,-1 0 1,1 0-1,-1-1 1,1 1-1,-1 0 1,1 0-1,-1-1 0,1 1 1,-1 0-1,1-1 1,0 0-1,-1 1 1,1-1-1,0 0 0,-1 0 1,1 0-1,0 1 1,0-1-1,0 0 1,0-1-1,-2-1 1,2 0 5,-1 0 0,1 1 1,-1-1-1,1-1 0,0 1 1,0 0-1,0 0 0,1 0 1,-1-1-1,1-3 1,-1-2-1,1-1 0,1 1 0,0-1 0,0 0 0,1 1 1,4-14-1,-4 17-94,1-1-1,0 1 1,0 0 0,6-10 0,-8 14-52,1 0 0,-1 0 0,1 1 0,-1-1 0,1 0 0,0 1 0,0 0-1,-1-1 1,1 1 0,0 0 0,0 0 0,0 0 0,0 0 0,0 0 0,1 1 0,-1-1 0,0 1 0,4-1 0,19 0-1876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37:08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76 247 10010,'-76'41'4585,"84"-32"-1976,5-7-713,-9-7-128,-4-13-415,-3-13-313,-1-10-632,-6-6-248,12-2-520,-1 5-440,-1 9-985,0 7-319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37:09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53 12755,'-37'-15'4519,"37"15"-4463,0 0 0,0 0-1,0 0 1,0 0 0,-1 0-1,1 0 1,0 0 0,0 0-1,0 0 1,0-1 0,0 1-1,-1 0 1,1 0 0,0 0-1,0 0 1,0 0 0,0 0-1,0 0 1,0-1 0,0 1-1,0 0 1,0 0 0,0 0-1,-1 0 1,1 0 0,0-1-1,0 1 1,0 0 0,0 0-1,0 0 1,0 0 0,0 0-1,0-1 1,0 1 0,0 0-1,0 0 1,0 0 0,0 0-1,0 0 1,1-1 0,-1 1 0,0 0-1,0 0 1,0 0 0,0 0-1,0 0 1,0-1 0,0 1-1,0 0 1,0 0 0,1 0-1,10-7 1010,13-1-309,3 3-128,1 0 0,31-1 0,-50 6-561,0-1 1,0 2-1,0-1 1,0 1-1,0 0 1,-1 1-1,1 0 1,0 1-1,-1-1 0,16 9 1,-22-11-61,-1 1-1,0 0 1,0 0 0,0 0 0,0 0-1,0-1 1,0 1 0,0 0-1,0 1 1,0-1 0,0 0 0,-1 0-1,1 0 1,0 0 0,-1 1 0,1-1-1,-1 0 1,1 1 0,-1-1-1,0 0 1,1 1 0,-1 2 0,0-2 13,-1 1-1,1 0 1,-1-1 0,0 1 0,1 0 0,-1-1 0,0 1 0,-1-1 0,1 0-1,0 1 1,-3 2 0,-6 7 92,-1 0-1,0-1 1,-18 15-1,19-18-62,-3 4-214,0-2 0,0 0 0,-1 0 0,0-1 0,-1-1 0,0-1 0,-30 12 0,36-18-1452,8-4-498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37:09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1 273 13051,'20'51'3859,"-16"-41"-1138,-13-41-230,7 21-2297,0 0 0,1 1-1,1-1 1,-1 0 0,2 0-1,-1 0 1,1 0 0,1 1 0,0-1-1,0 0 1,1 1 0,0-1 0,0 1-1,9-16 1,-6 14-187,1-1 1,0 1-1,0 1 0,1 0 0,0 0 1,1 0-1,0 1 0,0 0 1,1 1-1,20-13 0,-23 17-34,0 1-1,1 0 1,-1 0 0,1 1 0,-1 0-1,12-1 1,-17 2-1,1 1 0,-1 0 0,0 0 0,1 0 0,-1 0 0,0 1 0,1-1 0,-1 1 0,0-1 0,1 1 0,1 1 0,-3-2 9,0 1 0,0-1-1,-1 1 1,1 0-1,0-1 1,0 1 0,-1 0-1,1 0 1,0-1-1,-1 1 1,1 0 0,-1 0-1,1 0 1,-1 0 0,1 0-1,-1 0 1,0 0-1,1 0 1,-1 0 0,0 0-1,0 0 1,0 0-1,0 0 1,0 0 0,0 2-1,-2 3-6,1 1 0,-2-1 1,1 1-1,-1-1 0,0 0 0,0 0 0,0 0 0,-1 0 0,0-1 1,-8 10-1,5-7 17,-12 14 39,-1-1 1,-1-1 0,-36 27 0,42-36 24,21-13-31,-1 0-1,1 0 1,0 1-1,0-1 1,0 1-1,0 0 1,6 0-1,4-1-44,153-12-1118,-105 10 832,74-13-1,-73 7 345,-59 10-32,-1 0-1,1 0 1,-1 0 0,1 1-1,-1-1 1,1 1-1,-1 0 1,1 1 0,8 3-1,-13-5 8,0 1 0,0 0 1,0-1-1,0 1 0,0 0 0,0-1 0,0 1 0,0 0 1,0 0-1,0 0 0,0 0 0,-1 0 0,1 0 0,0 0 1,-1 0-1,1 0 0,0 0 0,-1 0 0,0 0 0,1 0 1,-1 1-1,0-1 0,1 0 0,-1 0 0,0 2 0,0 0 36,-1-1-1,1 1 0,-1-1 0,0 1 0,1-1 0,-1 0 0,0 1 1,0-1-1,-1 0 0,1 0 0,0 0 0,-3 3 0,1-1 89,-1 0-1,0 0 1,0 0-1,0 0 1,0-1-1,0 1 1,-1-1-1,0 0 1,0 0-1,0-1 1,-9 4-1,11-5-68,0-1-1,-1 1 0,1-1 1,0 0-1,-1 0 0,1 0 1,-1 0-1,1-1 1,0 1-1,-1-1 0,1 0 1,0 0-1,0 0 0,0 0 1,-1-1-1,1 1 0,0-1 1,1 0-1,-1 1 0,0-2 1,0 1-1,-2-3 1,2 1-13,0 1 1,0-2 0,0 1 0,1 0-1,-1 0 1,1-1 0,0 0 0,0 1-1,1-1 1,-1 0 0,1 0 0,0 0-1,0-9 1,1 9-88,0 0-1,0 1 0,0-1 1,0 0-1,1 0 1,0 0-1,0 1 1,1-1-1,-1 0 1,1 1-1,0 0 0,0-1 1,0 1-1,5-5 1,-5 6-67,0 0 1,1 1 0,-1 0-1,1-1 1,-1 1 0,1 0 0,0 0-1,0 1 1,0-1 0,0 1-1,0-1 1,1 1 0,-1 0-1,0 0 1,1 0 0,-1 1-1,0-1 1,1 1 0,-1 0 0,1 0-1,-1 0 1,5 1 0,22 6-1870,1 10-1153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1:41.5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33 11931,'18'0'4825,"19"0"-2417,8-2-928,12-1-423,-3-4-185,1 4-656,-9-5-312,-17 3-1096,-3 2-585</inkml:trace>
  <inkml:trace contextRef="#ctx0" brushRef="#br0" timeOffset="1">440 0 12403,'35'10'4633,"-44"14"-3097,2 1-240,4-6-79,4 4-185,11-5-464,9 3-152,8-5-128,0-4-32,4-1-176,-1-3-40,-6 0-24,2-8-96,-4-1-184,-1-6-232,3-6-768,-5-1-425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37:11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35 193 12403,'-31'28'4203,"30"-28"-4107,1 0 1,0-1-1,-1 1 0,1-1 0,0 1 0,0 0 1,-1-1-1,1 1 0,0-1 0,0 1 0,0 0 1,0-1-1,0 1 0,0-1 0,-1 1 0,1-1 1,0 1-1,0-1 0,0 1 0,1 0 0,-1-1 1,0 1-1,0-1 0,0 1 0,0-1 0,0 1 1,0 0-1,1-1 0,-1 1 0,0-1 0,0 1 1,1-1-1,5-26 818,-5 23-627,44-141 1712,-32 117-1908,-13 27-91,0 1 0,0 0 0,0 0 0,0 0 0,0 0 0,1 0 0,-1-1-1,0 1 1,0 0 0,0 0 0,0 0 0,1 0 0,-1 0 0,0 0 0,0 0 0,0-1 0,1 1 0,-1 0 0,0 0 0,0 0 0,0 0 0,1 0 0,-1 0 0,0 0 0,0 0 0,0 0 0,1 0 0,-1 0 0,0 0 0,0 0 0,0 1 0,1-1 0,-1 0 0,0 0 0,0 0 0,0 0 0,1 0 0,-1 0 0,0 1 0,8 16 14,0 27 24,-5-25-44,0 0 1,2-1-1,9 28 0,-13-43 2,0 0 1,1 0-1,-1 0 0,1 0 0,0 0 0,-1 0 0,1 0 0,0-1 0,1 1 1,-1-1-1,0 1 0,1-1 0,-1 0 0,1 0 0,0 0 0,0 0 0,0-1 1,0 1-1,0-1 0,0 0 0,0 1 0,0-2 0,0 1 0,1 0 0,5 0 1,-4-1 2,0-1 1,0 0 0,0 0 0,0-1 0,0 1 0,0-1 0,0 0 0,0 0 0,-1-1 0,1 1-1,-1-1 1,0 0 0,0-1 0,0 1 0,0-1 0,0 1 0,-1-1 0,1 0 0,-1 0-1,3-5 1,1-2 55,0 0-1,-1 0 0,0-1 0,0 0 1,-2 0-1,7-23 0,-13 48 6,0 0 0,0 0 0,1 0 0,1 0 0,0 1 0,3 18-1,-2-28-155,-1-1 0,1 1 0,-1 0 0,1 0 0,0-1 0,1 1 0,-1-1 0,1 1 0,-1-1 0,1 0-1,0 1 1,0-1 0,0 0 0,1 0 0,-1-1 0,1 1 0,0 0 0,0-1 0,0 1 0,0-1-1,0 0 1,0 0 0,0 0 0,1-1 0,-1 1 0,1-1 0,4 1 0,22 0-2870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37:27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80 9994,'32'-64'3434,"-32"63"-3381,0 1 0,0 0 0,1-1 0,-1 1 0,0 0 0,0-1 0,0 1 0,0 0 0,1-1 0,-1 1 1,0-1-1,0 1 0,0-1 0,0 1 0,0 0 0,0-1 0,0 1 0,0-1 0,0 1 0,0 0 0,0-1 0,-1 1 0,1-1 0,0 1 0,0 0 0,0-1 0,0 1 0,-1 0 0,1-1 0,0 1 0,0 0 0,-1-1 0,1 1 0,0 0 0,-1-1 0,1 1 0,0 0 0,-1 0 0,1-1 0,0 1 0,-1 0 0,1 0 0,0 0 0,-1 0 0,1 0 0,-1-1 1,1 1-1,0 0 0,-1 0 0,1 0 0,-1 0 0,1 0 0,0 0 0,-1 0 0,1 0 0,-1 0 0,1 1 0,-1-1 0,1 0 0,-22 5 443,22-5-405,-12 4 189,0 2 0,1-1 0,0 1 0,0 1 0,0 0 0,-15 14 0,-54 56 388,76-73-625,-12 13 90,-21 30 1,33-41-117,0 1 0,-1 0 0,2 0 1,-1 0-1,1 0 0,0 0 0,1 1 0,-2 8 1,3-14-17,1 0 0,0 0 1,0 0-1,1-1 0,-1 1 1,0 0-1,1 0 0,-1 0 1,1-1-1,-1 1 0,1 0 0,0 0 1,0-1-1,0 1 0,0-1 1,0 1-1,0-1 0,0 1 1,1-1-1,-1 1 0,0-1 1,1 0-1,-1 0 0,1 0 1,-1 0-1,1 0 0,0 0 1,-1 0-1,1-1 0,0 1 1,0 0-1,-1-1 0,1 0 1,0 1-1,0-1 0,3 0 0,5 2-10,0-1-1,0-1 0,0 0 1,0 0-1,13-3 0,-9 0 105,0 0 0,0-2 0,0 0-1,0 0 1,-1-2 0,0 1 0,0-2 0,-1 1-1,0-2 1,0 0 0,-1 0 0,18-20 0,-28 28-55,-1 1 0,1-1 1,0 0-1,-1 1 1,1-1-1,-1 1 1,1-1-1,0 1 0,-1-1 1,1 1-1,0-1 1,-1 1-1,1 0 0,0-1 1,0 1-1,0 0 1,-1 0-1,1 0 1,0 0-1,0-1 0,0 1 1,-1 0-1,1 0 1,0 0-1,0 1 0,0-1 1,0 0-1,-1 0 1,1 0-1,0 1 1,0-1-1,-1 0 0,1 1 1,0-1-1,0 0 1,-1 1-1,1-1 1,0 1-1,-1-1 0,1 1 1,-1 0-1,1-1 1,-1 1-1,1 0 0,-1-1 1,1 1-1,-1 0 1,1 1-1,3 5 109,-1 1 1,0 1-1,0-1 0,2 10 1,2 5-73,-7-22-164,0 0 0,1 0 0,-1 0-1,1 0 1,-1 0 0,1 0 0,-1 0 0,1 0 0,0 0-1,-1 0 1,1 0 0,0 0 0,0-1 0,0 1-1,0 0 1,0-1 0,-1 1 0,1 0 0,0-1-1,0 1 1,0-1 0,1 0 0,-1 1 0,0-1 0,0 0-1,0 1 1,0-1 0,0 0 0,0 0 0,0 0-1,1 0 1,-1 0 0,0 0 0,0-1 0,0 1 0,0 0-1,0 0 1,0-1 0,2 0 0,17-10-1843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37:28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11 312 11699,'2'0'334,"0"0"1,-1 0 0,1 0-1,0-1 1,0 1 0,-1-1-1,1 1 1,0-1 0,-1 0-1,1 0 1,-1 0 0,1 0-1,-1 0 1,3-1 0,-4 1-102,0 0-1,0 0 1,0 0 0,0 0 0,0 0 0,-1-1-1,1 1 1,0 0 0,0 1 0,-1-1-1,1 0 1,0 0 0,-1 0 0,1 0 0,-1 0-1,1 0 1,-1 0 0,0 0 0,-10-22 858,6 11-746,1 0 0,1 0 0,0 0 1,1 0-1,0 0 0,1-1 0,0 1 0,1-1 1,2-14-1,-2 21-295,1 0-1,0-1 1,1 1 0,-1 0 0,1 0-1,0 0 1,0 0 0,1 1 0,0-1-1,0 0 1,0 1 0,1 0 0,0 0-1,0 0 1,0 0 0,0 1 0,1 0-1,0-1 1,0 2 0,5-5 0,-9 8-47,0-1-1,1 0 1,-1 0 0,0 0 0,0 1 0,0-1-1,1 0 1,-1 1 0,0 0 0,1-1 0,-1 1-1,1 0 1,-1-1 0,0 1 0,1 0 0,-1 0-1,1 0 1,-1 0 0,0 0 0,1 1 0,-1-1-1,1 0 1,-1 1 0,0-1 0,1 1 0,-1-1-1,0 1 1,0 0 0,1-1 0,-1 1 0,0 0 0,0 0-1,0 0 1,0 0 0,0 0 0,0 0 0,0 0-1,0 0 1,-1 0 0,1 1 0,0-1 0,-1 0-1,1 0 1,0 3 0,0 0-6,1 0 1,-1 1-1,-1-1 1,1 0-1,-1 1 1,0-1-1,0 1 1,0-1-1,0 1 1,-1-1-1,0 0 0,0 1 1,-2 4-1,-3 4 9,0-1-1,-1 0 0,-1 0 1,-10 12-1,11-17 43,1 0 0,1 1 0,-1 0 0,1 0 0,1 0 0,-1 0-1,2 1 1,-1 0 0,1 0 0,0 0 0,-1 10 0,3-18-35,1 0-1,0 1 1,0-1 0,0 0 0,0 0-1,0 0 1,1 0 0,-1 0 0,0 0 0,0 0-1,1 1 1,-1-1 0,1 0 0,-1 0-1,1 0 1,-1 0 0,1 0 0,-1-1-1,1 1 1,0 0 0,0 0 0,-1 0 0,1-1-1,0 1 1,0 0 0,2 0 0,-1 0 2,1 0 0,-1 0 0,1 0 0,0-1 0,-1 1 0,1-1 0,0 0 0,0 0 0,-1 0 1,6 0-1,5-3 17,1 1 1,-1-2 0,17-5 0,-30 9-31,25-10-79,-7 3-185,37-9 0,-49 15-167,0 0 1,-1 0-1,1 1 0,0 0 1,0 0-1,-1 0 0,1 1 1,0 0-1,-1 0 0,1 0 0,6 3 1,9 5-2081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37:28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0 358 9634,'2'2'1514,"-2"-2"-1325,0 0 0,1 0 0,-1 0 1,0 0-1,0 0 0,1 0 0,-1 0 0,0 0 1,0 0-1,1 0 0,-1 0 0,0 0 0,0 0 1,1 0-1,-1 0 0,0 0 0,0 0 1,2-1 1323,-1 1-1324,7-10 1919,4-16-1833,-12 24 194,12-27 373,76-180 2850,-83 200-3374,0 0 0,-2-1 0,1 0 0,-1 1 0,0-1 0,1-15 0,-4 25-301,1 0 0,-1 0-1,0 0 1,0-1 0,1 1 0,-1 0-1,0 0 1,0 0 0,0 0 0,1 0-1,-1 0 1,0 0 0,0 0 0,0 0-1,1 0 1,-1 0 0,0 0-1,0 0 1,1 0 0,-1 1 0,0-1-1,0 0 1,0 0 0,1 0 0,-1 0-1,0 0 1,0 0 0,0 0 0,0 1-1,1-1 1,-1 0 0,0 0 0,0 0-1,0 0 1,0 1 0,0-1-1,0 0 1,0 0 0,1 0 0,-1 1-1,0-1 1,0 0 0,0 0 0,0 1-1,0-1 1,0 0 0,0 0 0,10 16 149,0 7-64,-1 1 1,9 42-1,-11-40-902,0 0-1,14 29 1,-9-17-3620,-6-28 1620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37:29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13427,'16'2'5241,"20"2"-3377,10-1-407,4-3-345,-3-3-176,-1-6-832,-7 1-592,-4 3-1088,-2-1-697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37:29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152 155 11402,'-81'38'4657,"75"-49"-2576,4-5-73,-2-4-391,-7-7-225,1 0-632,-1-3-312,-1 5-408,2 3-304,5 13-1264,5 4 2936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37:30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73 224 10538,'-31'86'3861,"30"-74"-2512,3-14-563,4-15 197,-8-12-216,-3 0 0,0 0 0,-1 1 0,-2-1 0,-15-34 0,27 70-615,1 1-1,-1-1 0,1 0 0,8 7 0,1 4-88,-6-7-71,1-1-1,0 0 1,0-1-1,1 0 1,0-1-1,13 9 1,-20-15-14,0-1 0,0 1 0,1 0 0,-1-1 0,1 0 0,-1 1 0,1-1 0,0-1-1,-1 1 1,1-1 0,6 1 0,-7-1-5,-1-1-1,1 1 1,-1-1-1,1 0 1,-1 0-1,0 1 1,1-2-1,-1 1 1,0 0 0,0 0-1,0-1 1,0 1-1,0-1 1,0 1-1,0-1 1,0 0-1,-1 0 1,1 0-1,1-3 1,1-1 22,-1 0 0,-1 0 0,1 0 0,-1 0 0,0-1 0,-1 1 0,1-1 0,-1 1 0,-1-1 0,1 1 0,-1-1 0,0 1 0,0-1 1,-1 0-1,0 1 0,-2-8 0,-1 8 203,2 11-42,4 19-181,5 0-148,2 0-1,15 31 1,-21-47 145,1-1 198,5-22 528,58-143-202,-61 144-291,-5 8 21,1 0-1,1 0 0,-1 0 1,1 1-1,0-1 1,1 1-1,5-8 1,-8 12-201,-1 1 0,1 0 0,-1 0 0,1 0 1,0 0-1,-1 0 0,1 0 0,-1 0 0,1 0 0,0 0 0,-1 0 1,1 0-1,-1 0 0,1 0 0,-1 1 0,1-1 0,0 0 1,-1 0-1,1 1 0,-1-1 0,1 0 0,-1 1 0,1-1 1,-1 0-1,1 1 0,-1-1 0,0 1 0,1-1 0,-1 1 1,0-1-1,1 1 0,-1-1 0,0 1 0,1-1 0,-1 1 1,0-1-1,0 1 0,0-1 0,0 2 0,14 26 146,16 58 19,-23-61-929,2 1 0,0-2 0,21 39 0,-20-47-1224,-8-7-320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37:30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11266,'7'0'8930,"4"0"-7609,6-2-257,15-1-432,4 2-152,8-4-488,2 2-640,1-2-1417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37:31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192 265 13827,'24'28'2785,"-15"-18"-1378,-5-10 774,-6-10-1768,1 0 0,1-1 0,1-16 0,0 19-363,-1-1-1,0 1 0,0 0 0,-1 0 1,1 0-1,-2 0 0,1 0 0,-6-14 0,2 13-262,0 0-1,-1 0 1,0 1-1,-1-1 1,0 1-1,0 1 1,0-1-1,-1 1 1,0 1-1,-18-12 1,5 6-715,0 0-1,0 1 1,-40-13 0,111 39 1913,1-3 1,0-1-1,54 3 0,-69-12-1634,1 0-441</inkml:trace>
  <inkml:trace contextRef="#ctx0" brushRef="#br0" timeOffset="1">418 136 11290,'69'107'6090,"-75"-116"-697,-3-10-3121,-4-8-279,3-6-521,3 3-344,3 2-672,6 6-224,4 4-952,2 4-784,5 5 1928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37:33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43 119 11707,'23'-3'6790,"-17"1"-6409,-1 0 0,1 0 0,-1-1 0,1 0-1,7-5 1,-10 6-362,0 0-1,0 0 0,-1 0 1,1 0-1,-1-1 1,0 1-1,1-1 0,-1 0 1,-1 0-1,1 1 0,0-1 1,-1 0-1,1 0 0,-1-1 1,0 1-1,0 0 0,0 0 1,0-1-1,-1 1 0,1 0 1,-1-1-1,0-4 1,0 7 20,0 0 1,0 0 0,0 0-1,0 0 1,-1 0 0,1 0-1,0 0 1,0 0 0,-1 0-1,1 0 1,-1 0-1,1 0 1,-1 0 0,1 0-1,-1 0 1,0 0 0,1 1-1,-1-1 1,0 0 0,0 0-1,1 1 1,-1-1 0,0 1-1,0-1 1,0 0 0,0 1-1,0 0 1,0-1 0,0 1-1,0 0 1,0-1 0,0 1-1,0 0 1,0 0 0,0 0-1,0 0 1,0 0 0,0 0-1,0 0 1,0 0 0,0 0-1,-2 1 1,-1 0 56,-1 0-1,1 1 1,0-1 0,0 1-1,0 0 1,0 0 0,0 1-1,1-1 1,-7 5-1,4 0-45,0-1 0,0 1 0,1 0 0,0 0 0,0 1 0,1 0 0,0-1 0,0 2 0,1-1 0,0 0 0,0 1 0,-2 10 0,3-7-29,0 1 0,1 0-1,0-1 1,1 1-1,0 0 1,1-1 0,5 26-1,-5-35-15,0 1 0,0 0-1,0-1 1,1 1 0,0-1-1,-1 1 1,1-1 0,0 0-1,1 0 1,-1 0-1,0 0 1,1 0 0,0 0-1,0-1 1,0 1 0,0-1-1,0 0 1,0 0 0,0 0-1,1 0 1,-1 0 0,1-1-1,-1 0 1,1 1 0,0-1-1,0-1 1,-1 1 0,1 0-1,0-1 1,0 0 0,0 0-1,0 0 1,-1-1 0,1 1-1,4-2 1,-3 1-133,0 0 0,0 0 0,0 0 1,0-1-1,0 0 0,0 0 0,-1 0 0,1-1 1,-1 0-1,1 0 0,-1 0 0,0 0 0,0 0 1,-1-1-1,1 0 0,-1 0 0,1 0 0,-1 0 1,-1 0-1,1-1 0,0 1 0,-1-1 0,0 0 1,0 0-1,2-9 0,-2 0-1514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1:41.8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10 103 13803,'-10'-102'5129,"58"105"-3785,2 2-616,0-2-199,-1 5-209,-12-3-592,-7 2-481,-14 1-1871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37:34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12 195 11306,'-1'7'657,"1"-4"-320,0 0 1,0-1 0,-1 1-1,2 0 1,-1 0 0,0-1-1,0 1 1,2 4 0,-2-6-260,1 0 0,0-1 1,-1 1-1,1 0 0,0 0 1,-1-1-1,1 1 0,0 0 0,0-1 1,0 1-1,0-1 0,-1 1 1,1-1-1,0 1 0,0-1 1,0 0-1,0 1 0,0-1 1,0 0-1,0 0 0,0 0 0,0 0 1,0 0-1,0 0 0,0 0 1,0 0-1,2-1 0,9 1 171,1-2-1,-1 1 0,0-2 0,13-3 0,-22 5-222,0 0-1,1 0 1,-1 0 0,0-1-1,0 1 1,0-1-1,0 0 1,0 0-1,-1 0 1,1 0 0,0 0-1,-1 0 1,0-1-1,1 1 1,-1-1-1,0 0 1,0 0 0,-1 1-1,4-7 1,-5 8 16,0-1 1,0 1 0,0-1-1,0 1 1,0-1 0,-1 1-1,1-1 1,0 1 0,-1-1 0,1 1-1,-1-1 1,1 1 0,-1-1-1,0 1 1,0 0 0,1 0-1,-1-1 1,0 1 0,0 0-1,0 0 1,0 0 0,-1 0-1,1 0 1,0 0 0,0 0-1,-1 0 1,0 0 0,-45-24 914,34 19-771,6 3-78,-4-2-7,-1-1 1,2 0 0,-1-1-1,-10-8 1,20 14-102,0 0 0,0 1 0,0-1 0,0 0 0,0 0 0,0 0 0,0 0 0,0 0 0,0 0 0,1 0 0,-1 0 0,0 0 0,1 0 0,-1 0 0,1 0 0,-1 0 0,1-1 0,-1 1 0,1 0 0,0 0 0,0-1 0,0 1 0,0 0 1,0 0-1,0-1 0,0 1 0,0 0 0,0-1 0,0 1 0,1 0 0,-1 0 0,0 0 0,1-1 0,-1 1 0,1 0 0,0 0 0,-1 0 0,1 0 0,0 0 0,0 0 0,-1 0 0,1 0 0,0 0 0,0 0 0,0 0 0,0 1 0,0-1 0,0 0 0,0 1 0,1-1 0,0 0 0,4-2-150,0 0 0,-1 1 1,1-1-1,0 1 0,0 1 0,0-1 1,0 1-1,1 0 0,-1 0 0,0 1 0,0 0 1,7 1-1,14 3-1153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37:35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115 218 9866,'-43'79'4004,"27"-51"-3367,-20 46 1,32-63-491,0 0 0,1 0 0,0 0 0,1 1 0,0-1 0,1 1 0,0 0 0,2 12 0,0-12-64,0 0 0,1 0 1,1 0-1,0-1 1,0 1-1,1-1 1,1 0-1,0 0 0,0 0 1,1-1-1,0 0 1,1 0-1,1 0 1,-1-1-1,1 0 0,1-1 1,-1 1-1,1-2 1,1 1-1,0-1 1,0-1-1,0 0 1,1 0-1,0-1 0,0 0 1,0-1-1,0 0 1,1-1-1,-1-1 1,1 1-1,19 0 0,0-4-28,0-2 0,-1-1 0,1-1 0,-1-1 0,0-2 0,-1-1 0,0-2 0,0 0 0,-1-2 0,-1-1 0,0-1 0,-1-2 0,0 0 0,27-26 0,-40 30-9,-1 0 1,-1-1-1,0 0 1,0 0 0,-2-1-1,0-1 1,-1 0 0,0 0-1,-1 0 1,-1-1 0,-1 0-1,0 0 1,-2 0-1,3-20 1,-4 22-49,-1 0 0,0 1 0,-1-1 1,-1 0-1,0 0 0,-1 1 0,0-1 0,-2 1 0,1 0 0,-2 0 0,0 0 0,0 0 1,-2 1-1,1 0 0,-2 0 0,0 0 0,-12-14 0,13 20 13,0 0 1,0 0-1,0 1 0,-1 0 1,0 1-1,0 0 0,0 0 1,-1 1-1,0 0 0,1 0 1,-19-4-1,13 5 16,-1 0 0,1 2-1,-1 0 1,0 0 0,0 1-1,1 1 1,-17 3 0,-2 3-35,0 1-1,1 2 1,0 1 0,1 1 0,0 2-1,-30 18 1,-42 36-669,10 7-401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37:35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0 255 13211,'35'1'5105,"-37"-18"-3521,2-4-520,0-20-479,10 7-177,-12-14-328,-9-4-360,-1 10 2512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37:35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15443,'-16'8'5593,"73"-2"-4704,3-3-177,11-1-280,0-1-256,-21-5-720,8 1-576,-25-10-433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37:36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30 226 16115,'-2'-6'6610,"-1"-5"-4162,-5-7-607,1-10-793,2-7-456,0-7-856,5 4-384,2 8-1481,-2 12-935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37:36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0 134 13627,'2'2'164,"-1"0"129,1-1 1,-1 1-1,1-1 0,-1 1 1,1-1-1,0 0 1,0 1-1,0-1 0,0 0 1,0 0-1,0 0 1,0-1-1,3 2 0,-4-4-135,0 0 0,0 0-1,0 0 1,0 0 0,0 0-1,-1 0 1,1 0 0,-1 0-1,1 0 1,-1 0 0,0 0-1,0 0 1,0-5 0,0 0-74,10-107 1100,0 130-1025,-1 17-106,-6-22-45,-1 0 0,2-1 0,-1 1 0,2-1 0,10 20 0,-14-28-16,0 0 0,1-1 0,-1 1 1,1-1-1,-1 1 0,1-1 0,0 1 1,0-1-1,0 0 0,0 0 1,0 0-1,0 0 0,0 0 0,0 0 1,0 0-1,0-1 0,0 1 0,0-1 1,0 0-1,1 0 0,-1 1 0,0-1 1,0-1-1,1 1 0,-1 0 1,0 0-1,0-1 0,0 1 0,0-1 1,0 0-1,0 0 0,0 0 0,0 0 1,0 0-1,4-3 0,7-4-15,-1 0 0,0-2 0,0 1 0,-1-2 0,0 1 0,-1-1 0,0-1 0,0 0 0,12-22 0,-22 34 23,0 0 0,0 0 1,0 0-1,0-1 0,0 1 1,0 0-1,0 0 1,0 0-1,0-1 0,1 1 1,-1 0-1,0 0 0,0 0 1,0 0-1,0 0 1,0-1-1,1 1 0,-1 0 1,0 0-1,0 0 0,0 0 1,0 0-1,1 0 1,-1 0-1,0 0 0,0 0 1,0 0-1,1 0 0,-1-1 1,0 1-1,0 0 1,0 0-1,1 0 0,-1 0 1,0 1-1,0-1 0,0 0 1,1 0-1,-1 0 1,0 0-1,6 9 22,2 21 23,-7-26-39,1 7 15,1 2-23,0 0 0,1 1 0,0-1 0,1-1 0,12 25 0,-15-34 9,0-1-1,-1 0 1,1 0-1,0 0 1,0 1-1,1-2 1,-1 1 0,0 0-1,1 0 1,-1-1-1,1 1 1,-1-1 0,1 0-1,-1 0 1,1 0-1,0 0 1,0 0 0,0-1-1,0 1 1,-1-1-1,1 0 1,0 1-1,0-2 1,0 1 0,0 0-1,0 0 1,0-1-1,0 0 1,-1 1 0,1-1-1,0 0 1,-1 0-1,1-1 1,3-1 0,-2 1 34,0-1 1,0 1-1,0-1 1,0 0-1,-1 0 0,7-6 1,-7 5 31,0 1 0,0 0 1,0 0-1,1 1 0,-1-1 0,7-3 0,-9 6-53,-1 0-1,1 1 1,-1-1-1,1 0 0,0 0 1,-1 0-1,1 0 1,-1 0-1,1 1 1,-1-1-1,1 0 0,-1 1 1,1-1-1,-1 0 1,1 1-1,-1-1 0,0 0 1,1 1-1,-1-1 1,1 1-1,-1-1 0,0 1 1,0-1-1,1 1 1,-1 0-1,12 20 121,-6-11-44,-5-7-133,1-1 1,-1 0-1,1 0 0,0 0 1,0 0-1,0-1 1,0 1-1,0 0 1,0-1-1,1 1 1,-1-1-1,0 0 1,1 0-1,-1 0 1,1 0-1,-1 0 0,1 0 1,-1-1-1,1 1 1,0-1-1,-1 0 1,1 0-1,0 0 1,-1 0-1,1 0 1,4-2-1,-2 1-190,-1-1-1,1 0 0,-1 0 1,0 0-1,0 0 1,0-1-1,0 1 1,0-1-1,0 0 1,-1-1-1,0 1 1,1-1-1,-1 1 1,3-6-1,8-15-1012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37:3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13827,'7'0'5825,"7"0"-3320,16 2-1137,0-2-224,12 0-600,-1-2-408,-6-4-704,0 6-448,-18 0-1216,-4 8-209</inkml:trace>
  <inkml:trace contextRef="#ctx0" brushRef="#br0" timeOffset="1">5 179 12163,'17'-5'4721,"20"-11"-3297,8 4-752,6-2-680,-1 3-616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37:37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0 240 11122,'8'7'4277,"7"-1"-3069,5 0-594,-3 2-271,-9-3-197,0-2 0,0 1 1,1-1-1,-1 0 0,1-1 1,-1 0-1,1 0 0,0-1 1,0 0-1,15 0 0,-4-3-44,0-1 0,0 0 0,0-1 0,-1-1 0,0-1 0,26-12 0,-44 17-86,1 1 0,-1-1-1,1 0 1,-1 0 0,1 1 0,-1-1 0,0 0 0,1 0 0,-1-1-1,0 1 1,0 0 0,0 0 0,0 0 0,0-1 0,0 1-1,0-1 1,0 1 0,0 0 0,-1-1 0,1 0 0,-1 1-1,1-1 1,-1 1 0,0-1 0,1 0 0,-1 1 0,0-1 0,0 0-1,0 1 1,0-1 0,0 1 0,-1-1 0,1 0 0,0 1-1,-1-1 1,1 1 0,-1-1 0,0 1 0,1-1 0,-1 1-1,0-1 1,0 1 0,0-1 0,0 1 0,-2-1 0,-4-8 152,-2 1-1,1 1 1,-1-1 0,-16-11 0,24 20-166,-34-24 232,23 16-121,1 0 0,-1 0 0,1-1 0,1 0 0,0-1 0,-18-22 0,28 32-109,0 0-1,-1-1 1,1 1-1,-1-1 0,1 1 1,0 0-1,0-1 1,-1 1-1,1-1 1,0 1-1,0-1 1,-1 1-1,1-1 1,0 1-1,0-1 1,0 1-1,0-1 1,0 1-1,0-1 0,0 1 1,0-1-1,0 1 1,0-1-1,0 1 1,0-1-1,0 1 1,0-1-1,1 1 1,-1-1-1,0 1 1,0-1-1,1 1 0,-1-1 1,0 1-1,0-1 1,1 1-1,-1 0 1,0-1-1,1 1 1,-1-1-1,1 1 1,-1 0-1,1 0 1,-1-1-1,1 1 1,35-5 87,-27 5-256,0 1 0,0 0 0,0 0 0,0 1 0,0 1 0,0-1 0,0 1 0,-1 1 0,14 7 0,-2 3-1250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37:38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14395,'80'-35'5625,"-88"53"-3896,-1 10-665,-7 19-560,-3-1-64,3-5-176,5-3-96,13-10-176,4-7-160,4-10-520,2-3-288,-1-8-465,5-10-207,4-3-104,3-5-1329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37:38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23 10434,'11'-5'4641,"3"-6"-1968,-13 5-353,-4 12-463,-6 10-329,-1 12-664,-2 1-248,-1 12-296,0-7-80,7 1-152,3 3-160,5-10-496,-2-7-384,-8-12-1056,6-1-489</inkml:trace>
  <inkml:trace contextRef="#ctx0" brushRef="#br0" timeOffset="1">1 198 14123,'6'-3'5441,"11"-3"-3969,7-1-567,12 1-473,0 4-160,5 2-328,7 5-520,-9 0-1185,1 6-1583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1:42.2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18 13099,'11'3'5585,"9"4"-2744,12-4-1649,9-4-136,9-3-472,5-7-632,4 3-1464,-2 1-649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37:38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1 168 8978,'39'19'1910,"9"6"4092,-48-25-5872,0 0 0,1 0-1,-1 0 1,1 0 0,-1 0-1,0 0 1,1 0-1,-1 0 1,1 0 0,-1 0-1,0 0 1,1 0 0,-1 0-1,1-1 1,-1 1 0,0 0-1,1 0 1,-1 0 0,0-1-1,1 1 1,-1 0-1,0 0 1,1-1 0,-1 1-1,0 0 1,0-1 0,1 1-1,-1 0 1,0-1 0,0 1-1,1 0 1,-1-1 0,0 0-1,10-19 1626,-6 9-1779,63-149 3258,-67 160-3195,1-1 0,-1 0 0,0 0 1,1 0-1,-1 0 0,0 1 0,1-1 0,-1 0 0,1 0 0,-1 1 1,1-1-1,0 0 0,-1 1 0,1-1 0,0 1 0,-1-1 1,1 0-1,1 0 0,-2 1-20,1 1 0,-1-1 0,1 0 0,-1 0 1,0 0-1,1 0 0,-1 0 0,1 0 0,-1 0 0,0 1 0,1-1 1,-1 0-1,1 0 0,-1 1 0,0-1 0,1 0 0,-1 0 1,0 1-1,0-1 0,1 0 0,-1 1 0,0-1 0,0 0 0,1 1 1,-1-1-1,0 1 0,2 3 38,0 0 0,-1 1-1,1-1 1,-1 0 0,0 1 0,0 6 0,19 140-800,1-52-3436,-16-82 2127</inkml:trace>
  <inkml:trace contextRef="#ctx0" brushRef="#br0" timeOffset="1">188 255 13043,'-75'-51'7377,"87"54"-5984,14-3-841,7 2-432,11-2-1032,0-2-553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37:39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7 226 9138,'0'0'8974,"-2"-6"-5427,0-5-3323,0 0 1,1-1-1,1 1 0,0-1 0,1 0 0,0 1 0,0 0 0,1-1 0,1 1 0,7-20 1,-9 27-228,0 0 0,1 0 1,0-1-1,0 1 1,1 1-1,-1-1 0,1 0 1,-1 0-1,1 1 0,0 0 1,1-1-1,-1 1 1,0 1-1,1-1 0,0 0 1,0 1-1,-1 0 1,1-1-1,1 2 0,-1-1 1,0 0-1,0 1 1,1 0-1,-1 0 0,1 0 1,-1 0-1,1 1 1,-1 0-1,1 0 0,-1 0 1,6 1-1,-9-1-10,1 0 1,-1 0-1,0 1 0,1-1 0,-1 0 0,1 1 1,-1-1-1,0 0 0,0 1 0,1 0 1,-1-1-1,0 1 0,0 0 0,0 0 0,1-1 1,-1 1-1,0 0 0,0 0 0,0 0 1,-1 0-1,1 1 0,0-1 0,1 2 0,-2-1 1,1-1 0,-1 1-1,0 0 1,0 0 0,0 0 0,0 0-1,0-1 1,-1 1 0,1 0-1,0 0 1,-1-1 0,0 1-1,1 0 1,-1 0 0,-1 2-1,-5 7-11,0 0 0,-1 0 0,-17 18 0,21-24 39,-22 19 67,20-18 5,-1 0-1,1 0 1,0 0 0,1 0 0,0 1-1,0 0 1,-7 13 0,12-20-79,0 1 0,0-1 0,0 0 0,0 1 0,1-1 0,-1 1-1,0-1 1,0 1 0,0-1 0,1 0 0,-1 1 0,0-1 0,1 1 0,-1-1 0,0 0 0,1 0 0,-1 1 0,0-1 0,1 0 0,-1 1 0,0-1 0,1 0 0,-1 0 0,1 0 0,-1 1 0,1-1-1,-1 0 1,0 0 0,1 0 0,-1 0 0,1 0 0,-1 0 0,1 0 0,-1 0 0,1 0 0,-1 0 0,1 0 0,-1 0 0,1 0 0,22-1-10,30-4-148,41-3-360,-83 8 372,0 0 0,0 1-1,0 0 1,0 1 0,0 1 0,15 5 0,-17-5 12,19 7-447,-28-10 594,1 1 0,0-1 0,-1 0 0,1 0 0,-1 0 0,1 0 0,0 0 0,-1 0 0,1 0 1,0 0-1,-1 0 0,1 0 0,0 0 0,-1 0 0,1-1 0,-1 1 0,1 0 0,0 0 0,-1-1 0,1 1 1,-1 0-1,1-1 0,-1 1 0,1-1 0,-1 1 0,1 0 0,-1-1 0,0 1 0,1-1 0,-1 1 0,1-1 1,-1 0-1,0 1 0,0-1 0,1 0 0,6-36-1333,17-85-8458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37:40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1 245 9722,'6'26'6037,"-6"-26"-5983,0 0 1,0 0-1,0 0 1,0 0-1,0 0 1,0 0-1,2 1 1527,-2-1-1527,0 0 1,3-19 2790,5-107 1684,-8 125-4530,0 1 0,0-1 0,0 0 0,0 0 0,0 1 1,0-1-1,1 0 0,-1 0 0,0 1 0,0-1 0,0 0 0,1 1 0,-1-1 0,1 0 0,-1 1 0,0-1 0,1 0 1,-1 1-1,1-1 0,-1 1 0,1-1 0,-1 1 0,1-1 0,0 1 0,-1-1 0,1 1 0,1-1 0,-1 1 0,0 0 0,1 0-1,-1 0 1,0 0-1,0 1 1,1-1 0,-1 0-1,0 0 1,0 1-1,0-1 1,1 1 0,-1-1-1,0 1 1,2 1 0,34 31 53,-36-33-45,20 27-20,12 12-80,-31-37 86,0 0 0,0 0 0,0 0 0,0 0 1,1 0-1,-1-1 0,1 1 0,-1-1 1,1 0-1,0 0 0,0 0 0,5 2 1,-8-4 29,0 1 1,1 0 0,-1 0 0,0 0 0,1 0 0,-1 0-1,0 0 1,0-1 0,1 1 0,-1 0 0,0 0-1,0 0 1,1-1 0,-1 1 0,0 0 0,0 0-1,0-1 1,1 1 0,-1 0 0,0 0 0,0-1-1,0 1 1,0 0 0,0-1 0,0 1 0,1 0-1,-1-1 1,0 1 0,0 0 0,0-1 0,0 1 0,0 0-1,0-1 1,0 1 0,-1 0 0,1-1 0,-1-22 699,-1 4-536,2 12-170,-1-1 29,1 0 0,0 0 0,1 0-1,-1 0 1,4-9 0,-4 14-73,1 0 1,1-1-1,-1 2 0,0-1 1,1 0-1,0 0 0,-1 0 0,1 1 1,0-1-1,0 1 0,1-1 1,-1 1-1,0 0 0,1 0 1,-1 0-1,1 0 0,0 0 1,5-2-1,4 0-506,1 0 0,0 1 0,0 1 0,1 0 0,-1 1 0,0 0 0,1 1 0,-1 0 0,27 5 1,-15-3-1657,40-1 1,-32-3 1857,-1-2-1,37-10 1,-47 8 1140,0-1 0,21-10-1,-39 11 1893,-12 2-817,5 4-1786,1-1-1,-1 1 0,0 0 0,0 0 0,1 0 0,-1 1 0,0-1 0,0 1 0,1-1 0,-6 3 0,-16 9 8,1 1 0,-43 33 0,57-39-103,-3 2 0,0 0 0,1 1-1,0 0 1,0 1 0,-10 13 0,20-21-2,-1-1 0,1 0 0,-1 0 0,1 1 0,0-1 0,0 0 0,0 1 0,0-1 1,0 1-1,0-1 0,1 1 0,-1 0 0,1-1 0,0 1 0,0 0 0,0-1 0,0 1 0,0 0 0,1-1 1,-1 1-1,1-1 0,0 1 0,0 0 0,0-1 0,0 0 0,0 1 0,0-1 0,0 0 0,1 1 1,-1-1-1,1 0 0,0 0 0,0 0 0,0 0 0,0-1 0,3 4 0,-2-3 22,-1 0 0,1 0 1,-1-1-1,1 1 0,0-1 0,0 1 0,0-1 0,0 0 0,0 0 0,0 0 1,0 0-1,0 0 0,0-1 0,0 0 0,1 1 0,-1-1 0,0-1 0,0 1 1,0 0-1,1-1 0,-1 1 0,4-2 0,4-3 170,0 0 0,-1 0-1,0-1 1,18-12 0,15-9 273,-38 42 1877,2 13-1857,10 9-569,-16-36 10,0 0 0,0 1 0,-1-1 0,1 0-1,0 0 1,0 0 0,0 0 0,0 0 0,1 0 0,-1 0 0,0 0 0,0 0 0,0-1 0,1 1 0,-1 0 0,1-1 0,-1 1-1,0-1 1,1 1 0,-1-1 0,3 1 0,-3-1-183,0 0 0,0-1 0,0 1 0,0 0 0,0 0 0,0 0 0,0 0 0,0-1 0,0 1 0,0-1 0,0 1 0,0 0-1,0-1 1,0 0 0,0 0 0,4-5-4221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6:01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70 225 11002,'-50'-32'3925,"35"27"810,30 9-2039,-5-5-2601,1 0 0,-1-1 0,0 0 1,1-1-1,-1 0 0,0-1 0,-1 0 0,1 0 0,-1-1 0,12-8 0,-16 10-56,-1 0-1,1 0 1,-1-1-1,0 0 1,0 0-1,0 0 1,0 0-1,-1-1 1,1 1 0,-1-1-1,0 0 1,-1 0-1,1 0 1,-1 0-1,0-1 1,-1 1-1,1 0 1,-1-1-1,0 0 1,0 1-1,0-7 1,-1 10-20,0 0 0,0 1 0,0-1-1,0 0 1,-1 1 0,1-1 0,0 1 0,-1-1 0,1 0 0,-1 1 0,0-1 0,1 1 0,-1-1 0,0 1-1,0 0 1,0-1 0,0 1 0,0 0 0,0 0 0,0-1 0,-1 1 0,1 0 0,0 0 0,-1 0-1,1 1 1,-1-1 0,1 0 0,-1 0 0,1 1 0,-1-1 0,1 1 0,-1-1 0,1 1 0,-1 0-1,0 0 1,1 0 0,-1-1 0,-3 2 0,0-1 30,0 1-1,0 0 0,0 0 1,0 0-1,0 1 1,0-1-1,0 1 1,1 0-1,-1 1 0,1-1 1,0 1-1,-6 4 1,1 1 8,0 2 0,1-1 1,0 1-1,0 0 0,1 1 1,1-1-1,-1 2 0,2-1 0,-6 15 1,8-18-37,0-1 1,1 1 0,0-1 0,0 1 0,1 0-1,-1 0 1,2 0 0,-1 0 0,1 0-1,1 0 1,0 0 0,0-1 0,0 1-1,1 0 1,0 0 0,3 8 0,-2-11-24,0-1 1,-1 0 0,1 0 0,1 0 0,-1 0-1,1-1 1,-1 1 0,1-1 0,0 0-1,0 0 1,0 0 0,1-1 0,-1 1 0,1-1-1,-1 0 1,1-1 0,0 1 0,0-1-1,0 0 1,0 0 0,0 0 0,0 0-1,9-1 1,-10 0-146,1 0 1,-1-1-1,1 1 0,0-1 1,-1 0-1,0 0 0,1-1 0,-1 1 1,0-1-1,0 0 0,1 0 0,-1 0 1,-1-1-1,1 1 0,0-1 0,-1 0 1,1 0-1,-1 0 0,0-1 0,0 1 1,0-1-1,-1 1 0,1-1 0,-1 0 1,0 0-1,3-7 0,1-14-2085,0 3-574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6:02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101 147 9850,'-5'22'1238,"0"1"0,-1 38 0,6-60-1147,0 1 0,1 0 0,-1-1 0,0 1-1,1-1 1,-1 1 0,1-1 0,0 1 0,0-1-1,-1 1 1,1-1 0,0 0 0,0 1 0,0-1 0,0 0-1,1 0 1,-1 0 0,0 0 0,0 0 0,1 0 0,-1 0-1,0 0 1,1-1 0,-1 1 0,1 0 0,-1-1 0,1 1-1,0-1 1,-1 0 0,1 1 0,-1-1 0,1 0 0,2 0-1,3 0 258,0 0 0,0 0 0,-1 0-1,1-1 1,12-3 0,-16 3-224,1 0 1,0 0-1,-1 0 1,1-1-1,-1 0 1,1 0 0,-1 0-1,0 0 1,0 0-1,0 0 1,0-1-1,0 1 1,0-1-1,-1 0 1,1 0-1,3-6 1,-5 7-81,-1 0 1,1 0-1,0-1 0,-1 1 0,1 0 1,-1 0-1,1-1 0,-1 1 0,0 0 1,0-1-1,0 1 0,0 0 0,-1-1 1,1 1-1,-1 0 0,1-1 0,-1 1 1,0 0-1,0 0 0,0 0 0,0 0 1,0 0-1,0 0 0,-1 0 0,1 0 1,-1 0-1,1 0 0,-3-1 0,-10-10 197,-1 1 0,-1 0 0,1 1 0,-2 1 0,-34-16 0,-30-19 451,80 45-684,1-1-1,-1 1 1,1 0 0,-1 0-1,1-1 1,-1 1 0,1 0-1,-1-1 1,1 1 0,-1 0-1,1-1 1,-1 1 0,1-1-1,0 1 1,-1-1 0,1 1-1,0-1 1,-1 1-1,1-1 1,0 1 0,0-1-1,0 1 1,-1-1 0,1 1-1,0-1 1,0 0 0,0 1-1,0-1 1,0 1 0,0-1-1,0 1 1,0-1 0,0 0-1,0 1 1,0-1-1,1 0 1,0 0-1,0 0-1,1-1 1,-1 1-1,0 0 1,1 0-1,-1 0 1,1 0 0,0 1-1,-1-1 1,1 0-1,0 1 1,1-1-1,58-11-126,-59 12 107,32-3-845,-1 1 1,42 3-1,-49 2-1189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6:02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310 249 8778,'-4'3'295,"-147"116"5751,131-101-5716,2 1 0,0 0 0,1 2 0,0 0-1,-13 25 1,25-39-247,1 0 0,0 0 0,0 1 0,1-1 0,0 1-1,0 0 1,1 0 0,0 0 0,0 0 0,1 1 0,0-1 0,1 0-1,0 1 1,0-1 0,1 0 0,-1 1 0,2-1 0,-1 0 0,1 0-1,1 0 1,0 0 0,6 14 0,1-8-17,0-1-1,1 0 1,1 0 0,0-1-1,1-1 1,0 0-1,1-1 1,21 13 0,13 5 42,65 28 1,-64-35-104,1-3 0,0-1 0,2-3 0,93 14-1,-109-24-11,0-1-1,1-3 1,-1 0-1,0-3 1,1-1-1,-1-1 1,63-19-1,-82 18-15,1-1 0,-1-1 0,-1 0-1,0-1 1,0-1 0,-1-1 0,0 0 0,-1-1-1,0 0 1,-1-1 0,0-1 0,-1 0 0,-1 0-1,0-1 1,-1-1 0,10-19 0,-11 16 11,0-1-1,-1 0 1,-2-1 0,0 1-1,-1-1 1,0-1 0,-2 1-1,-1 0 1,0-1 0,-2 0-1,-1 1 1,0-1 0,-7-30-1,1 18 37,-3 0 0,-1 0-1,-1 2 1,-28-54 0,30 67 34,-2 0 1,0 0 0,-1 2 0,-1 0-1,-1 0 1,0 1 0,-1 1 0,-29-21-1,34 29-7,0 0-1,-1 1 1,0 1-1,0 0 1,0 0-1,0 1 1,-1 1-1,0 0 1,0 1-1,0 0 1,0 1-1,0 0 1,0 1-1,0 1 1,0 0-1,0 0 1,0 2-1,0-1 1,-19 8-1,15-3-73,-1 0 0,1 1 0,1 0 0,0 2 0,0 0 0,1 1 0,0 0 0,0 1-1,2 1 1,0 0 0,0 1 0,1 0 0,-12 20 0,-18 35-836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8:44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0 385 11002,'8'1'7628,"-8"-1"-7478,2-14 1846,-1 9-1298,1-11-261,1 0 1,1 1-1,7-22 0,10-35 785,-17 10 132,-5 62-1338,1-1 0,0 1 0,0-1-1,0 1 1,0 0 0,0-1 0,0 1 0,0-1 0,0 1 0,0 0 0,1-1-1,-1 1 1,0-1 0,0 1 0,0 0 0,0-1 0,0 1 0,1 0 0,-1-1 0,0 1-1,0 0 1,1-1 0,-1 1 0,0 0 0,1 0 0,-1-1 0,0 1 0,1 0 0,-1 0-1,0-1 1,1 1 0,-1 0 0,0 0 0,1 0 0,-1 0 0,1 0 0,15 9 253,17 29-139,-28-32-89,9 10 7,0-1 0,1-1 1,1-1-1,0 0 0,1-1 0,0 0 0,1-2 0,33 15 0,-51-25-31,1 1 0,-1-1-1,0 0 1,0 0-1,1 0 1,-1 0 0,0 0-1,1 0 1,-1 0-1,0 0 1,0 0 0,1 0-1,-1 0 1,0 0-1,1 0 1,-1 0 0,0 0-1,0 0 1,1 0-1,-1 0 1,0 0 0,1 0-1,-1-1 1,0 1-1,0 0 1,1 0 0,-1 0-1,0 0 1,0-1-1,1 1 1,-1 0 0,0 0-1,0 0 1,0-1-1,1 1 1,0-14 447,-6-14 190,-17-40 273,13 44-808,2 0-1,0 0 1,1 0 0,-3-34 0,9 55-139,0 1-1,0-1 0,0 1 1,0-1-1,0 1 1,0 0-1,1-1 1,-1 1-1,1-1 1,0 1-1,0 0 0,0 0 1,0-1-1,0 1 1,0 0-1,3-4 1,-2 5-45,-1 0 1,1 0 0,0 0-1,0 0 1,0 0 0,0 0-1,0 0 1,0 1 0,0-1-1,0 1 1,0-1 0,0 1-1,0 0 1,0 0 0,0 0-1,0 0 1,0 0 0,0 0-1,0 1 1,4 0 0,14 4-428,-1 1 0,0 1-1,22 11 1,11 4-252,-22-11 369,-8-3 100,0 0 1,0 2 0,31 18 0,-48-25 262,0 0 0,-1 0 0,0 0 0,0 1 1,0 0-1,0 0 0,0 0 0,-1 0 0,1 0 1,-1 1-1,0 0 0,-1-1 0,1 1 0,-1 0 1,0 0-1,0 0 0,0 1 0,-1-1 0,0 0 1,1 11-1,-2-12 47,-1-1 1,0 1-1,1-1 1,-1 1-1,-1-1 1,1 1-1,0-1 1,-1 0-1,0 0 1,0 0-1,0 0 1,0 0-1,0 0 1,0-1-1,-1 1 1,1 0-1,-1-1 1,0 0-1,0 0 1,0 0-1,0 0 1,0 0-1,-7 2 1,0 1 227,0-1 1,0 0 0,-1-1 0,0 0-1,1 0 1,-20 1 0,26-5-167,-1 1 0,0-1 0,1 0 0,-1 0 0,0 0 0,1-1-1,0 1 1,-1-1 0,1 0 0,0 0 0,0-1 0,0 0 0,0 1 0,0-1 0,1 0 0,-1-1 0,1 1 0,0 0 0,0-1 0,0 0 0,1 0 0,-1 0 0,1 0 0,-3-6 0,3 7-120,1 0 0,-1 0 1,1-1-1,0 1 1,-1 0-1,1-1 1,1 1-1,-1-1 1,0 0-1,1 1 0,0-1 1,0 1-1,0-1 1,0 1-1,1-1 1,-1 0-1,1 1 0,0-1 1,0 1-1,0 0 1,0-1-1,1 1 1,0 0-1,-1 0 0,1 0 1,0 0-1,0 0 1,1 0-1,-1 0 1,1 1-1,5-5 0,-5 5-146,0 0-1,1 1 0,-1 0 1,0-1-1,1 1 0,-1 1 0,1-1 1,0 0-1,-1 1 0,1 0 0,0-1 1,-1 2-1,7 0 0,2 0-471,-1 1 0,0 1 0,12 4-1,21 11 105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8:45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35 300 12011,'-16'30'4434,"15"-30"-4339,1 0 1,0 0 0,-1 1-1,1-1 1,0 0-1,-1 1 1,1-1-1,-1 0 1,1 0-1,0 0 1,-1 0-1,1 1 1,-1-1 0,1 0-1,-1 0 1,1 0-1,0 0 1,-1 0-1,1 0 1,-1 0-1,1 0 1,-1 0 0,1 0-1,-1 0 1,1 0-1,0-1 1,-1 1-1,1 0 1,-1 0-1,1 0 1,0-1 0,-1 1-1,1 0 1,-1 0-1,1-1 1,0 1-1,-1 0 1,1-1-1,0 1 1,0 0 0,-1-1-1,1 1 1,0 0-1,0-1 1,0 1-1,-1-1 1,1 1-1,0-1 1,0 1 0,0 0-1,0-1 1,0 1-1,0-1 1,0 1-1,0-1 1,0 1-1,0-1 1,0 1 0,0-1-1,8-71 3747,-5 49-3415,1 1-1,13-40 0,-16 61-415,-1-1 0,1 1-1,-1-1 1,1 1 0,-1-1 0,1 1 0,0 0-1,0-1 1,0 1 0,0 0 0,0 0-1,0 0 1,0-1 0,0 1 0,0 0-1,1 0 1,-1 1 0,0-1 0,3-1 0,-3 2-5,1 0 1,-1 0-1,0 0 1,0 0-1,1 0 1,-1 0-1,0 0 1,0 0-1,0 1 1,1-1-1,-1 0 1,0 1-1,0-1 1,0 1 0,0 0-1,0-1 1,0 1-1,0 0 1,1 0-1,5 6 12,-1-1 0,0 1-1,0 0 1,-1 1 0,5 7-1,7 13 30,22 34-28,-36-59-16,-1 1-1,1-1 1,-1 0 0,1 0-1,0-1 1,1 1-1,-1 0 1,0-1 0,1 0-1,-1 0 1,1 0 0,0 0-1,5 2 1,-8-4 15,0 0 1,0 0-1,0 0 1,0 0-1,0 0 1,0 0-1,0 0 1,0 0-1,0-1 1,0 1-1,0 0 1,0 0-1,0-1 1,0 1-1,0-1 1,-1 1-1,1-1 1,0 1-1,0-1 1,0 1-1,-1-1 1,1 0-1,0 0 1,-1 1-1,1-1 1,0 0-1,-1 0 0,1 0 1,-1 1-1,1-1 1,-1 0-1,0 0 1,1 0-1,-1 0 1,0 0-1,0 0 1,0 0-1,0 0 1,1 0-1,-1 0 1,0 0-1,-1-2 1,1-7 191,0 0 1,0 0 0,-4-13-1,3 17-121,-6-36 330,-6-38 19,12 73-443,1 0 0,0 0 0,0 0 0,0 1 1,1-1-1,0 0 0,1 0 0,3-11 0,-4 17-62,-1-1-1,1 1 1,-1 0 0,1 0-1,0 0 1,0 0-1,0 0 1,-1 0 0,1 0-1,0 0 1,0 0-1,0 0 1,1 0 0,-1 1-1,0-1 1,0 0-1,0 1 1,1-1 0,-1 1-1,0-1 1,0 1-1,1 0 1,-1-1 0,0 1-1,1 0 1,-1 0-1,0 0 1,1 0 0,1 1-1,4 0-547,-1 0-1,1 1 0,0 0 0,9 4 0,-13-5 443,40 17-2101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8:45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0 16163,'-107'43'6154,"122"-37"-4042,3-3-599,27 12-241,-6-9-136,-14-6-624,10 5-208,-14 0-368,5 2-352,2-2-1280,-10-7-985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8:45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36 273 13595,'2'0'7778,"-2"-11"-6114,-2-12-480,-6-11-192,0-12-600,0-1-368,1-8-888,2-2-752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1:42.6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26 251 10610,'-12'17'1102,"-2"0"2132,22-56-836,18-118 331,-16 88-1203,-8 53-912,-1 12-31,-1 7-41,7 26-52,46 98 94,-51-122-580,0-1 0,0 1 1,1-1-1,-1 0 0,1 0 1,0 0-1,1-1 0,-1 1 0,1-1 1,-1 1-1,9 4 0,-10-7 2,1 1-1,0-1 0,0 0 1,-1 0-1,1 0 1,0 0-1,0 0 1,0-1-1,0 0 0,0 1 1,1-1-1,-1 0 1,0 0-1,0-1 1,0 1-1,0-1 1,0 1-1,0-1 0,0 0 1,3-2-1,-1 1 10,0-1-1,0 0 1,0 0 0,0 0-1,0 0 1,-1-1-1,0 0 1,0 0 0,0 0-1,4-6 1,28-51 250,-8 12 367,-28 50-623,1-1 1,-1 0-1,0 0 1,1 0 0,-1 1-1,0-1 1,1 0-1,-1 0 1,0 1-1,0-1 1,1 0-1,-1 1 1,0-1-1,0 0 1,0 1-1,1-1 1,-1 0 0,0 1-1,0-1 1,0 1-1,0-1 1,0 0-1,0 1 1,0-1-1,0 1 1,0-1-1,0 0 1,0 1-1,0-1 1,0 1 0,0-1-1,0 0 1,0 1-1,1 20-136,0-5-442,0-1-1,2 0 0,-1 1 0,2-1 1,10 29-1,7-2-1752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8:46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14467,'0'-16'1515,"2"1"-1,6-31 1,-8 45-1446,1 0 0,-1 0 0,1 0 0,-1 0 1,1 0-1,0 0 0,-1 1 0,1-1 0,0 0 0,0 0 0,0 0 1,0 1-1,-1-1 0,1 0 0,0 1 0,0-1 0,0 1 1,1-1-1,-1 1 0,0-1 0,0 1 0,0 0 0,0-1 1,2 1-1,26 2 499,-24-1-427,2 0-27,0 0 0,-1 1 0,1-1 1,0 2-1,-1-1 0,0 1 0,1 0 0,-1 0 1,0 1-1,-1 0 0,1 0 0,-1 0 1,6 5-1,-9-6-90,0-1 1,0 1-1,0 0 1,0 0-1,0 0 1,-1 0-1,1 0 1,-1 0-1,0 0 1,0 0-1,0 1 1,0-1-1,0 0 1,-1 1-1,0-1 1,1 0-1,-1 1 1,-1-1-1,1 1 1,0-1-1,-1 0 1,0 1-1,0-1 1,0 0-1,0 0 1,0 0-1,0 0 1,-4 6-1,1-2 4,-1 0-1,0 0 0,0-1 0,0 1 0,-1-1 0,0 0 0,0-1 1,-9 7-1,-4 0 309,-35 18 1,53-30-294,1 1 0,-1-1 0,1 1 0,-1-1 0,1 1 0,0-1 0,-1 1 1,1-1-1,0 1 0,-1 0 0,1-1 0,0 1 0,0-1 0,0 1 0,0 0 0,-1-1 0,1 1 0,0 0 0,0-1 0,0 1 1,0 0-1,0-1 0,1 1 0,-1 0 0,0-1 0,0 1 0,0-1 0,1 1 0,-1 0 0,0-1 0,0 1 0,1-1 0,-1 1 1,0-1-1,1 1 0,-1-1 0,1 2 0,22 27 198,25 17-39,-44-43-204,1 0 0,-1 0 0,1 0 0,0-1 0,0 1 0,0-1-1,0 0 1,0 0 0,1-1 0,-1 0 0,0 0 0,1 0 0,-1 0 0,6-1-1,20 4-399,49 17-4681,-67-19 2904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8:46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13443,'0'-1'4777,"0"5"-4001,5 39-240,3 27 8,0-48 24,11-7-55,-1-4-121,7-4-232,-4-1-24,-8-7-288,3 1-248,-5-5-417,2-8-375,-6-2-480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8:47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0 12139,'8'5'4521,"21"3"-3073,-1-1-664,0-2-216,6 0-88,-7-2-336,1 3-184,-5 4-696,-9-5-264</inkml:trace>
  <inkml:trace contextRef="#ctx0" brushRef="#br0" timeOffset="1">1 171 14147,'24'7'5209,"10"-3"-3761,10 1-1392,-1 2 32,-13-6-288,5 6-416,0 4-328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8:47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53 11490,'7'-42'3354,"-9"32"-1607,-8 23 270,2 7-1482,2 0 1,0 0-1,1 0 0,1 1 0,1 0 1,1 0-1,0 23 0,1-33-113,1-8-359,0 1 1,0-1-1,0 1 1,0-1 0,1 1-1,-1-1 1,1 1 0,0-1-1,0 0 1,0 1-1,0-1 1,1 0 0,-1 0-1,1 0 1,0 0-1,0 0 1,0 0 0,0 0-1,1-1 1,-1 1-1,1-1 1,-1 1 0,1-1-1,0 0 1,0 0-1,0 0 1,0-1 0,0 1-1,0-1 1,1 0-1,-1 0 1,0 0 0,1 0-1,-1 0 1,5 0-1,9 2-46,-3 0-172,0 0 1,28 0 0,-37-3-20,-1 0 0,1 0 0,-1-1 0,1 0 1,-1 0-1,1 0 0,-1 0 0,0-1 0,1 0 0,-1 0 0,0 0 1,0 0-1,6-5 0,5-4-753,-9 7 359,-1 0 0,0 0-1,0 0 1,7-9 0,0-9-2110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8:48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12083,'18'0'4657,"14"5"-3081,4-4-952,0 3-24,-14 1-192,-5-1-208,-9 5-640,-5-3-472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8:49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61 215 9970,'-60'50'4425,"63"-35"4265,-3-17-7778,0 1-264,2-33-400,1-43-320,-3 28-528,1 2-424,-1 10-1064,2 4 2376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8:49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85 13931,'-28'-61'4697,"28"61"-4630,0-1 0,-1 1 0,1-1 0,0 1 0,-1-1 1,1 0-1,0 1 0,0-1 0,0 1 0,-1-1 0,1 0 0,0 1 0,0-1 0,0 0 0,0 1 0,0-1 0,0 0 1,0 1-1,1-1 0,-1 0 0,0 1 0,0-1 0,0 0 0,1 1 0,-1-1 0,0 1 0,1-1 0,-1 1 1,0-1-1,1 0 0,-1 1 0,1 0 0,-1-1 0,0 1 0,1-1 0,0 1 0,-1-1 0,1 1 0,-1 0 0,1-1 1,-1 1-1,1 0 0,0 0 0,-1 0 0,2-1 0,22 2 425,-23 0-335,7 1-57,0 0-1,-1 1 1,1 0-1,-1 0 0,0 1 1,0 0-1,0 0 1,0 1-1,-1 0 0,0 0 1,0 0-1,0 1 1,-1 0-1,1 0 1,-2 1-1,1-1 0,-1 1 1,0 0-1,4 8 1,-6-11-94,0 0 1,0 0-1,0 1 1,-1-1 0,1 1-1,-1-1 1,0 1-1,-1-1 1,1 1 0,-1 0-1,0 0 1,0-1-1,0 1 1,0 0 0,-1-1-1,0 1 1,0 0-1,0-1 1,-1 1-1,0-1 1,0 0 0,0 1-1,0-1 1,0 0-1,-1 0 1,0-1 0,0 1-1,0 0 1,0-1-1,0 0 1,-1 1 0,-6 3-1,1-1-52,-1-1-1,0 0 1,-18 6-1,-12 1-3713,35-12 701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8:51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43 12819,'-39'-38'5033,"42"38"-3289,2 0-159,10 0-233,-1-4-128,7 4-448,4 3-280,-9-3-624,3 3-400,1 4-896,-7-7-537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8:56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62 293 10098,'-53'17'3581,"52"-17"-3485,1 0 1,0 0-1,-1 0 1,1 0-1,0 0 1,-1 0-1,1 0 0,0 0 1,-1 0-1,1 0 1,0-1-1,-1 1 1,1 0-1,0 0 1,0 0-1,-1-1 1,1 1-1,0 0 0,0 0 1,-1-1-1,1 1 1,0 0-1,0 0 1,0-1-1,0 1 1,-1 0-1,1 0 0,0-1 1,0 1-1,0 0 1,0-1-1,0 1 1,0 0-1,0-1 1,0 1-1,0 0 0,0-1 1,0 1-1,0 0 1,0-1-1,0 1 1,0 0-1,0-1 1,1-26 835,0 18-931,17-128 818,-15 122-610,1-2 251,-4 14-3,-2 8 231,1-3-632,0 1 1,0-1-1,1 1 1,-1-1-1,1 1 1,-1 0-1,1-1 1,0 1-1,0 0 1,0 0-1,1-1 1,-1 1-1,0 0 1,1-1-1,0 1 1,0-1-1,0 1 1,0-1-1,0 1 1,2 2-1,-2-4-47,0 0-1,0 1 1,0-1 0,1 0-1,-1 0 1,0 0 0,1 0-1,-1 0 1,0 0-1,1-1 1,-1 1 0,1 0-1,0-1 1,-1 1 0,1-1-1,-1 0 1,1 1-1,0-1 1,-1 0 0,1 0-1,0 0 1,-1 0-1,1-1 1,0 1 0,-1 0-1,1 0 1,0-1 0,-1 1-1,1-1 1,-1 0-1,1 1 1,-1-1 0,1 0-1,1-2 1,6-3 72,0-1 0,0-1 0,-1 1 0,0-1 0,-1-1 0,0 0 1,0 0-1,0 0 0,-1-1 0,-1 0 0,7-15 0,11-18 1009,-23 62 332,0 7-1202,0 0 1,1 0 0,2 0-1,7 30 1,-8-45-299,0-1 0,1 1 1,1-1-1,0 0 0,0 0 0,1 0 1,0-1-1,0 1 0,1-1 0,1 0 1,0-1-1,0 0 0,8 8 0,13-2-1630,2-5-727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8:56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1 218 13515,'37'33'5401,"-42"-46"-3505,12 5-167,-7-17-385,6 8-424,-1-18-520,-7-9-368,2 4-752,0-2-536,-8 16-200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1:42.9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1 210 10802,'75'31'5129,"-69"-49"-1792,1-13-1721,-2-3-207,-5-7-641,-2 0-352,-4 6-792,1 9-544,1 11 1208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8:57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57 11338,'-32'-37'5190,"31"36"-5103,1 1 1,0 0 0,0-1-1,0 1 1,-1 0-1,1 0 1,0-1 0,0 1-1,0 0 1,0-1 0,0 1-1,-1-1 1,1 1 0,0 0-1,0-1 1,0 1 0,0 0-1,0-1 1,0 1 0,0 0-1,0-1 1,0 1 0,0-1-1,1 1 1,-1 0 0,0-1-1,0 1 1,0 0 0,0-1-1,0 1 1,1 0 0,-1 0-1,0-1 1,0 1 0,1 0-1,-1-1 1,0 1 0,0 0-1,1 0 1,-1 0 0,0-1-1,1 1 1,-1 0 0,0 0-1,1 0 1,-1 0 0,0-1-1,1 1 1,20-2 670,-18 1-480,20 0 92,0 1 0,0 0-1,40 7 1,-56-6-324,1 1-1,-1-1 0,1 2 1,-1-1-1,0 1 0,0 0 1,0 0-1,0 1 0,0 0 1,-1 0-1,0 0 0,0 1 1,0 0-1,0 0 0,6 8 1,-11-11-19,1 1 1,-1-1-1,1 1 0,-1-1 1,0 1-1,0-1 1,0 1-1,0 0 0,0 0 1,0-1-1,-1 1 0,0 0 1,1 0-1,-1 0 1,0 0-1,0-1 0,-1 1 1,1 0-1,-1 0 1,1 0-1,-1-1 0,0 1 1,0 0-1,0-1 1,0 1-1,-1-1 0,1 1 1,-1-1-1,1 1 0,-1-1 1,0 0-1,0 0 1,-4 4-1,-2 1 66,0 0 0,-1-1 0,0 0 1,0-1-1,-1 1 0,1-2 0,-18 7 0,7-3-355,-1-1 0,0-2 0,1 0 0,-2-1 0,1 0 0,0-2 0,-39-1 0,43-5-2025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8:57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13115,'42'41'5177,"-35"-39"-2801,-7-5-1535,8-1 47,-8 3-144,0-1-216,0 0-512,0-27-328,3-49-840,0 49-521,-9 0-3872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8:58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84 15459,'-52'-83'5802,"77"91"-4178,7 2-416,14-2-136,2-2-175,8 4-497,-6-3-296,1 1-864,-4 3-625,-16-9-895</inkml:trace>
  <inkml:trace contextRef="#ctx0" brushRef="#br0" timeOffset="1">408 391 14107,'5'7'6265,"2"-3"-2968,-4-17-1385,8 5-271,-4-26-633,-2-8-416,6-4-360,-8-9-336,-1 13-1128,8 13-696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8:58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62 13459,'-79'-35'4187,"79"35"-4153,1 0-1,-1 0 0,0 1 0,0-1 1,0 0-1,0 0 0,0 0 0,1 1 0,-1-1 1,0 0-1,0 0 0,0 0 0,0 1 0,0-1 1,0 0-1,0 0 0,0 1 0,0-1 1,0 0-1,0 0 0,0 1 0,0-1 0,0 0 1,0 0-1,0 1 0,0-1 0,0 0 1,0 0-1,0 0 0,-1 1 0,1-1 0,0 0 1,0 0-1,0 0 0,0 1 0,0-1 0,-1 0 1,1 0-1,0 0 0,0 0 0,0 0 1,-1 1-1,1-1 0,0 0 0,0 0 0,0 0 1,-1 0-1,1 0 0,0 0 0,0 0 1,-1 0-1,1 0 0,0 0 0,0 0 0,-1 0 1,1 0-1,0 0 0,0 0 0,0 0 1,-1 0-1,1 0 0,0 0 0,0 0 0,-1 0 1,1 0-1,0 0 0,0 0 0,-1-1 0,12 24 944,-8-19-733,10 27 1343,11 34 1,-18-46-1219,0 1 1,2-1 0,0-1 0,1 0 0,22 32-1,-31-50-349,0 1 0,0 0 0,0-1-1,1 1 1,-1-1 0,0 1 0,1-1-1,-1 1 1,0-1 0,1 1 0,-1-1-1,1 1 1,-1-1 0,1 1 0,-1-1 0,0 0-1,1 1 1,0-1 0,-1 0 0,1 0-1,-1 1 1,1-1 0,-1 0 0,1 0-1,0 0 1,-1 0 0,1 1 0,-1-1-1,1 0 1,0 0 0,-1 0 0,2-1 0,2-18 691,-1 3-589,7-41 172,14-51-84,-21 97-231,1-1 0,1 1-1,0 0 1,0 0-1,1 1 1,15-20 0,-21 29-32,1 0 0,0 0 0,-1 0 1,1 0-1,0 0 0,0 0 0,-1 0 0,1 0 1,0 1-1,0-1 0,0 0 0,0 1 1,0-1-1,0 0 0,0 1 0,0-1 0,0 1 1,0 0-1,1-1 0,-1 1 0,0 0 0,0 0 1,0 0-1,2 0 0,-2 0-97,0 1 1,1 0-1,-1 0 0,0 0 0,0 0 0,0 1 1,0-1-1,0 0 0,0 0 0,0 1 1,0-1-1,-1 0 0,1 1 0,0-1 1,-1 1-1,1-1 0,-1 2 0,2 1-146,0 0-1,0 0 0,0 0 1,1 0-1,-1 0 1,1-1-1,0 1 0,0-1 1,5 5-1,-7-7 276,0-1-1,0 1 0,0 0 1,0 0-1,0-1 0,0 1 1,0-1-1,0 1 0,0-1 1,0 1-1,0-1 0,0 1 0,0-1 1,0 0-1,1 0 0,-1 0 1,0 0-1,0 0 0,0 0 1,0 0-1,1 0 0,-1 0 1,0 0-1,0 0 0,0-1 1,0 1-1,0-1 0,0 1 1,0-1-1,0 1 0,0-1 1,0 1-1,0-1 0,0 0 1,0 0-1,0 1 0,0-1 1,-1 0-1,2-2 0,-11 31 3609,3 26-3480,5-41 288,0-7-313,0 1-1,1-1 1,-1 0-1,1 0 1,1 0-1,0 0 1,-1 0-1,2 0 1,-1 0-1,1 0 1,0 0-1,5 10 1,-5-13-74,0 0 0,1 0 0,0 0 0,-1-1 0,1 1 0,0-1 1,0 1-1,0-1 0,1 0 0,-1-1 0,0 1 0,1 0 0,-1-1 0,1 0 0,-1 0 0,1 0 1,0 0-1,0 0 0,5-1 0,-2 1-283,-1 0 0,0-1 0,1 0 1,-1-1-1,0 1 0,0-1 0,1 0 0,-1-1 1,0 0-1,0 0 0,0 0 0,-1 0 0,1-1 1,0 0-1,-1 0 0,9-7 0,-1 1-1664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8:59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12963,'10'8'5009,"13"2"-3089,4-2-599,14 6-353,1-4-96,7 3-656,0 7-216,-9-9-664,-4 2-536,-8-2-793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18:59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15011,'14'3'5601,"17"-3"-4008,8 2-729,12-6-40,-3-2-144,8 3-392,-1 3-216,-19 0-848,-12 5-584,-17-5-1001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0:37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54 10738,'-58'12'4461,"57"-12"-4407,1 0 0,0 0-1,-1 0 1,1 0-1,0 0 1,-1 0 0,1 0-1,0 0 1,-1 0 0,1 0-1,0 0 1,-1 1 0,1-1-1,0 0 1,-1 0 0,1 0-1,0 1 1,0-1 0,-1 0-1,1 0 1,0 1-1,0-1 1,0 0 0,-1 0-1,1 1 1,0-1 0,0 0-1,0 1 1,0-1 0,0 0-1,0 1 1,-1-1 0,1 0-1,0 1 1,0-1-1,0 0 1,0 1 0,0-1-1,0 0 1,0 1 0,0-1-1,1 0 1,-1 1 0,0-1-1,0 0 1,0 0 0,0 1-1,0-1 1,0 0 0,1 1-1,-1-1 1,0 0-1,0 0 1,0 1 0,1-1-1,-1 0 1,0 0 0,0 1-1,1-1 1,-1 0 0,1 0-1,16 11 954,-5-7-708,0 1 1,1-2-1,-1 0 0,1 0 0,-1-1 1,1-1-1,0 0 0,15-1 0,-19-1-211,0 1 0,0-1 0,0 0 0,-1-1 0,1 0 0,0-1 0,-1 0 0,1 0 0,-1-1 0,0 1 0,0-2 0,10-6 0,-17 10-66,0 0 1,1 0-1,-1 0 1,0-1-1,1 1 0,-1 0 1,0-1-1,0 1 1,0 0-1,0-1 0,0 1 1,-1-1-1,1 0 1,0 1-1,-1-1 0,1 0 1,-1 1-1,0-1 1,1 0-1,-1 0 0,0 1 1,0-1-1,0 0 0,0 0 1,0 1-1,-1-1 1,1 0-1,0 0 0,-2-2 1,1 2 4,0 1 0,0-1 0,0 0 1,-1 1-1,1-1 0,-1 1 0,1-1 0,-1 1 1,1 0-1,-1 0 0,0-1 0,0 1 0,0 0 1,1 1-1,-1-1 0,0 0 0,0 0 0,0 1 1,0 0-1,0-1 0,0 1 0,0 0 0,-1 0 1,1 0-1,-2 0 0,-6 1 32,0 1 0,0 0 0,0 0 0,0 1 0,0 0 0,1 1 0,0 0 0,-1 0 0,1 1 0,-13 10 0,2 0-5,0 1 0,0 1 0,-16 20 0,30-31-34,1 0 0,0 1 0,0-1 0,1 1 0,-1 0 0,-3 11 0,7-16-12,0 0 0,0 0-1,0 0 1,1 0 0,-1 0 0,1 1-1,0-1 1,-1 0 0,1 0 0,0 0-1,0 1 1,0-1 0,1 0-1,-1 0 1,0 0 0,1 1 0,-1-1-1,1 0 1,0 0 0,0 0 0,0 0-1,0 0 1,0 0 0,0 0 0,1 0-1,-1-1 1,1 1 0,1 2 0,3-1 1,0 1 0,0-1 0,0 0 0,0 0 1,0 0-1,1-1 0,-1 0 0,1-1 1,0 1-1,0-1 0,-1-1 0,13 1 1,-1-1-44,0-1 0,0 0 1,30-7-1,-34 4-594,0 0-1,-1 0 1,0-2-1,0 1 1,18-12 0,-12 7-1897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0:38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1 237 9402,'1'4'269,"1"-1"0,0 1 1,1-1-1,-1 0 0,0 1 0,1-1 0,0 0 1,0-1-1,0 1 0,0 0 0,0-1 1,0 0-1,1 1 0,-1-2 0,5 3 0,0-1 25,0-1 0,0-1 0,0 1 0,0-1 0,1-1 0,14 0 0,-19 0-186,52-4 1508,-52 3-1451,-1 0 0,1 1 0,0-2 0,-1 1 0,0 0 1,1-1-1,-1 1 0,0-1 0,1 0 0,-1 0 0,0 0 0,4-5 1,-6 5-108,0 1 1,0 0 0,0-1 0,0 1 0,-1-1 0,1 1 0,-1-1 0,1 1 0,-1-1 0,1 0 0,-1 1 0,0-1 0,0 1 0,0-1 0,0 0 0,0 1 0,0-1 0,0 0 0,0 1 0,-1-1 0,1 1 0,-1-1 0,1 1 0,-1-1 0,0 1 0,1-1 0,-1 1 0,0-1 0,0 1 0,0 0 0,0-1-1,0 1 1,0 0 0,-1 0 0,0-1 0,-6-6 187,-1 1 0,1 0 0,-16-10 0,23 16-229,-10-5 133,0-2 0,0 0 1,0 0-1,2-1 0,-12-12 0,19 19-145,0 0-1,1 0 1,-1 0-1,1 0 1,0-1-1,0 1 1,0 0 0,0-1-1,0 1 1,0-1-1,0 1 1,1-1-1,-1 1 1,1-1-1,0 1 1,0-1-1,0 0 1,0 1-1,0-1 1,1 1-1,-1-1 1,1 1-1,0-1 1,-1 1 0,1-1-1,0 1 1,0-1-1,1 1 1,-1 0-1,0 0 1,1 0-1,3-4 1,-3 3-18,1 1 0,-1-1 0,1 1 0,0 0 0,0 0 0,0 0 0,0 0 0,0 0 0,0 1 0,0-1 0,1 1 0,-1 0 0,1 0 0,-1 0 0,1 1 1,-1-1-1,1 1 0,-1 0 0,1 0 0,6 0 0,-4 1-135,0 0 0,1 1 1,-1-1-1,0 1 0,0 0 1,0 1-1,0-1 0,0 1 1,0 0-1,6 6 0,15 16-1539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0:38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83 434 11154,'-15'26'1202,"2"1"-1,1 0 1,1 0-1,2 1 1,-7 30-1,14-48-1116,0 0-1,1 1 0,0-1 0,1 0 1,0 1-1,1-1 0,0 1 0,0-1 1,1 0-1,1 0 0,-1 0 1,2 0-1,-1 0 0,1-1 0,1 1 1,0-1-1,11 15 0,-5-10-40,1-1 1,1-1-1,1 0 0,-1-1 0,2 0 0,-1-1 1,2 0-1,-1-2 0,1 0 0,30 11 0,-4-5 46,0-2-1,0-2 0,58 7 0,-47-11-66,0-2-1,0-3 1,0-1 0,0-3-1,0-3 1,100-23 0,-124 20-64,0 0 1,-1-2 0,-1-2 0,1 0 0,43-30-1,-52 29-33,-2 0 0,0-1 0,0 0 0,-2-2 0,0 0 0,0 0 0,-2-1 0,17-30 0,-21 31 41,-1 0 1,-1 0-1,-1 0 1,0-1-1,-1 0 1,-1 0 0,0-1-1,-2 1 1,0-1-1,-1 0 1,-1 1-1,-3-28 1,-1 22 34,-1 0 0,-1 0 0,-1 1 0,-1 0-1,0 0 1,-2 0 0,-1 1 0,-1 1 0,-16-23 0,17 29 20,-1 0-1,0 0 1,-1 1 0,-1 1-1,0 0 1,-1 1 0,0 1-1,-1 0 1,0 1 0,0 1-1,-1 0 1,-1 1 0,1 1-1,-1 1 1,0 1 0,-1 0-1,1 1 1,-1 1 0,-25-1-1,12 3 26,1 1-1,-1 2 0,1 2 1,-1 0-1,-53 16 1,32-3-180,1 2 0,-78 39 0,-16 24-715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0:42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33 270 10018,'-16'36'7082,"22"-39"-5882,5-6-275,-9 6-761,0 0 1,0 0-1,0-1 0,-1 1 0,0-1 0,1 1 0,-1-1 0,0 1 0,-1-1 0,1 0 0,-1 1 0,0-7 0,-3-49 736,1 45-664,-1-9 182,-1-1 0,-1 1 0,-2 1 1,0-1-1,-11-21 0,18 43-403,0 1 1,0 0 0,0-1 0,0 1 0,0 0-1,0-1 1,0 1 0,0-1 0,0 1 0,1 0-1,-1-1 1,0 1 0,0 0 0,0-1 0,0 1-1,0 0 1,1-1 0,-1 1 0,0 0 0,0 0-1,0-1 1,1 1 0,-1 0 0,0 0 0,0-1-1,1 1 1,-1 0 0,0 0 0,1 0 0,-1-1-1,0 1 1,1 0 0,-1 0 0,0 0 0,1 0-1,-1 0 1,0 0 0,1 0 0,-1 0 0,0 0-1,1 0 1,-1 0 0,1 0 0,-1 0 0,0 0-1,1 0 1,-1 0 0,0 0 0,1 0-1,-1 0 1,0 1 0,1-1 0,28 5 140,-12 1-93,1 0 0,-1 1 1,-1 1-1,25 15 0,-31-16-55,1 0 0,-1 0 0,0 1 1,-1 1-1,0 0 0,0 0 0,13 19 1,-20-24-10,1 0 1,-1 0-1,0 1 1,0-1 0,-1 1-1,1-1 1,-1 1-1,0 0 1,0 0 0,0-1-1,-1 1 1,0 0-1,0 0 1,0 0 0,0 0-1,-1-1 1,0 1-1,0 0 1,0 0 0,-1-1-1,1 1 1,-1-1-1,0 1 1,-1-1-1,1 0 1,-1 0 0,1 0-1,-1 0 1,0 0-1,-1-1 1,1 1 0,-8 4-1,3 0 2,-1-2 0,0 1-1,0-1 1,-1-1 0,0 0-1,0 0 1,0-1 0,0 0-1,-1-1 1,1 0 0,-1-1-1,0 0 1,-18 1 0,27-3-31,0 0 0,-1 0 0,1 0 0,0 0 0,0-1 0,0 1 0,-1-1 0,1 0 0,0 1 0,0-1 0,0 0 1,0 0-1,0 0 0,0-1 0,-1 0 0,2 1-27,0 0-1,1 0 1,-1 0 0,1 0 0,-1 0 0,1 0-1,-1 0 1,1 0 0,0 0 0,-1 0 0,1 0-1,0 0 1,0 0 0,0 0 0,0 0 0,0 0 0,0 0-1,0 0 1,0 0 0,0 0 0,1 0 0,-1 0-1,0 0 1,1 0 0,-1 0 0,0 0 0,1 0-1,-1 0 1,1 0 0,0 0 0,-1 0 0,1 1-1,0-1 1,0-1 0,4-3-242,0 1 0,0-1 1,1 1-1,-1 0 0,1 0 0,0 0 0,0 1 1,1 0-1,-1 0 0,0 0 0,1 1 0,0 0 1,12-2-1,-5 2-36,0 0 1,1 0 0,-1 2-1,1 0 1,26 3 0,-25 0 624,0 0 0,0 1 1,0 1-1,-1 1 0,0 0 1,0 1-1,0 0 0,-1 1 1,20 15-1,-11-5 301,39 25 341,-56-39-878,0-1 0,1 1-1,0-1 1,0-1 0,0 1-1,0-1 1,12 2-1,-16-4-47,0 0 0,0 0-1,0-1 1,0 1 0,0-1-1,0 1 1,0-1 0,0 0-1,0 0 1,0-1-1,0 1 1,-1-1 0,1 1-1,0-1 1,-1 0 0,0 0-1,1 0 1,-1 0-1,4-5 1,3-4-151,-1 0 0,0 0-1,6-13 1,-12 20 55,1-2-186,-1 1 0,0-1 0,0 1 1,0-1-1,-1 0 0,1 0 0,-1 1 1,-1-1-1,1 0 0,-1 0 0,0 0 0,-1 0 1,-1-10-1,-1-12-3029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7:59:50.7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1 297 6665,'3'-72'3681,"-3"92"512,6 4-2681,-2 0-231,9 9 135,-7-10 88,-6-10 57,7-5 159,-4-6-16,2-19-271,5-1-137,-10-26-504,0-4-216,-2-4-480,-3-7-360,0 9-1104,-1 3-713,4 11-1359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1:43.3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 98 14371,'1'-16'1039,"-1"10"-556,1 0-1,-1 0 1,1 1 0,0-1 0,1 0 0,3-9-1,-4 13-362,0 0 0,0 0 0,0 1 0,1-1 0,-1 1 0,1-1 0,-1 1 0,1-1 0,-1 1 0,1 0 0,0 0 0,0 0 0,0 0 0,-1 0 0,1 0 0,0 0 0,0 0 0,0 1 0,0-1 0,1 1 0,-1 0 0,0 0 0,3-1 0,44-2 1347,0 1 0,79 8 0,-126-6-1443,1 0 1,0 1-1,-1-1 1,1 1 0,-1 0-1,1 0 1,0 0 0,-1 0-1,0 0 1,1 0 0,-1 1-1,0-1 1,0 1-1,1 0 1,-1 0 0,-1 0-1,1 0 1,0 0 0,0 0-1,-1 0 1,1 0-1,-1 1 1,0-1 0,1 0-1,0 4 1,-2-3-29,1 0 0,-1 1 1,1-1-1,-1 0 0,0 0 0,0 1 0,0-1 0,-1 0 1,1 0-1,-1 0 0,0 1 0,0-1 0,0 0 0,0 0 1,-1 0-1,1 0 0,-1-1 0,1 1 0,-1 0 1,-4 4-1,-5 4-8,-1 0-1,0-1 1,0 0 0,-1-1 0,0 0 0,0-1 0,-26 11-1,-5-2-341,-60 17-1,66-24-621,27-7-829,15-1-593</inkml:trace>
  <inkml:trace contextRef="#ctx0" brushRef="#br0" timeOffset="1">427 324 13451,'88'39'5961,"-88"-53"-2608,-2-8-825,2-13-879,2-4-441,-1-5-728,4 5-304,-3 8-824,-2 5-568,9 23-1665,1 3-1032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0:42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14459,'6'4'1823,"1"1"0,-1-1-1,1-1 1,12 5 0,60 17-308,-46-16-851,-23-6-1056,0 0-1,1 0 1,-1-1-1,1-1 1,16 1-1,-34-2-3468,-3 1 2386,0-1 1,1 1-1,-17 4 1,-62 26-2387,1 5 5111,73-30-372,10-4-220,0 0-1,-1 0 0,1 0 1,0 1-1,0-1 0,-6 7 1,9-9-558,1 0 1,0 1 0,-1-1-1,1 0 1,0 1-1,0-1 1,-1 1 0,1-1-1,0 0 1,0 1-1,0-1 1,-1 1 0,1-1-1,0 1 1,0-1-1,0 1 1,0-1 0,0 0-1,0 1 1,0-1 0,0 1-1,0-1 1,0 1-1,0-1 1,0 1 0,1 0-1,0 0-7,-1 0 0,1 0-1,0 0 1,0-1 0,0 1-1,0 0 1,0 0 0,0 0-1,1-1 1,-1 1 0,0-1 0,0 1-1,0-1 1,2 1 0,23 6 48,0-2 0,1 0 0,-1-2 0,35 0 0,-16-1-722,12 1-1261,-3-2-755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0:43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14755,'31'-77'4953,"-27"88"-1316,10 34-2979,-4-11-423,-2-6-116,1 0-46,16 39 0,-16-56-68,-1-14 13,6-25 34,-6 10-26,-3 10-160,1 0 1,0 0 0,0 1-1,1 0 1,0 0-1,0 0 1,1 1-1,0 0 1,0 0-1,0 1 1,1 0 0,0 0-1,0 1 1,0 1-1,0-1 1,0 1-1,1 1 1,0 0-1,-1 0 1,1 1 0,18 0-1,-12 0-6,1 2 0,-1 0-1,0 1 1,1 0 0,-1 2-1,0 0 1,-1 0 0,1 2-1,-1 0 1,0 0 0,0 2 0,21 14-1,-33-20 195,0 0 1,0 0-1,-1 0 0,1 1 0,-1-1 0,0 1 1,1 0-1,-1 0 0,0 0 0,-1 0 0,4 5 1,-5-7 3,0 1 0,0-1 0,1 0 1,-1 0-1,0 1 0,0-1 1,0 0-1,0 0 0,0 1 0,-1-1 1,1 0-1,0 0 0,0 1 0,-1-1 1,1 0-1,-1 0 0,1 0 1,-1 0-1,0 0 0,1 0 0,-1 0 1,0 0-1,0 0 0,1 0 0,-1 0 1,0 0-1,0 0 0,0-1 1,0 1-1,0 0 0,0-1 0,-1 1 1,1-1-1,-2 2 0,-2-1 131,-1 1 0,1 0 0,-1-1 0,0 0 0,1-1 0,-1 1 0,0-1 0,1 0 0,-1 0 0,0-1 0,1 0 0,-1 0 0,1 0 0,-1 0 0,1-1 0,-1 0 0,1 0 0,0-1 0,0 0 0,0 1 0,0-2 1,1 1-1,-1 0 0,-4-5 0,4 4-137,1 0 0,0 0 0,0 0 0,0 0 0,0 0 0,1-1 0,-1 0 0,1 0 0,0 0 0,1 0 0,-1 0 0,1 0 0,0-1 0,0 1 0,1-1 0,0 0 0,0 1 0,0-1 1,0 0-1,1 0 0,0 1 0,0-1 0,2-9 0,-1 12-69,0 0 0,0 1 0,0-1 1,1 0-1,-1 1 0,1-1 0,-1 1 1,1-1-1,0 1 0,0 0 0,0 0 0,0 0 1,0 0-1,1 0 0,-1 0 0,0 0 1,1 1-1,-1 0 0,1-1 0,0 1 1,0 0-1,-1 0 0,1 0 0,0 1 0,0-1 1,0 1-1,5-1 0,0 1-169,-1 0 1,0 0-1,0 1 0,0 0 1,0 1-1,0-1 0,0 1 0,0 1 1,0-1-1,10 6 0,39 29-1877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0:43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133 290 14203,'-84'37'5713,"84"-54"-3712,0-6-441,-10-19-680,-1-4-344,6-3-960,-3-4-464,-2 2-1104,5 6-337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0:43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11090,'37'-34'4672,"-35"33"-4332,0 0 1,1 0-1,-1 0 1,0 0-1,1 1 1,-1-1-1,1 1 1,-1-1-1,1 1 0,-1 0 1,1 0-1,-1 0 1,1 0-1,-1 1 1,1-1-1,-1 1 1,5 1-1,35 16 2419,-39-17-2647,1 1-1,-1 0 1,0 0-1,0 0 1,0 0-1,0 0 1,-1 1-1,1-1 1,-1 1-1,1 0 1,-1 0-1,0-1 1,0 2-1,0-1 1,0 0-1,-1 0 1,1 0-1,-1 1 1,1 5-1,-2-6-81,0 1 0,0-1 0,0 1-1,-1-1 1,1 1 0,-1-1 0,0 0-1,0 1 1,-1-1 0,1 0 0,-1 0 0,1 1-1,-1-1 1,0-1 0,0 1 0,0 0-1,-1 0 1,1-1 0,-1 1 0,-4 3 0,1-2-38,1 0 1,-1 0 0,0-1 0,-1 0 0,1 0-1,-8 3 1,12-5-46,0 0 0,-1 0 0,1-1 0,-1 1 0,1 0 0,-1-1 0,1 0 0,-1 1 0,1-1 0,-1 0 0,1 0 0,-1 0 0,1-1 0,-1 1 0,1-1 0,-1 1 0,1-1 0,0 0 0,-3-1 0,5 2 28,-1 0 0,1 0-1,0-1 1,0 1 0,0 0 0,-1 0 0,1 0 0,0 0 0,0-1 0,0 1 0,0 0 0,-1 0 0,1-1 0,0 1 0,0 0 0,0 0 0,0 0 0,0-1 0,0 1 0,0 0 0,0 0 0,0-1-1,0 1 1,0 0 0,0 0 0,0-1 0,0 1 0,0 0 0,0 0 0,0-1 0,0 1 0,0 0 0,0 0 0,0-1 0,0 1 0,1 0 0,-1 0 0,0-1 0,0 1 0,0 0 0,0 0-1,1 0 1,-1 0 0,0-1 0,0 1 0,0 0 0,1 0 0,-1 0 0,0 0 0,0 0 0,0-1 0,1 1 0,-1 0 0,0 0 0,1 0 0,17-5-1284,18 1-763,10 5-158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0:44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0 178 11899,'13'92'4670,"-13"-74"-2204,1-21-727,110-67 2507,-86 52-3902,-1-1 0,-1-1 0,0-1-1,26-32 1,-46 49-276,0-1 1,0 1-1,0 0 0,0-1 1,0 1-1,-1-1 0,0 0 1,0 0-1,-1 1 1,1-2-1,-1 1 0,0 0 1,0 0-1,-1 0 0,1-7 1,-17 75 671,15-49-1086,0 0 1,1 0-1,1 0 0,0 0 1,1 0-1,0 0 0,1-1 1,1 1-1,0-1 1,1 1-1,0-1 0,11 18 1,10 9-2594</inkml:trace>
  <inkml:trace contextRef="#ctx0" brushRef="#br0" timeOffset="1">90 244 13819,'16'-3'5001,"13"-2"-3753,26 2-1408,9 3-264,-1-3-1144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0:44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 13659,'-25'11'5028,"1"-3"-3293,-26 12-916,26-7-266,0 2 1,-40 30-1,54-36-399,-1 0-1,2 1 1,-1 0-1,2 1 1,-1 0-1,1 0 1,-9 19-1,15-28-147,1 0 1,0 0-1,0 0 0,0 0 1,0 0-1,0 1 0,0-1 0,0 0 1,1 0-1,-1 1 0,1-1 0,0 0 1,0 1-1,0-1 0,0 0 0,0 1 1,0-1-1,1 0 0,-1 1 1,1-1-1,-1 0 0,1 0 0,0 0 1,0 1-1,0-1 0,0 0 0,0 0 1,1 0-1,-1 0 0,0-1 1,1 1-1,0 0 0,-1-1 0,1 1 1,0-1-1,0 1 0,0-1 0,0 0 1,0 0-1,0 0 0,3 2 0,4-1-44,-1 1-1,1-1 0,-1 0 1,1 0-1,0-1 0,0-1 0,0 1 1,-1-1-1,15-2 0,7-5-79,0 0 0,-1-2 0,0-1 0,-1-1 0,0-2 0,-1-1-1,0 0 1,44-35 0,-63 44 111,-7 5 8,1-1 1,-1 0-1,1 0 1,-1 0-1,1 0 1,-1 0-1,0 0 1,1-1-1,-1 1 1,0 0-1,0-1 1,0 1-1,0-1 1,0 1-1,0-1 1,0 1-1,-1-1 1,1 0-1,0 1 1,-1-1-1,1-2 1,-6 7-196,1 0 1,0-1 0,0 1 0,0 1 0,0-1-1,-3 4 1,4 0-262,-1 0 0,1 0 0,-1 0-1,2 1 1,-1-1 0,1 0-1,1 1 1,-2 13 0,2-16 100,1 0 0,-1 0 0,1 0 0,1 0 0,-1 0 0,1 0 0,0 0 0,0-1 0,0 1 0,1 0 0,-1 0 0,1-1 0,0 1 0,6 7 0,-8-11 594,1 0 0,0 0-1,0 0 1,-1-1 0,1 1-1,0 0 1,0-1 0,0 1-1,0-1 1,0 1 0,0-1-1,0 1 1,0-1 0,0 0-1,0 1 1,0-1 0,0 0-1,0 0 1,1 0-1,-1 0 1,0 0 0,0 0-1,2 0 1,28-11 1910,-23 7-1997,-1 1 1,0-1 0,-1-1 0,1 1-1,-1-1 1,0 0 0,0 0 0,0-1-1,-1 0 1,0 0 0,0 0-1,0-1 1,-1 0 0,0 0 0,-1 0-1,4-7 1,57-147 3084,-59 150-2052,-4 21-106,2 14-687,36 144-3823,-29-134 460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0:45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4 15451,'-64'21'5730,"86"-27"-3850,17-2-1936,3 3 96,-6 1-720,1 3-568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0:45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1 346 11170,'1'1'95,"0"2"391,0-1-1,0 0 1,0 1 0,0-1 0,1 0-1,-1 0 1,1 0 0,0 0 0,-1 0-1,4 2 1,1-10 2671,0-19-1085,2-43 402,-6 40-1745,1 0 0,2 0 0,15-53 0,-18 75-707,1 0 0,-1-1 0,1 1 0,1 0 1,-1 0-1,1 1 0,0-1 0,0 1 0,1-1 0,-1 1 0,1 1 1,1-1-1,-1 1 0,0 0 0,1 0 0,0 0 0,0 1 0,0 0 1,0 0-1,1 1 0,7-3 0,-11 4-44,0 1 0,0-1 0,-1 0 1,1 1-1,0 0 0,0 0 0,0 0 0,0 0 0,-1 0 0,1 1 1,0-1-1,0 1 0,4 1 0,-6-1-20,1-1 0,-1 1 0,1 0 0,-1 0 0,0 0 1,0 0-1,1 1 0,-1-1 0,0 0 0,0 0 0,0 1 0,0-1 0,0 1 0,0-1 0,-1 1 0,1-1 0,0 3 0,0 1-60,0-1-1,0 1 1,-1-1-1,0 1 1,0 0-1,0-1 1,-1 1-1,1 0 1,-1-1-1,0 1 1,0-1-1,-1 1 1,1-1 0,-4 7-1,-2 1-18,-1-1 0,0 0 0,0 0 0,-1-1 0,-1 0 1,0 0-1,-20 14 0,-21 23 351,50-47-205,1 0 0,-1 1 0,1-1 0,-1 1 1,1-1-1,-1 1 0,1-1 0,0 1 1,-1-1-1,1 1 0,-1 0 0,1-1 0,0 1 1,0 0-1,-1-1 0,1 1 0,0 0 1,0-1-1,0 1 0,0 0 0,0-1 0,0 1 1,0 1-1,0-2-7,1 1 0,-1-1-1,1 1 1,-1-1 0,1 1 0,-1-1 0,1 0 0,-1 1-1,1-1 1,0 0 0,-1 0 0,1 1 0,-1-1-1,1 0 1,0 0 0,-1 0 0,1 0 0,0 0 0,-1 0-1,2 0 1,44-4 309,-34 3-260,4 0-31,0 1 1,0 0-1,0 1 0,0 1 0,-1 1 1,1 0-1,-1 1 0,1 0 0,-1 2 1,0-1-1,-1 2 0,0 0 1,0 1-1,0 0 0,15 13 0,-20-14-23,1 0-1,0-1 0,19 9 1,-27-14-31,0 0 0,0 0 0,0 0 0,0 0 0,1-1 1,-1 1-1,0-1 0,0 1 0,0-1 0,1 0 1,-1 0-1,0 0 0,0 0 0,0 0 0,1 0 1,-1-1-1,0 1 0,0-1 0,0 0 0,0 1 1,0-1-1,0 0 0,0 0 0,0 0 0,0-1 0,0 1 1,2-3-1,3-3-525,-1 0-1,0-1 1,0 0 0,-1-1-1,0 1 1,-1-1 0,5-13 0,-5-5-1534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0:45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15619,'7'-3'5930,"17"1"-4146,2 2-1368,15 4-64,4 2-600,-8 1-472,-12-3-856,-7 0-617</inkml:trace>
  <inkml:trace contextRef="#ctx0" brushRef="#br0" timeOffset="1">24 168 12779,'-9'0'5577,"9"5"-3017,11-5-1007,9 1-1033,19 4-176,-5-2-384,3-1-640,-3-5-2745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0:57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352 330 13467,'-7'27'7771,"4"6"-6666,2-24 59,1-9-1083,-1 0 0,1 0 0,0 0 0,0 0 0,-3 1 2426,3-1-2426,-3-13 203,6-28-137,2 0 0,1 0-1,2 0 1,2 1 0,21-54 0,-28 87-147,16-42-24,-18 47 22,0-1-1,0 1 1,0 0 0,1 0 0,-1 0 0,1 0-1,-1 0 1,1 0 0,0 0 0,-1 0 0,1 1-1,0-1 1,0 1 0,1-1 0,-1 1-1,2-1 1,-4 2 2,1 0 0,-1 0 0,0 0 0,0 0-1,0-1 1,0 1 0,0 0 0,0 0 0,0 0 0,0 0-1,0 0 1,1 0 0,-1 0 0,0 0 0,0 0 0,0 0-1,0 0 1,0 0 0,0 0 0,0 0 0,1 0-1,-1 0 1,0 0 0,0 0 0,0 0 0,0 1 0,0-1-1,0 0 1,0 0 0,0 0 0,0 0 0,0 0 0,1 0-1,-1 0 1,0 0 0,0 0 0,0 0 0,0 0 0,0 0-1,0 1 1,0-1 0,0 0 0,0 0 0,0 0 0,0 0-1,0 0 1,0 0 0,0 0 0,0 0 0,0 0 0,0 1-1,0-1 1,0 0 0,0 0 0,0 0 0,-4 9 24,-10 11 25,-7 6 10,-2-1 0,0-1 0,-2-2 0,-48 35 0,55-45-300,-1-1 0,0-1 1,-1-1-1,0 0 0,0-2 0,-1 0 0,0-1 1,-33 4-1,-4-4-1733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1:43.7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72 43 15395,'-72'-41'6090,"103"44"-4282,6-1-304,7 0-616,0-7-383,-1 3-425,-4 2-384,-4-2-1369,3 11-831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0:58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11 300 11154,'-9'48'4349,"7"-37"-1067,9-33-80,0-11-2630,-1-1-1,-2 0 0,-1 0 1,-2 0-1,-1 0 1,-9-62-1,2 68-442,2 23-65,2 13-44,1 5-31,1-1 0,0 1 0,1 0 0,1 0 0,0-1 0,0 1 0,4 14 0,-4-22 2,0 0 0,1 0 0,-1 0 0,1 0 0,0 0 0,0 0 0,0-1 0,1 1 0,0-1 0,0 1 0,0-1 0,0 0 0,1 0 0,-1 0 0,1-1 0,0 1 0,0-1 0,0 0 0,8 4 0,-10-6 0,0-1-1,0 1 1,0-1 0,0 1-1,0-1 1,1 0-1,-1 0 1,0 0-1,0 0 1,0 0 0,0 0-1,0-1 1,0 1-1,0-1 1,0 1-1,0-1 1,0 0 0,0 0-1,0 0 1,0 0-1,-1 0 1,1 0-1,0-1 1,-1 1 0,1 0-1,-1-1 1,1 1-1,-1-1 1,0 0 0,1 1-1,0-4 1,2-2-6,0 0 0,0 0 0,-1-1 0,1 0 0,-2 0 1,3-10-1,25-100 29,-30 118-13,0-1 0,0 0 1,0 1-1,0-1 0,0 1 0,0-1 0,1 0 0,-1 1 0,0-1 0,0 1 0,0-1 0,1 0 0,-1 1 0,0-1 0,1 1 0,-1-1 0,0 1 0,1-1 0,-1 1 0,1-1 0,-1 1 0,1-1 0,6 12 67,3 36 90,-8-36-130,7 51 8,-8-46-305,1-1 0,1 0-1,0 1 1,1-1 0,0 0 0,13 27-1,-16-39 91,1-1-1,0 0 1,-1 0-1,1 0 0,0 0 1,0 0-1,0-1 0,1 1 1,-1-1-1,0 1 0,0-1 1,1 0-1,-1 1 0,1-2 1,-1 1-1,1 0 0,0 0 1,-1-1-1,1 1 0,0-1 1,-1 0-1,1 0 1,0 0-1,-1 0 0,1 0 1,0-1-1,-1 1 0,1-1 1,0 1-1,-1-1 0,1 0 1,-1 0-1,0-1 0,1 1 1,-1 0-1,0-1 0,1 1 1,-1-1-1,0 0 1,3-3-1,14-16-2502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0:5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12651,'39'-91'5073,"-45"108"-3313,-1 4-736,2 1-7,-1 19-137,1-7-152,10 4-280,5-4-136,19-13-240,13-2-16,7-9-8,8-8-56,-13-7-280,-8-8-272,-9-3-776,-12-4-433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0:59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 14171,'18'1'5601,"15"4"-3792,14-6-873,15 2-48,-4 2-440,-2 1-304,-11 10-872,-12-6-656</inkml:trace>
  <inkml:trace contextRef="#ctx0" brushRef="#br0" timeOffset="1">1 170 13163,'3'0'4681,"13"0"-3849,14 1-616,17 9-216,6-3-16,6 1-864,6 0-857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0:59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58 279 13419,'-33'33'4961,"33"-33"-4858,-1 0 0,1 0-1,-1 0 1,1 0 0,0 0 0,-1 0 0,1 0 0,-1 0 0,1 0-1,0 0 1,-1 0 0,1 0 0,-1 0 0,1 0 0,0 0 0,-1-1-1,1 1 1,-1 0 0,1 0 0,0 0 0,-1-1 0,1 1 0,0 0-1,-1 0 1,1-1 0,0 1 0,0 0 0,-1-1 0,1 1-1,0 0 1,0-1 0,-1 1 0,1 0 0,0-1 0,0 1 0,0-1-1,0 1 1,0 0 0,0-1 0,-8-18 1307,6 3-1173,0 1 0,2 0 0,0 0 0,0-1 1,2 1-1,0 0 0,1 0 0,0 0 0,1 0 0,0 1 1,9-17-1,-10 24-217,0 1 0,1 0 0,0 0 0,0 0 0,0 0 0,1 1-1,0 0 1,0 0 0,0 0 0,9-6 0,-11 9-22,0 0 0,1 0-1,-1 0 1,0 0 0,1 0-1,-1 1 1,1 0 0,-1-1-1,1 1 1,0 1 0,-1-1-1,1 0 1,0 1 0,0 0-1,0 0 1,-1 0-1,1 0 1,0 1 0,0-1-1,-1 1 1,5 2 0,-6-3-4,-1 1 0,1 0 1,-1-1-1,1 1 0,-1 0 0,1 0 1,-1 0-1,0 0 0,0 0 0,1 1 1,-1-1-1,0 0 0,0 0 0,0 1 1,-1-1-1,1 1 0,0-1 0,0 1 1,-1-1-1,1 1 0,-1-1 0,1 1 1,-1 0-1,0-1 0,1 1 0,-1 0 1,0-1-1,0 1 0,0 0 0,-1-1 1,1 1-1,0-1 0,0 1 1,-1 0-1,1-1 0,-1 1 0,0-1 1,1 1-1,-3 2 0,-2 6-44,-1 1 0,-1-1 0,0 0 1,-10 11-1,12-14 37,-76 91 142,64-86 23,4-3 52,12-9-191,1 1 1,0-1-1,0 1 0,-1-1 1,1 1-1,0-1 1,0 0-1,0 1 0,0-1 1,0 1-1,-1-1 1,1 1-1,0-1 0,0 1 1,0-1-1,0 1 0,0-1 1,1 1-1,-1-1 1,0 1-1,0-1 0,0 1 1,0-1-1,1 1 1,-1-1-1,0 0 0,0 1 1,1-1-1,-1 1 1,4 3-6,-1 0 0,0-1 1,1 1-1,0-1 0,0 0 1,0 0-1,0-1 0,1 1 1,-1-1-1,0 0 0,1 0 1,0 0-1,0-1 0,-1 1 1,1-1-1,0 0 1,9 0-1,-3 0-3,1-1 0,-1 0 1,0 0-1,0-1 0,0-1 0,0 0 0,12-3 1,30-17 48,-39 15-37,1 1 1,28-9-1,-41 15-17,-1 0 1,1 0-1,-1 0 0,1 0 0,-1 0 0,1 0 0,-1 0 1,1 0-1,-1 1 0,1-1 0,-1 1 0,1-1 1,-1 1-1,0-1 0,1 1 0,-1 0 0,0 0 0,0 0 1,1 0-1,-1 0 0,0 0 0,0 0 0,0 0 1,1 1-1,21 36 41,-13-20 3,-5-11-27,1 0 1,0 0 0,1-1 0,-1 0 0,1 0 0,1-1 0,-1 0 0,1 0-1,0-1 1,0 0 0,0 0 0,0 0 0,1-1 0,-1-1 0,18 4 0,-21-5-121,0 0 1,0-1 0,0 1-1,1-1 1,-1 0 0,0 0-1,0 0 1,0-1 0,0 0-1,0 0 1,0 0 0,0-1-1,0 1 1,0-1-1,-1 0 1,1-1 0,0 1-1,-1-1 1,0 0 0,0 0-1,0 0 1,0-1 0,0 1-1,-1-1 1,1 0 0,-1 0-1,0 0 1,4-8 0,-3-5-1845,-4-3-385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00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14883,'41'-2'8346,"19"-3"-5305,27-2-2951,-67 5-120,-16 2-195,0-1 1,0 0 0,1 1 0,-1 0 0,0 0 0,0 0-1,0 0 1,0 1 0,1-1 0,-1 1 0,6 2 0,-10-2 95,0-1-1,0 1 1,0 0 0,0 0 0,0-1 0,0 1-1,0 0 1,0-1 0,0 1 0,0 0 0,-1-1-1,1 1 1,0-1 0,0 1 0,-1 0 0,1-1-1,0 1 1,-1-1 0,1 1 0,0 0 0,-1-1-1,1 1 1,-1-1 0,1 0 0,-1 1 0,1-1-1,-1 1 1,1-1 0,-1 0 0,0 1 0,1-1 0,-2 1-1,-1 1-367,-9 8-304,1-2 0,-2 1 0,-22 10 0,-45 17 1084,-5 3 3323,80-35-2168,8-1-706,13-2 84,145-3-457,-104 5-1583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00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1 213 16211,'12'40'3332,"-3"-22"1482,-4-43-4040,2 0-1,0 0 1,2 1-1,13-26 1,-22 49-766,1-1 1,-1 1-1,1 0 1,0 0 0,-1-1-1,1 1 1,0 0-1,0 0 1,0 0-1,0 0 1,0 0 0,0 0-1,0 0 1,0 0-1,0 1 1,2-2-1,-2 2-5,-1 0 0,1 0 0,-1 0 0,1 0 0,0 0 0,-1 0 0,1 0 0,0 0 0,-1 0 0,1 1 0,-1-1 0,1 0 0,0 0 0,-1 1 0,1-1-1,-1 0 1,1 1 0,-1-1 0,1 0 0,-1 1 0,1-1 0,-1 1 0,1-1 0,0 1 0,3 5-12,-1 0-1,1 0 1,-1 1-1,5 12 1,-4-8-47,-1-6 38,25 51-245,-26-53 248,0 0 0,1 0 1,0 0-1,-1 0 0,1 0 1,0 0-1,0-1 0,0 1 0,1-1 1,-1 0-1,0 0 0,1 0 1,5 2-1,-8-4 18,0 1-1,0-1 1,0 0-1,0 0 1,0 1-1,0-1 1,0 0 0,0 0-1,0 0 1,0 0-1,0 0 1,0 0 0,0 0-1,0 0 1,1-1-1,-1 1 1,0 0 0,0-1-1,0 1 1,-1-1-1,1 1 1,0-1 0,0 1-1,0-1 1,0 0-1,0 1 1,0-1 0,-1 0-1,1 0 1,0 1-1,-1-1 1,1 0-1,-1 0 1,1 0 0,-1 0-1,1 0 1,-1 0-1,1 0 1,-1 0 0,1-1-1,0-6 31,0 1 0,0-1 0,0 1 0,-1-14 0,0 15-13,-2-40 107,0 35-126,1-1 0,1 0 0,0 0 0,0 0 0,1 1 0,1-1 0,0 0 0,6-18 0,-8 29-61,0 0 0,1 0 0,-1 0 0,1 0 0,-1 0 0,1 0 0,-1 1 0,1-1 0,0 0 0,-1 0 0,1 0 0,0 1 0,0-1 0,0 0 0,-1 1 0,1-1 0,0 1 0,0-1 0,0 1 0,0-1 0,0 1 0,0 0 0,0-1 0,0 1 0,0 0 0,0 0 0,0 0 0,0 0 0,0 0 0,1 0 0,-1 0 0,0 0 0,0 0 0,0 0 0,0 1 0,0-1 0,1 1 1,22 6-2162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00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6 286 14299,'-4'-10'7078,"3"-10"-6338,0 16-13,2-12 402,0 0 1,6-29 0,-4 33-833,-1-1 1,-1 1-1,1-1 0,-2 1 0,-1-18 1,-13-47 743,14 76-1033,0 1 0,0 0-1,0 0 1,0 0 0,0-1-1,0 1 1,0 0 0,0 0-1,0-1 1,0 1 0,0 0-1,1 0 1,-1 0 0,0-1-1,0 1 1,0 0-1,0 0 1,0 0 0,1 0-1,-1-1 1,0 1 0,0 0-1,0 0 1,0 0 0,1 0-1,-1 0 1,0 0 0,0-1-1,0 1 1,1 0 0,-1 0-1,0 0 1,0 0 0,0 0-1,1 0 1,-1 0 0,0 0-1,0 0 1,1 0 0,-1 0-1,0 0 1,0 0 0,0 0-1,1 0 1,-1 0 0,0 0-1,0 0 1,1 1 0,-1-1-1,0 0 1,0 0 0,0 0-1,0 0 1,1 0 0,-1 0-1,0 1 1,0-1 0,0 0-1,0 0 1,1 0 0,-1 1-1,16 7 54,-15-7-31,7 3-18,29 16-6,0 1 0,-1 1 0,59 50 0,-93-70-16,0 0 0,0 0 1,0 0-1,0 0 1,-1 0-1,1 0 0,-1 1 1,1-1-1,-1 0 0,0 1 1,0-1-1,0 1 1,1 3-1,-2-4 4,0 0-1,0-1 1,0 1 0,-1 0-1,1 0 1,-1-1 0,1 1-1,-1 0 1,1 0 0,-1-1-1,0 1 1,0-1 0,0 1 0,0-1-1,0 1 1,0-1 0,0 0-1,-1 1 1,1-1 0,0 0-1,-1 0 1,-1 1 0,-4 3 18,1-1 1,-1 1 0,-1-2-1,1 1 1,0-1-1,-1 0 1,0-1 0,-12 3-1,16-4-30,-1 0 0,0 0 0,0-1 0,1 1 0,-1-1 0,0 0 0,0-1 0,0 1-1,0-1 1,1 0 0,-1 0 0,0-1 0,1 1 0,-1-1 0,-7-4 0,12 6-55,-1 0 1,0-1-1,1 1 1,-1 0-1,0-1 1,1 1-1,-1 0 1,0-1-1,1 1 1,-1-1-1,1 1 1,-1-1-1,1 1 1,-1-1-1,1 0 1,-1 1-1,1-1 1,0 1-1,-1-1 1,1 0-1,0 0 1,-1 1-1,1-1 1,0 0-1,0 1 1,0-1-1,0 0 1,0 0-1,0 1 1,0-1-1,0 0 1,0 0-1,0 1 1,0-1-1,0 0 1,0 0 0,1 1-1,-1-1 1,0 0-1,1 1 1,-1-1-1,0 0 1,1 1-1,-1-1 1,1 1-1,-1-1 1,1 0-1,-1 1 1,1-1-1,-1 1 1,1 0-1,-1-1 1,1 1-1,0-1 1,-1 1-1,1 0 1,0-1-1,0 1 1,-1 0-1,1 0 1,1 0-1,21-5-823</inkml:trace>
  <inkml:trace contextRef="#ctx0" brushRef="#br0" timeOffset="1">393 285 15563,'5'-5'6570,"3"-11"-3506,2-7-887,-4-19-1001,1-4-336,-4-3-888,2 9-672,3 17-1568,3 16 591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01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13139,'5'13'1359,"4"7"2531,-6-23-1901,-2-16-245,-1 13-1488,0 0 1,1 0 0,0 0 0,0 0 0,0 0-1,1 0 1,0 0 0,0 1 0,1-1-1,-1 1 1,1-1 0,0 1 0,1 0-1,3-5 1,-6 11-188,0 0 1,0 0-1,0 0 0,0 0 1,-1 0-1,1 1 0,0-1 0,-1 0 1,1 1-1,-1-1 0,1 0 0,-1 1 1,0-1-1,0 0 0,1 1 0,-1-1 1,0 2-1,1 5-59,1-1 0,1 1 0,-1-1 0,5 8-1,-3-9-12,0-1-1,0-1 0,1 1 0,0-1 0,0 0 0,0 0 0,0 0 0,0 0 0,1-1 0,6 3 1,-10-5 6,0 0 1,0 0 0,0 0-1,0 0 1,0-1 0,0 1 0,0 0-1,0-1 1,0 0 0,0 1-1,0-1 1,0 0 0,1 0-1,-1 0 1,0-1 0,0 1 0,0 0-1,0-1 1,0 1 0,0-1-1,0 0 1,0 0 0,0 1-1,0-1 1,0-1 0,-1 1 0,1 0-1,0 0 1,-1-1 0,1 1-1,0-1 1,-1 1 0,0-1-1,3-3 1,-1-2 33,-1 0-1,0 0 1,0 0 0,-1 0-1,0 0 1,0-1 0,-1 1-1,1 0 1,-2-1 0,1 1-1,-1 0 1,0-1 0,0 1-1,-5-12 1,3 5-27,1 0 0,-2-23 0,4 37-35,0-1 0,0 1-1,0 0 1,0 0 0,0-1-1,0 1 1,0 0 0,0 0-1,0-1 1,1 1 0,-1 0-1,0 0 1,0-1 0,0 1-1,0 0 1,0 0 0,1 0-1,-1-1 1,0 1 0,0 0-1,0 0 1,1 0 0,-1 0-1,0-1 1,0 1 0,1 0-1,-1 0 1,0 0 0,0 0-1,1 0 1,-1 0 0,0 0-1,0 0 1,1 0 0,-1 0-1,0 0 1,0 0 0,1 0-1,-1 0 1,0 0 0,0 0-1,1 0 1,-1 0 0,0 0-1,0 0 1,1 0 0,-1 0-1,0 1 1,0-1 0,1 0-1,-1 0 1,0 0 0,0 0-1,0 1 1,1-1 0,-1 0-1,0 0 1,0 0 0,0 1-1,0-1 1,1 0 0,16 15-1751,-16-14 1440,18 16-2144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01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1 276 10722,'3'-3'15150,"6"-14"-14198,-2 3-270,65-108 1440,-59 103-1799,1 0 0,1 0 1,0 2-1,27-24 0,-41 40-320,-1 1 0,0 0 0,0 0 0,0-1 0,0 1 0,1 0 0,-1 0 0,0 0 0,0-1 0,1 1 0,-1 0 0,0 0 0,0 0 0,1 0 0,-1-1 0,0 1 0,0 0 0,1 0 0,-1 0 0,0 0 0,0 0 0,1 0 0,-1 0 0,0 0 0,1 0 0,-1 0 0,0 0 0,0 0 0,1 0 0,-1 0 0,0 0 0,1 0 0,-1 0 0,0 1 0,0-1 0,1 0-1,-1 0 1,0 0 0,0 0 0,1 0 0,-1 1 0,0-1 0,0 0 0,0 0 0,1 1 0,-1-1 0,0 0 0,0 0 0,0 0 0,0 1 0,0-1 0,1 0 0,-1 1 0,0-1 0,2 22 78,-1-10-94,1 7-305,2-1 0,0 1 0,1-1 0,14 33 0,-14-40-477,1 0 0,0 0 0,1-1 0,0 0 0,9 11 0,2-4-2268</inkml:trace>
  <inkml:trace contextRef="#ctx0" brushRef="#br0" timeOffset="1">6 203 14347,'8'6'6345,"10"7"-2288,34 0-3377,3-8-295,15 1-273,-2-6-481,-9-3-1287,-1 2 3320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23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11218,'22'2'5105,"16"-2"-1576,29-5-2256,12 2-113,14-2-296,8 6-288,1-1-496,-1 0-168,-4 0-568,-9 0-416,-33 0-1393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1:45.2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1 270 15011,'0'-2'5673,"0"-4"-4256,4-36-481,9-51-520,-13 43-216,2 14-672,-2 3-384,3 25-1057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24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14939,'16'5'5649,"21"0"-3704,12-2-809,18-1-208,4 1 64,7-1-463,7 3-257,-6-2-856,-2 5-369,-19 5-1007,-12-1-881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24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14483,'71'43'10405,"39"13"-7093,23 14-3007,-102-53-261,-16-9-25,-1 0 0,0 1 0,0 0 0,-1 1 0,20 19 0,-32-28-16,1 1-1,-1-1 0,0 1 1,1-1-1,-1 1 0,0 0 1,0 0-1,0 0 0,0 0 1,-1 0-1,1 0 0,0 0 1,-1 0-1,0 0 0,1 0 1,-1 0-1,0 0 0,0 0 1,0 0-1,0 3 0,-1-2 3,0 1-1,0-1 1,-1 0-1,1 0 1,-1 0-1,1 0 0,-1 0 1,0 0-1,0 0 1,0-1-1,-4 4 0,-5 4 10,1-2-1,-1 1 0,-1-1 0,1-1 1,-18 8-1,-27 12 63,12-7-26,-49 31 1,62-34-432,26-15 84,1 0 1,-1 0-1,1 1 0,0 0 0,0-1 1,0 1-1,0 1 0,0-1 1,1 1-1,-7 7 0,-1 3-2835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27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46 309 13363,'-46'62'6421,"54"-103"-5461,-3 0 0,-1 0 0,-4-77 0,0 64-519,0 50-411,0-7 98,0 1-1,0-1 1,-2 0 0,-2-14-1,1 22 190,2 13-205,2 19-59,3-4-57,2 0 0,0 0 0,13 30 0,-16-46-2,1-1-1,-1 0 0,1 0 1,1-1-1,-1 0 0,1 1 0,1-1 1,-1-1-1,1 1 0,0-1 0,1 0 1,0 0-1,11 7 0,-15-12 1,1 0 0,-1 1 0,1-1 0,-1-1 0,1 1 0,-1 0 0,1-1 0,-1 0 0,1 0 0,0 0 0,-1 0 0,1 0 0,0-1 0,-1 0 0,1 1 0,-1-1 0,0-1 0,1 1 0,-1 0 0,0-1 0,1 0 0,-1 0 0,0 0 0,0 0 0,-1 0 0,1 0 0,0-1-1,3-4 1,5-5-10,-1 0 0,0-1-1,-1 0 1,0-1-1,7-15 1,-5 6 15,-1 0 0,-1-1 0,7-24 0,-13 41 45,0 10-8,3 21 16,1 37 13,-6-34-59,2 0 0,0 0 0,11 39 0,-12-62-6,-1-1-1,0 1 0,1-1 1,0 0-1,0 1 0,0-1 1,0 0-1,1 0 0,-1 0 1,1 0-1,-1 0 1,1-1-1,0 1 0,0-1 1,0 0-1,1 0 0,-1 0 1,0 0-1,1-1 0,-1 1 1,1-1-1,0 0 0,-1 0 1,1 0-1,0-1 0,0 1 1,0-1-1,-1 0 0,1 0 1,0 0-1,0 0 0,0-1 1,-1 1-1,1-1 1,0 0-1,-1-1 0,1 1 1,0 0-1,-1-1 0,0 0 1,1 0-1,-1 0 0,0 0 1,5-5-1,13-21-12,-18 23 15,0 1 0,0-1 0,0 1 1,1-1-1,-1 1 0,1 0 0,0 0 1,1 0-1,-1 1 0,0 0 0,9-5 0,-12 8-1,0 0 1,0 0-1,1 0 0,-1 0 0,0 0 0,0 0 0,0 1 0,1-1 0,-1 0 0,0 1 0,0-1 0,0 1 0,0-1 1,1 1-1,-1 0 0,0 0 0,0-1 0,0 1 0,-1 0 0,3 1 0,18 25-23,-8-9 1,-11-16-11,0-1 0,0 1 0,0 0-1,1 0 1,-1-1 0,0 1 0,1-1-1,-1 0 1,1 0 0,-1 0 0,1 0 0,-1 0-1,1 0 1,0-1 0,-1 1 0,1-1-1,0 0 1,0 0 0,-1 0 0,1 0-1,5-1 1,-3-1-220,0 0-1,-1 0 1,1 0 0,-1 0-1,0-1 1,0 1-1,1-1 1,-2 0-1,1-1 1,0 1 0,4-6-1,8-11-1666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27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15787,'2'0'5946,"22"1"-4314,1-1-368,9 5-248,16 0-231,-4-5-705,7 6-488,-22-4-1137,-11 1-759</inkml:trace>
  <inkml:trace contextRef="#ctx0" brushRef="#br0" timeOffset="1">0 205 15019,'5'4'6058,"2"4"-3586,7-3-1240,12 1-528,7-6-231,9 0-649,7-2-657,4 2-1495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27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127 386 13731,'6'42'2575,"-3"-11"3855,2-56-5629,1-47 1,-3 16-665,-1 36-350,-1 0 0,-1-1 0,0 1 0,-2 0 0,0-1 0,-2 1 0,-7-27 0,9 41 122,0-1 1,-1 1-1,1 0 0,-1-1 0,0 1 1,-1 0-1,0 1 0,0-1 0,0 1 1,0 0-1,-1 0 0,0 0 0,0 0 0,0 1 1,-1 0-1,1 0 0,-1 1 0,0-1 1,0 1-1,0 0 0,-1 1 0,1 0 1,-1 0-1,1 0 0,-11-1 0,138 19 4011,93 10-3205,-174-23-1418,-9 0-556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28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19 423 12003,'-10'-4'8220,"4"-7"-4441,4-21-2528,3-6-763,1 0 0,14-67 0,-13 90-424,1 1-1,1-1 1,0 1 0,0 0 0,1 0-1,1 1 1,1 0 0,0 0-1,0 1 1,19-22 0,-24 32-61,-1 0 0,0 0 1,1 0-1,0 0 0,-1 0 0,1 0 1,0 1-1,0-1 0,0 1 0,0 0 1,0 0-1,0 0 0,0 0 1,0 1-1,0-1 0,1 1 0,-1 0 1,0 0-1,0 0 0,5 1 0,-6-1-14,-1 0-1,0 1 1,1 0-1,-1-1 0,1 1 1,-1 0-1,0-1 1,0 1-1,1 0 0,-1 0 1,0 0-1,0 0 1,0 0-1,0 0 0,0 1 1,0-1-1,1 2 1,-1 0-22,0-1 1,0 1-1,-1-1 1,1 1-1,-1 0 1,1-1-1,-1 1 1,0 0-1,0-1 1,0 1-1,0-1 1,-1 1 0,0 3-1,-1 3-50,0 0 0,-1 0 0,-1-1 0,1 1 0,-1-1 0,-1 0 0,1 0 0,-10 11 0,-6 6-31,-27 25 0,-10 11 766,57-61-637,1 0 0,-1 1 0,0-1-1,0 0 1,0 0 0,0 1 0,0-1-1,1 0 1,-1 0 0,0 0 0,0 1-1,0-1 1,1 0 0,-1 0 0,0 0 0,0 0-1,0 1 1,1-1 0,-1 0 0,0 0-1,0 0 1,1 0 0,-1 0 0,0 0-1,1 0 1,-1 0 0,0 0 0,0 0-1,1 0 1,-1 0 0,0 0 0,1 0-1,-1 0 1,0 0 0,0 0 0,1 0 0,-1 0-1,0 0 1,1-1 0,24 2-121,-6-1-163,6 5-709,1 1 0,-1 1 0,0 2-1,-1 1 1,44 23 0,6 2-914,-63-30 1736,7 4 238,1-1 0,1-1 0,-1-1 0,1 0 0,0-2 0,37 4 0,-56-8 27,0 0-1,0 0 0,0 0 0,0 0 0,-1 0 0,1 0 0,0-1 0,0 1 0,0 0 0,0-1 1,-1 1-1,1-1 0,0 1 0,0-1 0,-1 1 0,1-1 0,0 1 0,-1-1 0,1 1 0,-1-1 0,1 0 1,-1 0-1,1 1 0,-1-1 0,1 0 0,-1 0 0,1 1 0,-1-1 0,0 0 0,0 0 0,1 0 1,-1 0-1,0 0 0,0 1 0,0-1 0,0 0 0,0 0 0,0-1 0,-7-42 2487,5 36-2239,-6-27 204,-3 2-1,-1-1 0,-1 2 1,-19-34-1,18 47-1621,19 39-1753,9 10-88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28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5 12475,'-4'-5'7099,"-4"5"-4436,-21 14-1248,13-2-1245,0 0 0,1 2 1,0 0-1,1 0 1,1 1-1,0 1 0,-19 31 1,25-36-100,2 0 0,-1 1 0,1 0 0,1 0 0,0 0 1,1 0-1,-3 23 0,5-32-67,1 0 1,0 1-1,0-1 1,0 0-1,0 1 1,0-1-1,1 0 1,0 0-1,-1 0 0,1 1 1,0-1-1,1 0 1,-1 0-1,0 0 1,1 0-1,0-1 1,0 1-1,0 0 1,0-1-1,0 1 1,0-1-1,1 0 1,-1 0-1,1 0 0,-1 0 1,1 0-1,0 0 1,0-1-1,0 1 1,0-1-1,0 0 1,0 0-1,0 0 1,6 1-1,-3-1-3,0-1-1,-1 0 1,1 0-1,-1-1 1,1 0-1,-1 0 1,0 0-1,1 0 1,-1-1-1,0 0 1,0 0-1,0 0 1,0-1-1,0 0 1,0 0-1,-1 0 1,7-6-1,3-3 23,0 0 0,-1-1 0,21-28 1,118-152 1370,-148 194-33,0 11-681,3 24-357,-5-21-166,4 9-230,0 0 1,1 0-1,2-1 0,0 0 0,18 30 1,-14-31-1013,0-1 0,29 33 1,-18-27-1602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29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16019,'17'-2'5642,"45"1"-4818,16-1-624,8 0-928,4 4-593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29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13363,'9'10'2960,"0"0"-1,13 20 1,22 51-1555,-23-39 25,-20-42-1388,-1 1 0,0 0 0,1 0 0,-1 0 0,1 0 0,-1 0 0,1-1 0,0 1 0,-1 0-1,1 0 1,0-1 0,-1 1 0,1 0 0,0-1 0,0 1 0,-1-1 0,1 1 0,0-1 0,0 1-1,2 0 1,-2-2-19,-1 1 0,1 0-1,0 0 1,-1 0 0,1-1 0,0 1-1,0 0 1,-1-1 0,1 1-1,-1 0 1,1-1 0,0 1-1,-1-1 1,1 1 0,-1-1 0,1 0-1,-1 1 1,1-1 0,-1 1-1,1-1 1,-1 0 0,5-9 65,-1 1 1,0 0 0,3-15 0,-1 8-13,4-14-53,17-40 56,-24 63-156,0 1 1,1 0-1,-1 0 1,1 0-1,1 0 1,-1 0-1,10-8 1,-13 13-9,0 0 1,0 0 0,0 1 0,0-1-1,1 0 1,-1 1 0,0-1 0,0 1-1,1-1 1,-1 1 0,0-1 0,1 1-1,-1 0 1,0 0 0,1 0 0,-1 0-1,0 0 1,1 0 0,-1 0 0,0 0-1,1 0 1,-1 1 0,0-1 0,3 1-1,-1 1-318,1 0-1,-1 0 0,0 0 1,0 0-1,0 1 0,0 0 1,3 3-1,18 20-3402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29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1 139 9466,'37'118'5329,"-43"-105"-592,1-6-2448,7 3 2560,-2-12-3881,126-282 3025,1 297-3873,-127 17-120,0-4-80,-6 25-544,4 4-441,-1-8-1071,-4-11-577,12-10-239</inkml:trace>
  <inkml:trace contextRef="#ctx0" brushRef="#br0" timeOffset="1">188 233 14875,'-124'-44'6394,"121"34"-3418,14 10-1624,17 5-255,26 2-633,9-1-272,15 4-928,-13-7-569,-5-1-1207,-8-1-2401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1:45.5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116 86 11666,'60'-32'4125,"-59"31"-3986,0 1-1,1-1 1,-1 1-1,1-1 1,-1 1-1,1 0 1,0-1-1,-1 1 1,1 0-1,-1 0 1,1 0-1,-1 0 1,1 0-1,-1 1 1,1-1-1,-1 0 1,1 1-1,-1-1 0,1 1 1,-1 0-1,1-1 1,-1 1-1,0 0 1,1 0-1,-1 0 1,0 0-1,0 0 1,0 0-1,1 0 1,-1 0-1,0 0 1,-1 1-1,1-1 1,0 0-1,0 1 1,0 1-1,1 0 58,-1-1 1,0 1-1,-1 0 0,1 0 1,0 0-1,-1 0 0,1 0 0,-1-1 1,0 1-1,0 0 0,0 0 1,-1 0-1,1 0 0,-1 0 1,-1 5-1,-1-4-67,1 0 1,-1-1-1,0 0 1,0 1-1,0-1 1,-1 0-1,1 0 0,-1-1 1,1 1-1,-1-1 1,0 0-1,0 0 1,0 0-1,0 0 1,-1-1-1,-7 2 1,3 0 27,0-2 1,0 1-1,0-1 1,-1 0-1,1-1 1,0 0-1,-13-2 1,19 2-121,-1-1 0,1 0 0,-1 1 0,1-1 0,-1 0 1,1-1-1,0 1 0,0-1 0,0 1 0,-1-1 1,1 0-1,1 0 0,-1-1 0,0 1 0,1 0 0,-1-1 1,1 0-1,-1 1 0,1-1 0,0 0 0,0 0 1,1 0-1,-1 0 0,1-1 0,-1 1 0,1 0 0,-1-7 1,2 6-68,-1 0 1,2 0-1,-1 0 1,0 1-1,1-1 1,0 0-1,0 0 1,0 0-1,0 0 1,1 1-1,-1-1 1,1 1-1,0-1 1,0 1-1,0 0 1,0-1 0,1 1-1,-1 0 1,1 1-1,0-1 1,0 0-1,0 1 1,0 0-1,1-1 1,3-1-1,0 1-286,1-1 0,-1 1 0,1 0 0,0 1 0,0 0-1,0 0 1,0 1 0,0 0 0,1 0 0,-1 1 0,0 0-1,0 1 1,1 0 0,-1 0 0,10 3 0,27 8-3101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30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76 14107,'10'-51'2892,"-5"27"635,-6 31-1080,-3 14-1952,-1 0-1,-8 21 1,-3 8-165,14-40-295,0-1 1,-1 0 0,0 1 0,0-1-1,-1-1 1,0 1 0,-1-1-1,0 1 1,0-1 0,-1-1 0,0 1-1,0-1 1,-9 8 0,14-15-38,1 0 0,0 0 0,0 0 1,0 0-1,0 0 0,0 0 1,0 0-1,0 0 0,0 1 0,0-1 1,0 0-1,0 0 0,0 0 0,0 0 1,-1 0-1,1 0 0,0 0 0,0 0 1,0 0-1,0 1 0,0-1 0,0 0 1,0 0-1,0 0 0,0 0 0,0 0 1,0 0-1,0 0 0,0 0 0,0 1 1,0-1-1,0 0 0,0 0 0,0 0 1,1 0-1,-1 0 0,0 0 0,0 0 1,0 0-1,0 0 0,0 1 0,0-1 1,0 0-1,0 0 0,0 0 0,0 0 1,0 0-1,0 0 0,1 0 0,-1 0 1,0 0-1,0 0 0,0 0 0,0 0 1,0 0-1,0 0 0,0 0 0,0 0 1,0 0-1,1 0 0,-1 0 0,0 0 1,0 0-1,0 0 0,0 0 0,0 0 1,0 0-1,0 0 0,1 0 1,9 0-420,-3-2 329,0 1-1,0 0 1,0 0 0,0 1-1,0-1 1,0 2 0,0-1 0,0 1-1,1 0 1,-1 0 0,0 1-1,-1 0 1,12 4 0,-13-4 20,-1 0 1,1-1 0,0 1 0,-1-1-1,1-1 1,0 1 0,0-1 0,0 1-1,0-1 1,-1-1 0,1 1-1,9-2 1,-8-1 49,0 1-1,1-1 1,-1 0 0,0 0-1,-1-1 1,1 0-1,0 0 1,8-9-1,-1 1 147,-2-1 0,0-1 0,0 0-1,-1 0 1,12-23 0,-20 33-52,0 4 1242,-3 11-564,-3 25-297,-1-1-304,5-25-145,0 0-1,1 1 1,0-1 0,0 0-1,1 0 1,1 0 0,5 16-1,-7-24-2,0 1-1,0 0 0,1-1 1,-1 1-1,1-1 1,-1 0-1,1 1 1,0-1-1,0 0 0,0 0 1,0 0-1,0-1 1,5 4-1,-5-4 8,0 0 0,0-1 0,0 1 0,0-1 0,0 0 0,0 1 0,0-1 0,0 0 0,0 0 0,0-1 0,0 1 0,0 0 0,0 0 0,0-1 0,0 0 0,0 1 0,0-1 0,0 0 0,0 0 0,-1 0 0,1 0 0,2-1 0,1-2 22,0 0 0,1-1 0,-2 0-1,1 1 1,0-2 0,-1 1 0,0 0 0,-1-1 0,1 0 0,-1 0 0,0 0-1,0 0 1,-1 0 0,1-1 0,1-8 0,1-13 49,0 1 0,1-39 0,-5 52-53,1-13-202,-2 27 146,0 0-1,0 0 0,-1 0 1,1-1-1,0 1 0,0 0 1,0 0-1,0 0 0,0-1 1,0 1-1,0 0 0,0 0 1,0-1-1,0 1 0,0 0 1,0 0-1,0-1 0,0 1 1,0 0-1,0 0 0,0 0 1,1-1-1,-1 1 0,0 0 1,0 0-1,0 0 0,0-1 1,0 1-1,0 0 1,1 0-1,-1 0 0,0 0 1,0 0-1,0-1 0,0 1 1,1 0-1,-1 0 0,0 0 1,0 0-1,0 0 0,1 0 1,-1 0-1,0 0 0,0 0 1,1 0-1,-1-1 0,0 1 1,0 0-1,0 0 0,1 0 1,-1 1-1,0-1 0,0 0 1,1 0-1,-1 0 0,0 0 1,0 0-1,0 0 0,1 0 1,-1 0-1,0 0 0,0 0 1,1 1-1,11 11-2258,-10-9 1571,15 17-4497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3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1 372 11498,'2'8'7077,"4"-12"-3562,10-21-2220,-6 9-824,28-40 294,100-144 1592,-133 193-2269,31-37 368,-33 41-399,-1 1-1,1-1 1,0 1-1,0-1 1,0 1 0,0 0-1,1 0 1,-1 1 0,0-1-1,1 1 1,-1-1-1,6 0 1,-8 2-38,0 0 0,0 0 0,0 0 0,0 0 0,0 0 0,0 0 1,0 0-1,-1 1 0,1-1 0,0 0 0,0 1 0,0-1 0,0 1 0,-1-1 0,1 1 0,0-1 0,-1 1 0,1-1 0,0 1 1,-1-1-1,1 1 0,0 0 0,-1 0 0,1-1 0,-1 1 0,1 0 0,-1 0 0,0 0 0,1-1 0,-1 1 0,0 0 0,1 2 1,4 32 137,-4-27-117,2 26-73,0 2-614,2-1-1,1 0 1,14 44 0,-5-38-1445,-11-15-402</inkml:trace>
  <inkml:trace contextRef="#ctx0" brushRef="#br0" timeOffset="1">74 283 14171,'3'0'6105,"5"0"-2384,20 0-3081,14 5-280,17-4-160,8 1-176,-6 0-984,1 1-728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32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106 118 6841,'44'-76'2246,"-43"74"-2153,0 1 0,0-1-1,0 1 1,0 0-1,0-1 1,0 1 0,0 0-1,1-1 1,-1 1 0,1 0-1,-1 0 1,1 0 0,-1 0-1,3 0 1,-3 0-40,0 1-1,-1 0 1,1 0 0,0 0 0,-1 0 0,1 0-1,0 1 1,-1-1 0,1 0 0,-1 0 0,1 0 0,0 0-1,-1 1 1,1-1 0,-1 0 0,1 1 0,-1-1-1,1 0 1,-1 1 0,1-1 0,-1 1 0,1-1-1,-1 1 1,0-1 0,1 1 0,1 2 131,-1 0 0,1-1 1,-1 1-1,0 0 0,0 0 0,0 0 1,0 0-1,1 6 0,-5 19 1359,-3-23-3142,-44-32 2150,16 4 1369,33 22-1848,1 1-1,-1 0 0,0-1 0,1 1 0,-1-1 1,1 1-1,-1 0 0,1-1 0,-1 0 1,1 1-1,-1-1 0,1 1 0,-1-1 0,1 1 1,-1-1-1,1 0 0,0 1 0,0-1 1,-1 0-1,1 1 0,0-1 0,0 0 0,0 0 1,0 1-1,0-1 0,0 0 0,0 1 0,0-1 1,0 0-1,0 0 0,0 1 0,0-1 1,0 0-1,1 1 0,-1-1 0,0 0 0,0 1 1,1-1-1,-1 0 0,1 1 0,-1-1 1,0 1-1,1-1 0,0-1 0,1 1 48,0 0 0,0-1-1,0 1 1,1 0 0,-1 0-1,0 0 1,0 0 0,1 1-1,3-2 1,-5 2-112,9-2 215,1 1 1,0 1 0,17 1-1,-27-2-209,1 1 0,0 1 0,0-1 0,0 0-1,0 0 1,0 1 0,0-1 0,-1 1 0,1 0 0,0-1-1,0 1 1,-1 0 0,1 0 0,-1 0 0,1 0-1,0 0 1,-1 0 0,0 1 0,1-1 0,-1 0-1,0 1 1,0-1 0,0 1 0,0 0 0,0-1-1,0 1 1,0 0 0,0-1 0,0 4 0,0 1-2,-1 1 0,-1-1 0,1 1 0,-1-1 1,0 0-1,0 0 0,-1 1 0,1-1 0,-2 0 0,1 0 1,0 0-1,-1-1 0,0 1 0,-5 5 0,-8 12 42,-35 39 0,45-56-46,-111 109 213,116-114-206,-1 0 1,1 0-1,0 0 0,1 0 1,-1 0-1,0 0 1,0 0-1,0 0 0,1 0 1,-1 1-1,0-1 1,1 0-1,-1 0 0,1 1 1,-1-1-1,1 0 1,0 2-1,0-2 7,0-1 0,1 0 0,-1 1 1,0-1-1,1 0 0,-1 1 0,1-1 0,-1 0 0,1 1 0,-1-1 0,1 0 0,-1 0 1,1 0-1,-1 1 0,1-1 0,-1 0 0,1 0 0,-1 0 0,1 0 0,0 0 0,-1 0 1,1 0-1,-1 0 0,1 0 0,-1 0 0,1-1 0,0 1 0,47-13 707,-48 13-733,8-2 36,-1-1 0,1 1 0,0 1 0,0 0 0,0 0 0,0 0 0,0 1 0,0 0 0,0 1 0,0 0 0,0 0 0,0 0 0,12 5 0,-6-1-24,-1-1 0,1 0 0,1-1 0,16 1 0,-27-3-183,0-1-1,0 1 0,0-1 1,0 0-1,0-1 0,0 1 0,0-1 1,0 1-1,0-1 0,0 0 1,0-1-1,0 1 0,-1-1 0,1 0 1,-1 0-1,1 0 0,-1 0 1,0 0-1,1-1 0,3-4 0,-5 1-1471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32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15067,'18'8'5994,"11"7"-3826,16-4-1336,4-4-88,3-4-456,-6-5-344,-6 1-840,-6-3-616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32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1 268 11715,'6'43'5529,"-6"-48"-1865,2-2-1423,-2-11-745,-2-8-303,12-11-489,-10-9-336,10-4-792,-8-2-409,2 15-1127,11 4-640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33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46 14955,'-73'-17'5649,"96"21"-3816,-1-4-193,24-5 8,6-3-143,0-4-657,5 6-384,-2 4-344,-10 2-304,-14 5-800,-5 5-568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33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1 387 9058,'0'1'480,"1"0"0,0 0-1,-1 0 1,1 0 0,0 0 0,0 0 0,0 0 0,-1 0-1,1 0 1,0 0 0,0-1 0,0 1 0,1 0 0,-1 0-1,0-1 1,0 1 0,0-1 0,0 1 0,1-1 0,1 1 0,0-1-195,0 0 0,0 0 0,0 0 0,-1 0 0,1-1 1,0 1-1,0-1 0,0 0 0,3-1 0,6-3-165,-1-1 0,1 0 0,13-10 0,-22 14 284,14-12-62,0 0-1,0 0 1,-2-2-1,0 0 1,-1-1-1,22-31 1,-7 0 528,33-70 1,-39 60 120,-18 83 229,-7 69-1057,3 84-1282,1-152-103,2 0 1,10 40-1,0-22-1717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34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16107,'7'-7'5898,"12"-4"-4786,4 3-304,26 5-184,-9-2-224,9 13-464,-3-3-576,-9 3-1392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34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 13203,'1'1'701,"0"1"-1,0-1 1,1 1 0,-1-1 0,-1 1-1,1 0 1,0-1 0,0 1 0,0 0 0,-1-1-1,1 3 1,0 22 1199,-2-18-1868,-1-1 0,0 1 0,-1-1 1,-5 14-1,-12 16 192,-2-2 0,-1 0-1,-39 44 1,-16 24-105,86-111-132,1 1 1,0 1 0,0 0 0,1 0 0,-1 1 0,1 0-1,18-6 1,-14 8-164,0 0 1,0 1-1,0 1 0,1 0 0,-1 1 1,0 0-1,0 1 0,1 1 0,-1 0 1,0 1-1,0 1 0,-1 0 0,1 1 0,17 8 1,-29-12 11,0 0-53,-1 0-1,1 0 0,0 0 1,0 0-1,0-1 0,0 1 1,0 0-1,0-1 0,-1 0 1,1 1-1,0-1 0,0 0 1,1 0-1,-1 0 0,2-1 1,11-3-3583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35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139 133 9930,'80'-34'3586,"-80"34"-3512,1 0 1,-1 0-1,0 1 0,1-1 1,-1 0-1,0 0 0,1 1 0,-1-1 1,0 0-1,1 0 0,-1 1 0,0-1 1,0 0-1,1 1 0,-1-1 1,0 0-1,0 1 0,0-1 0,0 1 1,1-1-1,-1 0 0,0 1 0,0-1 1,0 1-1,0-1 0,0 1 1,0-1-1,0 0 0,0 1 0,0-1 1,0 1-1,0-1 0,0 0 0,-1 1 1,1-1-1,0 1 0,0-1 1,0 1-1,-4 31 252,2-14 268,2-13-360,0 1 0,-1-1 0,0 1-1,0-1 1,0 0 0,0 1 0,-1-1 0,0 0 0,0 0 0,-1 0 0,-3 7-1,3-9 22,0 0 0,0 0-1,0 0 1,-1 0 0,1 0 0,-1-1-1,1 1 1,-1-1 0,0 0-1,0 0 1,0-1 0,0 1-1,0-1 1,-8 2 0,8-2-88,0 0 0,-1 0 0,1-1 0,0 1 0,-1-1 0,1 0 0,-1 0 0,1-1 0,0 1 0,-1-1 0,1 0 1,0 0-1,-1-1 0,1 1 0,0-1 0,0 0 0,0 0 0,1 0 0,-1 0 0,-4-4 0,4 2-75,0 0 0,0 0 0,1-1-1,-1 1 1,1-1 0,0 0 0,1 0 0,-1 0 0,1 0-1,0-1 1,0 1 0,0-1 0,1 1 0,-1-7 0,1 5-79,0-1 1,1 1 0,0-1 0,0 0 0,1 1-1,0-1 1,0 1 0,0-1 0,1 1 0,5-13-1,-5 16-22,0-1-1,0 1 0,1-1 0,0 1 0,0 0 0,0 0 0,0 0 0,0 1 0,1-1 0,0 1 0,0-1 0,0 1 1,0 0-1,0 1 0,0-1 0,8-3 0,-7 5-57,-1-1-1,0 1 1,1-1 0,-1 1-1,1 0 1,-1 1 0,1-1-1,-1 1 1,1 0 0,-1 0 0,1 0-1,-1 1 1,1 0 0,-1-1-1,1 2 1,-1-1 0,1 0 0,-1 1-1,0 0 1,0 0 0,0 0-1,0 0 1,0 1 0,-1 0 0,1 0-1,-1 0 1,1 0 0,-1 0-1,0 1 1,0-1 0,-1 1 0,1 0-1,-1 0 1,4 7 0,30 88-3834,-18-52 604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1:46.0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1 273 11674,'0'18'1706,"0"2"2416,5-39-161,1-4-2862,0 0 0,1 1 0,2-1 0,0 2 0,15-26 0,-23 46-1068,-1 0 0,1 0 0,-1 0 0,1 0 0,0 0 0,-1 0 0,1 0 0,0 0 0,0 0 0,-1 1 0,1-1 1,0 0-1,0 1 0,0-1 0,0 1 0,0-1 0,0 1 0,0-1 0,0 1 0,0 0 0,0-1 0,0 1 0,0 0 0,0 0 1,1 0-1,-1 0 0,0 0 0,0 0 0,0 0 0,0 0 0,0 0 0,2 1 0,2 1-2,-1 0-1,1 1 1,-1-1-1,0 1 1,8 7-1,1-1 31,12 9-17,47 23 0,-65-38-30,0 1 0,0-2 0,0 1-1,0-1 1,0 0 0,0 0 0,0-1 0,1 0 0,-1 0 0,1 0 0,-1-1-1,13-2 1,-19 2 8,0 0-1,-1 0 0,1-1 0,-1 1 0,1 0 1,0 0-1,-1-1 0,1 1 0,-1 0 0,1-1 1,-1 1-1,1-1 0,-1 1 0,1-1 1,-1 1-1,0-1 0,1 1 0,-1-1 0,0 1 1,1-1-1,-1 1 0,0-1 0,0 0 0,1 1 1,-1-1-1,0 1 0,0-1 0,0 0 0,0 1 1,0-1-1,0 0 0,0 1 0,0-1 1,0 0-1,0 1 0,0-1 0,0 1 0,-1-2 1,-9-23 469,7 20-371,2 1-73,1 0 1,-1 0 0,1 0 0,0 0 0,0 0 0,0 0-1,0 0 1,1 0 0,0 0 0,-1 0 0,2 0 0,-1 0-1,0 0 1,1 1 0,3-7 0,4-12-14,-8 16-130,2 0 1,-1 1-1,1-1 0,-1 1 0,1-1 1,1 1-1,-1 0 0,7-7 1,-7 9-248,0 1 0,0-1 1,1 1-1,-1-1 0,1 1 0,-1 0 1,1 1-1,0-1 0,-1 1 1,1-1-1,0 1 0,0 0 1,7-1-1,13-2-2913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36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2 11955,'11'-2'5094,"-11"2"-5044,0 0 0,0 0 0,0 0-1,-1 0 1,1 0 0,0 0-1,0 0 1,0 0 0,0 0 0,0 0-1,0 1 1,0-1 0,0 0-1,0 0 1,-1 0 0,1 0 0,0 0-1,0 0 1,0 0 0,0 0-1,0 0 1,0 0 0,0 1-1,0-1 1,0 0 0,0 0 0,0 0-1,0 0 1,0 0 0,0 0-1,0 0 1,0 1 0,0-1 0,0 0-1,0 0 1,0 0 0,0 0-1,0 0 1,0 0 0,0 0 0,0 1-1,0-1 1,0 0 0,0 0-1,0 0 1,0 0 0,0 0 0,0 0-1,1 0 1,-1 0 0,0 0-1,0 0 1,0 1 0,0-1 0,0 0-1,0 0 1,0 0 0,0 0-1,0 0 1,1 0 0,-1 0 0,0 0-1,0 0 1,-13 7 256,0 0 0,0 1 0,1 0 0,0 1 0,1 1 1,0 0-1,-19 21 0,30-30-294,-9 8 112,1 0 1,0 1 0,0 0-1,1 1 1,1 0 0,-1 0 0,2 0-1,0 0 1,0 1 0,1 0 0,1 0-1,-1 1 1,2-1 0,0 0 0,1 1-1,0 14 1,0-24-112,1-1 1,0 1-1,0 0 1,0 0-1,1-1 1,-1 1-1,0 0 1,1-1-1,0 1 1,0 0-1,0-1 1,0 1-1,0-1 1,0 1-1,1-1 1,-1 0-1,1 0 1,0 0-1,0 1 1,-1-1-1,1-1 1,0 1-1,4 2 1,-2-2-6,-1 0 1,1-1-1,0 0 1,1 1-1,-1-1 1,0-1 0,0 1-1,0-1 1,0 1-1,1-1 1,-1-1-1,0 1 1,0 0 0,5-2-1,4-1-10,0 0-1,0-1 1,-1 0-1,0-1 1,0-1 0,21-12-1,-27 14 68,0 1 0,-1-1 0,0-1 0,0 1 0,0-1 0,0 0-1,0 0 1,-1 0 0,0 0 0,0-1 0,-1 0 0,0 0 0,0 0-1,5-12 1,-11 30 150,0 0-1,2 0 1,-2 21-1,3-29-397,0 0-1,1 0 1,-1 1-1,1-1 1,0 0-1,-1 0 1,2 0-1,-1 0 1,0 0-1,1 0 1,0-1-1,0 1 1,0 0-1,0-1 1,4 4-1,23 15-2089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37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61 412 13603,'-6'1'568,"3"-1"-139,0 1 0,0 0 0,0-1 1,0 0-1,1 0 0,-1 0 0,0 0 0,0 0 0,0 0 0,-3-1 1,4 0-287,1 0 0,0 0 0,0 0 0,-1 0 0,1 0 0,0-1 0,0 1 0,0 0 0,0 0 0,0-1 0,0 1 0,1-1 0,-1 1 0,0 0 0,1-1 0,-1 0 0,1 1 0,-1-1 0,1 1 0,0-1 0,0 1 0,0-1 0,0 0 0,0-1 0,-2-21 119,2 1-1,1-1 1,1 0 0,1 1-1,0-1 1,2 1-1,1 0 1,1 0-1,1 1 1,15-31-1,-20 47-272,1 0 1,0 0-1,0 0 0,1 0 1,-1 0-1,1 1 0,0 0 1,1 0-1,-1 1 0,1-1 1,0 1-1,0 0 0,1 1 1,-1-1-1,1 1 0,-1 1 1,1-1-1,0 1 0,0 0 1,0 1-1,0 0 0,0 0 1,14 0-1,-19 1-12,0 0 0,0 0 0,0 0-1,1 1 1,-1-1 0,0 1 0,0-1 0,0 1 0,0 0-1,0 0 1,0 0 0,0 0 0,3 2 0,-4-2 5,-1 0 0,1 0 0,0-1 0,-1 1 0,1 0 0,0 0 0,-1 0 0,1 0 0,-1 0 0,0 0 0,1 1-1,-1-1 1,0 0 0,1 0 0,-1 0 0,0 0 0,0 0 0,0 0 0,0 2 0,-1 2-20,0-1-1,0 1 0,-1-1 0,0 0 1,1 1-1,-1-1 0,-1 0 0,1 0 1,-1 0-1,1 0 0,-5 3 0,-15 17 28,-2-2 0,-1-1 0,0 0 0,-32 18-1,18-12 587,44-29-587,1-1-1,-1 1 1,1 0 0,0 0-1,0 1 1,0-1-1,0 1 1,0 1-1,0-1 1,0 1 0,0 0-1,0 1 1,0-1-1,0 1 1,0 0-1,7 3 1,14 3-612,1 1 1,27 14-1,-22-8-57,33 14-684,-61-27 1292,1 1 0,0 0 1,0-1-1,-1 0 0,1-1 0,0 0 1,0 1-1,0-2 0,7 0 1,-11 0 170,1 1 1,-1-1 0,0 0-1,-1 0 1,1 0 0,0 0-1,0 0 1,0-1 0,-1 1 0,1-1-1,0 1 1,-1-1 0,0 1-1,1-1 1,-1 0 0,0 0 0,0 1-1,0-1 1,0 0 0,0 0-1,0 0 1,0 0 0,0-4-1,2-6 457,-1 0 0,0-1-1,0-12 1,-1 9-189,-1-59 348,2 59-998,-2 15 233,0 1 0,0-1-1,1 1 1,-1 0 0,0-1 0,0 1 0,0 0-1,1-1 1,-1 1 0,0 0 0,1 0-1,-1-1 1,0 1 0,0 0 0,1 0 0,-1-1-1,0 1 1,1 0 0,-1 0 0,0 0 0,1-1-1,-1 1 1,1 0 0,-1 0 0,0 0-1,1 0 1,-1 0 0,1 0 0,-1 0 0,0 0-1,1 0 1,-1 0 0,1 0 0,13 4-2052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37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107 279 10850,'50'82'4043,"-50"-82"-4004,0 0 1,0 0 0,0 0 0,0 0 0,0 0 0,0 0 0,0-1 0,0 1 0,0 0 0,0 0 0,0 0-1,0 0 1,0-1 0,0 1 0,0 0 0,0 0 0,0 0 0,0 0 0,0 0 0,0-1 0,0 1 0,0 0-1,0 0 1,0 0 0,0 0 0,0 0 0,0 0 0,0-1 0,0 1 0,1 0 0,-1 0 0,0 0 0,0 0-1,0 0 1,0 0 0,0 0 0,0 0 0,1 0 0,-1 0 0,0-1 0,0 1 0,0 0 0,0 0 0,0 0-1,1 0 1,-1 0 0,0 0 0,0 0 0,0 0 0,0 0 0,0 0 0,1 0 0,-1 0 0,0 0 0,0 0-1,0 0 1,0 1 0,0-1 0,1 0 0,-1 0 0,0 0 0,0 0 0,0 0 0,0 0 0,0 0 0,0 0 0,0 0-1,1 1 1,1-26 1226,-3-28-164,-1 18-881,-11-66 0,11 92-753,0 0 0,0-1 0,-1 1 0,0 0 0,-1 0 0,0 1 0,-1-1 0,0 1 0,0 0 0,0 0 0,-13-13 0,14 17-112,0 1 0,0 1 1,-1-1-1,1 1 0,-1-1 0,1 1 0,-9-2 0,11 3 651,0 0 0,0 1 0,-1-1 0,1 1 0,0-1 0,-1 1 0,1 0-1,-1 0 1,1 0 0,0 0 0,-1 1 0,1-1 0,0 1 0,0-1 0,-1 1 0,1 0 0,-3 1 0,5-2 98,-1 0-1,1 1 1,0-1 0,0 0-1,-1 0 1,1 1-1,0-1 1,0 0 0,0 0-1,-1 1 1,1-1 0,0 0-1,0 1 1,0-1 0,0 0-1,0 1 1,-1-1 0,1 0-1,0 1 1,0-1-1,0 0 1,0 1 0,0-1-1,0 0 1,0 1 0,0-1-1,0 0 1,1 1 0,-1-1-1,0 0 1,0 0 0,0 1-1,0-1 1,0 0-1,0 1 1,1-1 0,-1 0-1,0 1 1,0-1 0,0 0-1,1 0 1,-1 1 0,0-1-1,0 0 1,1 0 0,-1 0-1,0 0 1,1 1-1,-1-1 1,0 0 0,1 0-1,-1 0 1,0 0 0,1 0-1,-1 0 1,1 0 0,25 12 1861,-21-11-1143,93 31 3114,-73-26-3901,1 0 1,0-2-1,0-1 1,27 0-1,11-3-1063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38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0 271 12731,'6'-10'2217,"0"1"0,-1-2 1,5-13-1,14-64-1659,-18 66 334,-3 9-652,0 0-1,0 0 0,-1-1 1,-1 1-1,-1-28 1,21 91-65,-18-39-151,1-1 0,0 1 0,1-1 1,0 0-1,10 14 0,-13-22-20,0 0-1,-1 0 0,1 0 0,0 0 1,1-1-1,-1 1 0,0 0 1,1-1-1,-1 0 0,0 1 0,1-1 1,0 0-1,-1 0 0,1 0 1,-1-1-1,1 1 0,0-1 0,0 0 1,-1 1-1,1-1 0,0 0 1,0 0-1,0-1 0,-1 1 0,1-1 1,5-1-1,0-1-12,0 0 1,0-1-1,-1 0 0,1-1 1,-1 1-1,0-1 0,0-1 1,-1 1-1,1-1 0,-1 0 1,-1-1-1,7-8 0,-5 6-33,1 0-1,0 1 1,1 0-1,0 0 0,12-8 1,-18 21 86,-3 6 13,0 0 1,0 0-1,-4 15 1,0 22-19,4-38-237,0 0-1,1-1 1,0 1 0,1 0-1,0-1 1,0 1-1,1-1 1,0 0-1,1 0 1,0 0 0,0 0-1,1-1 1,7 10-1,15 5-4300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38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18204,'0'18'7113,"0"21"-5344,-7 5-513,4 3-672,0-4-424,3-9-344,4-7-360,3-12-1568,-2-5-665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45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8 404 11995,'-8'-3'9363,"9"-11"-8750,0-1-189,3-226 698,-4 174-1066,35 140 224,-33-67-258,6 12 10,1 0 0,0-1 0,19 27 0,-25-40-32,0 0 0,1-1 0,-1 1 0,1-1 0,0 0 0,-1 0 0,1 0 0,9 4 0,-11-6-1,1 0 0,-1 0 0,1-1-1,-1 1 1,1-1 0,-1 1 0,1-1 0,-1 0-1,1 0 1,-1 0 0,1 0 0,-1 0-1,1-1 1,-1 1 0,0-1 0,1 0-1,-1 0 1,4-1 0,-3 0 2,1 0 0,-1 0 0,0-1 1,0 1-1,0-1 0,0 0 0,0 1 1,-1-1-1,1 0 0,-1-1 0,0 1 0,0 0 1,0-1-1,0 1 0,1-6 0,2-6 23,0-1-1,3-24 1,5-14 161,-13 54-181,0-1 1,0 1 0,0-1 0,0 1 0,0 0 0,0-1 0,0 1 0,0 0 0,1-1 0,-1 1 0,0 0 0,0-1 0,0 1 0,1 0 0,-1-1 0,0 1 0,0 0 0,1 0 0,-1-1 0,0 1-1,0 0 1,1 0 0,-1-1 0,0 1 0,1 0 0,-1 0 0,0 0 0,1 0 0,-1-1 0,0 1 0,1 0 0,-1 0 0,0 0 0,1 0 0,-1 0 0,1 0 0,-1 0 0,1 0 0,10 14 121,7 29-20,-17-41-103,10 34 33,13 37-39,-22-68 5,1 0 0,-1 0-1,1 0 1,0 0 0,0-1-1,1 1 1,-1-1 0,1 0-1,0 0 1,6 6 0,-8-9 8,-1-1 1,0 1 0,0 0-1,1 0 1,-1-1-1,1 1 1,-1-1 0,1 1-1,-1-1 1,1 1 0,-1-1-1,1 0 1,-1 0-1,1 0 1,-1 0 0,1 0-1,-1 0 1,1 0 0,-1-1-1,1 1 1,-1 0 0,1-1-1,-1 1 1,0-1-1,1 0 1,-1 1 0,0-1-1,1 0 1,-1 0 0,1-1-1,4-3 106,-1 0-1,-1 0 1,1-1 0,-1 1-1,5-8 1,-4 5 22,94-155 2104,-62 100-1671,-36 60-543,1 0 9,1-1-1,-1 0 0,1 1 1,-1-1-1,1 1 1,5-4-1,-8 6-31,1 0 1,0 1-1,0-1 0,0 1 0,0-1 0,-1 1 1,1 0-1,0-1 0,0 1 0,0 0 0,0 0 1,0 0-1,0-1 0,0 1 0,0 0 1,0 0-1,0 1 0,0-1 0,0 0 0,0 0 1,0 0-1,0 1 0,0-1 0,0 0 0,0 1 1,-1-1-1,1 1 0,0-1 0,0 1 1,0-1-1,0 1 0,-1 0 0,1-1 0,0 1 1,-1 0-1,1-1 0,0 3 0,9 11-462,0 1 0,-2 0 0,0 0 0,0 1 0,8 26 0,-15-38 221,20 49-2435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45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0 18388,'-81'43'6473,"107"-35"-5296,-3-5-473,8 0-80,8-1-88,-5-5-632,3-4-488,4 6-1385,-2-4-815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4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0 348 11434,'3'-2'13161,"26"-19"-13099,-10 5 172,-1-1-1,-1 0 0,-1-1 1,-1-1-1,0 0 1,-1-1-1,17-35 0,-10-4 374,-18 46-377,1 0 0,0 1 0,1 0 1,13-23-1,-18 35-224,0 0 0,1 1 0,-1-1 1,0 0-1,1 0 0,-1 0 0,0 0 0,1 0 0,-1 0 0,0 0 0,0 0 1,1 0-1,-1 1 0,0-1 0,0 0 0,1 0 0,-1 0 0,0 1 0,0-1 1,0 0-1,1 0 0,-1 0 0,0 1 0,0-1 0,0 0 0,0 1 0,1-1 0,-1 0 1,0 0-1,0 1 0,0-1 0,0 0 0,0 1 0,0-1 0,0 0 0,0 0 1,0 1-1,6 16 44,35 270-2479,-31-215-254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46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103 113 14787,'-98'-81'5705,"93"63"-3592,10 5-545,23 14-496,3 4-199,12 13-1009,8 2-585,-4 4-1575,2 0-3681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46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55 15331,'-13'-2'7310,"4"8"-4214,-2 21-2785,6-11 665,-14 19-915,-1 0 0,-1-2 0,-2 0 0,-1-2 0,-1 0 0,-44 39 0,62-60-713,22-16-196,-10 5 793,333-132-5277,-316 123 5472,-1 0-1,-1-1 0,0-2 1,-1 0-1,30-25 1,-35 30 941,-14 8-1057,1 0 1,-1 0-1,0 0 1,0 0-1,1 0 1,-1 1-1,0-1 0,0 0 1,0 0-1,1 0 1,-1 0-1,0 1 1,0-1-1,0 0 1,1 0-1,-1 1 1,0-1-1,0 0 0,0 0 1,0 1-1,0-1 1,0 0-1,0 1 1,1-1-1,-1 0 1,0 0-1,0 1 1,0-1-1,0 0 1,0 1-1,-5 31 861,4-27-777,-6 29 291,1-4-441,0 0 1,-2-1-1,-1 0 0,-18 38 1,26-66 40,1-1-1,-1 0 1,1 1 0,-1-1 0,1 0 0,0 0-1,-1 1 1,0-1 0,1 0 0,-1 0 0,1 0-1,-1 1 1,1-1 0,-1 0 0,1 0 0,-1 0-1,1 0 1,-1 0 0,0 0 0,1 0 0,-1-1-1,1 1 1,-1 0 0,1 0 0,-1 0 0,1 0-1,-1-1 1,1 1 0,-1 0 0,1 0 0,-1-1-1,1 1 1,-1 0 0,1-1 0,0 1 0,-1-1-1,1 1 1,-1-1 0,1 1 0,0 0 0,0-1-1,-1 1 1,1-1 0,0 0 0,-1 0 1,1 1 0,0-1 0,-1 1 0,1-1 0,0 0 0,-1 1 0,1-1 1,0 1-1,0-1 0,0 0 0,0 1 0,-1-1 0,1 1 0,0-1 0,0 0 0,0 1 0,0-1 0,1 0 1,-1 1-1,0-1 0,0 1 0,0-1 0,0 0 0,1 1 0,-1-1 0,0 1 0,0-1 0,1 1 0,-1-1 1,1 1-1,-1-1 0,0 1 0,1-1 0,-1 1 0,1-1 0,-1 1 0,1 0 0,-1-1 0,1 1 0,-1 0 1,1-1-1,0 1 0,-1 0 0,1 0 0,-1 0 0,1-1 0,0 1 0,-1 0 0,1 0 0,-1 0 0,2 0 1,21-7-4,-1-1 0,0-1 0,-1-1 0,0-1 0,-1 0 0,31-24 0,-18 13 36,-13 8 131,0-1 0,0-1 0,-2-1 0,0-1 0,-1 0 0,-1-1 1,0 0-1,-2-2 0,0 0 0,-1 0 0,10-24 0,-23 44-111,0 0 0,0 1 0,0-1 0,0 0 1,1 1-1,-1-1 0,0 0 0,0 1 0,1-1 0,-1 0 0,1 1 0,-1-1 0,1 1 0,-1-1 0,1 1 0,-1-1 0,1 1 0,-1-1 0,1 1 0,-1-1 0,1 1 0,1-1 0,9 18 938,-9-15-979,39 70 463,49 90-2939,-89-161 2241,0 0 0,-1 1 0,1-1 0,0 1 0,-1-1 0,1 1 0,0-1 0,-1 1 0,0-1 0,1 1 0,-1-1 0,0 1 0,0-1 0,0 1 0,0 0 0,0-1 0,-1 3-1,-5 5-2395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1:51.5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0 510 13611,'9'10'5327,"4"-9"-3925,14-10-843,-12-1-262,1 0 0,-2-1-1,0-1 1,0 0 0,14-17 0,11-9 56,154-164 695,-29 28 536,-163 173-1515,0-1 0,1 1 0,-1 0-1,0 0 1,1 0 0,-1 0 0,1 0-1,-1 0 1,1 0 0,-1 0 0,3 0-1,-3 1-54,-1 0 0,0 0-1,1 0 1,-1 0-1,0 0 1,1 0 0,-1 0-1,0 0 1,1 1-1,-1-1 1,0 0 0,0 0-1,1 0 1,-1 0-1,0 1 1,0-1-1,1 0 1,-1 0 0,0 0-1,0 1 1,1-1-1,-1 0 1,0 0 0,0 1-1,0-1 1,0 0-1,1 1 1,-1-1 0,0 0-1,0 1 1,0-1-1,0 0 1,0 0-1,0 1 1,0 0 0,0 6 66,0-1 1,0 1-1,-1 0 1,-2 10-1,0 1 23,-1 21-360,2 0 0,1 0 0,8 72 0,-4-87-491,2-1 0,0 0 1,1 0-1,2-1 0,0 0 0,2 0 1,19 34-1,-9-27-3107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4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13243,'6'-86'4681,"-6"91"-4249,-2 5-1224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47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 15507,'-2'-2'5682,"1"2"-4322,-3 7-384,4 30-248,21 40-184,5-51-584,-1 4-280,-2-10-560,-4-9-328,-9-4-529,0-7-135,-12-3-376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48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12675,'-7'2'5377,"-8"-2"-2641,11 1-807,13 4-649,9-3-136,18 1-511,6-1-249,12-4-640,1 0-529,-1-1-1375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48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43 12907,'-1'-2'547,"-1"-1"0,0 0 0,1 0 0,-1 0 0,0 1 0,0-1 0,-1 1 0,1-1 0,0 1-1,-1 0 1,0 0 0,1 0 0,-1 0 0,-4-1 0,4 2-268,0 0 0,-1 0 0,1 0 0,-1 0 0,1 1 0,-1-1 0,0 1 0,1 0-1,-1 0 1,1 0 0,-5 2 0,-7 1-63,1 2-1,0 0 1,0 0-1,0 2 1,-13 8-1,19-11 40,-15 8-114,1 1 1,1 1 0,-29 25 0,44-34-139,0 0 1,1 0-1,0 1 1,-1 0-1,2 0 1,-1 0-1,1 1 1,0 0-1,0-1 1,1 1-1,0 1 1,0-1-1,1 0 0,-1 1 1,-1 14-1,4-19-17,0 0 0,0 0 0,0 0 0,0 0-1,1 0 1,-1 0 0,1 0 0,-1 0 0,1 0 0,0 0-1,1-1 1,-1 1 0,0 0 0,1 0 0,-1-1 0,1 1-1,0-1 1,0 0 0,0 1 0,0-1 0,0 0-1,1 0 1,-1 0 0,0-1 0,1 1 0,0 0 0,-1-1-1,1 0 1,0 1 0,0-1 0,0-1 0,-1 1-1,7 1 1,0-1-36,0 0 0,1 0 0,-1-1-1,0 0 1,0-1 0,1 0 0,-1 0 0,0-1-1,16-5 1,3-4 11,0-1-1,-2-1 1,1-2-1,-2-1 0,0 0 1,31-28-1,-5-3 617,71-83-1,-122 129-547,0 1-1,0 0 1,0 0-1,0 0 1,0-1-1,0 1 1,1 0-1,-1 0 1,0 0-1,0 0 1,0-1-1,0 1 1,0 0-1,1 0 1,-1 0-1,0 0 1,0 0-1,0 0 1,0-1-1,1 1 1,-1 0-1,0 0 1,0 0-1,0 0 1,1 0-1,-1 0 1,0 0-1,0 0 1,1 0-1,-1 0 1,0 0-1,0 0 1,0 0-1,1 0 1,-1 0-1,0 0 1,0 0-1,0 0 1,1 0-1,-1 0 0,0 1 1,0-1-1,0 0 1,0 0-1,1 0 1,-1 0-1,0 0 1,0 0-1,0 1 1,0-1-1,0 0 1,1 0-1,-1 0 1,0 0-1,0 1 1,0-1-1,0 0 1,4 22 763,-6 38-369,1-49-274,1-7-142,-2 32-514,1 0 0,2 0 0,1 0 0,8 38-1,-1-34-1879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49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16420,'25'3'6017,"28"6"-4377,3-5-1040,1 3-200,-5 1-184,-9-6-1120,8 4-696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49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0 296 12739,'9'4'973,"0"-1"1,1 1 0,-1-1-1,1-1 1,11 2 0,-5-2-383,-1-1 0,29-1 0,-23-2-346,0-1-1,-1 0 0,1-2 0,36-13 0,-54 17-222,-1 1-1,0-1 1,0 0 0,0 0-1,0 0 1,0 0-1,0 0 1,0 0-1,0 0 1,0-1 0,0 1-1,-1-1 1,1 0-1,-1 1 1,1-1 0,-1 0-1,1 0 1,-1 0-1,0 0 1,0 0-1,0 0 1,0 0 0,-1 0-1,1 0 1,0-1-1,-1 1 1,1 0 0,-1 0-1,0-1 1,0 1-1,0 0 1,0-1-1,0 1 1,-1 0 0,1 0-1,-1-1 1,1 1-1,-1 0 1,0 0-1,0 0 1,0 0 0,-1-3-1,-5-6 145,0-1-1,0 1 1,-1 1 0,-1 0-1,-17-17 1,-71-49 1689,97 75-1847,-1 1-1,1 0 1,-1 0 0,1-1-1,-1 1 1,1-1 0,-1 1 0,1 0-1,-1-1 1,1 1 0,0-1-1,-1 1 1,1-1 0,0 1-1,-1-1 1,1 1 0,0-1-1,0 1 1,0-1 0,-1 1-1,1-1 1,0 0 0,0 1-1,0-1 1,0 1 0,0-1-1,0 0 1,0 1 0,0-1-1,0 1 1,0-1 0,0 1 0,1-1-1,-1 0 1,0 1 0,0-1-1,1 1 1,-1-1 0,0 1-1,1-1 1,-1 1 0,0-1-1,1 1 1,-1-1 0,0 1-1,1 0 1,-1-1 0,1 1-1,28-12-174,-27 12 134,16-5-511,1 2 0,-1 0 0,34 0 0,17 3-1563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49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450 340 15067,'-2'1'3502,"-6"3"702,7-4-4103,1 0 0,0 0 1,0-1-1,0 1 0,0 0 0,-1 0 1,1 0-1,0 0 0,0 0 1,0-1-1,0 1 0,-1 0 1,1 0-1,0 0 0,0 0 1,0-1-1,0 1 0,0 0 0,0 0 1,0 0-1,0-1 0,0 1 1,0 0-1,0 0 0,0-1 1,0 1-1,0 0 0,0 0 0,0 0 1,0-1-1,0 1 0,0 0 1,0 0-1,0-1 0,0 1 1,0 0-1,0 0 0,0 0 1,0-1-1,1 1 0,-1 0 0,0 0 1,0 0-1,0 0 0,0-1 1,1 1-1,19-54 1032,33-59 0,-45 96-927,55-91 659,-63 107-861,3-4 49,1 0-1,0-1 1,0 1 0,8-8-1,-11 12-42,0 0 0,0 1 0,0-1 0,0 0-1,0 1 1,0-1 0,0 0 0,0 1 0,0-1-1,0 1 1,0 0 0,0-1 0,0 1 0,0 0 0,0 0-1,0-1 1,1 1 0,-1 0 0,0 0 0,0 0-1,0 0 1,0 1 0,1-1 0,-1 0 0,0 0-1,0 1 1,0-1 0,0 1 0,0-1 0,0 1 0,0-1-1,0 1 1,0-1 0,0 1 0,0 0 0,1 1-1,10 13-23,0 1 0,-1 1-1,-1-1 1,0 2-1,-2-1 1,12 33-1,21 40-1347,19 14-2973,-38-65 2789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50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16492,'5'-3'6689,"11"6"-3480,26 5-2561,9-1-248,16 6-56,-2-5-216,-12-3-1064,-4 3-801,-21-5-1551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50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15 258 12819,'-9'3'7275,"3"3"-5328,6-4-1930,0-1 0,0 0-1,0 0 1,0 1 0,1-1 0,-1 0-1,0 1 1,1-1 0,-1 0-1,0 0 1,1 0 0,0 1 0,-1-1-1,1 0 1,0 0 0,-1 0-1,1 0 1,0 0 0,2 1-1,0 2 23,0 0-1,1-1 1,-1 0-1,1 0 1,0 0-1,0 0 1,0 0-1,0-1 1,0 0-1,1 0 1,-1 0-1,1 0 1,-1-1-1,1 1 1,0-1-1,-1-1 1,1 1-1,0-1 1,0 1-1,6-2 1,6 0 69,0-1 1,34-10-1,-47 11-92,0 0-1,0 0 1,0 0-1,0-1 1,-1 0-1,1 1 0,0-1 1,-1-1-1,0 1 1,1-1-1,-1 1 0,0-1 1,0 0-1,0 0 1,-1 0-1,1 0 1,-1-1-1,4-5 0,-6 7 2,1 0-1,-1 0 1,0-1-1,0 1 1,0 0-1,0 0 1,0 0-1,0 0 1,-1 0-1,1 0 1,-1 0-1,1 0 1,-1 0-1,0 0 1,0 0-1,0 0 1,0 0-1,-3-3 1,-28-33 491,24 30-336,-151-134 3798,141 122-3277,19 9-410,14 5-177,-6 5-209,0 1 0,0 0 0,0 0 1,0 1-1,0 0 0,0 1 0,0 0 1,10 4-1,1 1-971,-1 1 0,29 16 1,-18-5-568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51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0 272 14059,'62'14'6388,"-45"-10"-6194,1-1-1,1-1 0,-1-1 0,0 0 0,32-4 0,-29 1-130,0-2-1,22-6 1,-36 8-45,1 0 1,-1-1-1,0 0 1,0-1-1,0 0 0,0 0 1,0 0-1,11-11 0,-17 14-6,0 0-1,1-1 1,-1 1-1,0-1 1,0 1-1,0-1 1,0 1-1,0-1 1,-1 1-1,1-1 1,0 0-1,-1 0 1,1 1-1,-1-1 1,0 0-1,0 0 1,1 0-1,-1 1 1,0-1-1,0 0 1,-1 0-1,1 0 1,0 1-1,-1-1 1,1 0-1,-1 0 1,1 1-1,-1-1 1,0 0-1,0 1 0,1-1 1,-1 1-1,-1-1 1,1 1-1,0-1 1,0 1-1,0 0 1,-2-2-1,-6-5 141,-1-1-1,1 1 0,-1 1 0,-16-9 1,-112-62 1372,136 77-1504,1 0 0,-1 0 0,0 0 1,1 0-1,0 0 0,-1 0 0,1-1 0,0 1 0,-1 0 1,1-1-1,0 1 0,0-1 0,-1-2 0,2 3-24,0 1-1,0-1 1,0 0-1,0 1 1,0-1 0,0 1-1,0-1 1,0 1-1,0-1 1,0 1 0,0-1-1,0 0 1,1 1-1,-1-1 1,0 1 0,0-1-1,1 1 1,-1 0-1,0-1 1,1 1 0,-1-1-1,1 1 1,-1-1-1,0 1 1,1 0 0,-1-1-1,1 1 1,-1 0-1,1-1 1,4-1-138,0 0 0,1 1 0,-1-1 0,0 1 1,0 0-1,1 0 0,-1 0 0,10 1 0,46 5-1544,6 7-465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1:51.9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 59 13235,'-6'-7'5545,"-4"-9"-3088,10 3-793,16 2-592,10 1-232,23 8-352,5 2-96,8 18-664,-1 3-584,-7 9-1584,3 0-1529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52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1 351 10818,'4'0'816,"0"0"1,0-1-1,0 1 0,0-1 0,0 0 0,0 0 1,0-1-1,0 1 0,0-1 0,0 0 0,0 0 0,3-2 1,-1-1-237,-1 1 0,1-1 0,-1 0 1,0-1-1,0 1 0,5-9 1,2-7-238,0 0 0,-1-1 1,8-27-1,-11 31 575,-6 12-833,11-23 432,-2-1 0,-2 0 1,8-34-1,-17 65-510,0-1-1,0 0 1,0 0 0,0 0 0,0 0 0,0 0 0,0 0 0,0 0 0,0 0 0,0 0-1,0 1 1,0-1 0,0 0 0,0 0 0,0 0 0,1 0 0,-1 0 0,0 0 0,0 0-1,0 0 1,0 0 0,0 0 0,0 0 0,0 0 0,0 0 0,0 0 0,1 0 0,-1 0-1,0 0 1,0 0 0,0 0 0,0 0 0,0 0 0,0 0 0,0 0 0,1 0 0,-1 0-1,0 0 1,0 0 0,0 0 0,0 0 0,0 0 0,0 0 0,0 0 0,0 0 0,0 0-1,1 0 1,-1 0 0,0 0 0,0-1 0,0 1 0,0 0 0,0 0 0,0 0-1,0 0 1,0 0 0,0 0 0,0 0 0,0 0 0,8 17 96,7 25-390,-14-41 266,36 90-2258,-13-40 51</inkml:trace>
  <inkml:trace contextRef="#ctx0" brushRef="#br0" timeOffset="1">66 283 17940,'9'3'6561,"24"2"-5104,16 0-993,11-5-632,13 0-697,10 0-1343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53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8 207 10170,'20'39'7658,"-17"-41"-6146,5-3-320,-9 3-135,-1 1-361,0-19-272,-7-63-424,7 43-376,-11-9-1137,3 5 2114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54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45 15523,'-90'-44'5722,"110"44"-4042,16 14-208,14-7-31,10-2-161,7 0-632,-10-5-232,-2-2-704,-6 2-520,-9-3-1305,-2 1-503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53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59 322 12187,'-59'-18'5073,"74"0"-2769,4-11-984,11-7 105,-3-14-41,4 6-144,-8-5-111,3 12-89,-11 16-296,-4 1-120,-6 22-304,-2 11-88,2 29-160,-2 15-208,0 18-704,1-5-544,1-9-1209,-1-10-431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53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39 15787,'-32'-39'6338,"53"46"-3914,28 3-1712,8 4-296,14-2-1072,2-6-448,-9-3-952,-11-3 1151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54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19 141 12747,'-13'-87'4902,"9"69"-2175,3 22-1366,2 19-228,7 8-782,1-1 0,2 0 0,1-1 0,1 0 0,2-1 0,29 44 0,-44-72-336,18 23 131,-18-23-133,0 1-1,1-1 1,-1 0 0,0 0 0,0 1 0,0-1-1,1 0 1,-1 1 0,0-1 0,1 0-1,-1 0 1,0 1 0,0-1 0,1 0-1,-1 0 1,0 0 0,1 1 0,-1-1 0,0 0-1,1 0 1,-1 0 0,0 0 0,1 0-1,-1 0 1,1 0 0,-1 0 0,0 0-1,1 0 1,-1 0 0,0 0 0,1 0 0,-1 0-1,1 0 1,-1 0 0,0 0 0,1 0-1,-1-1 1,0 1 0,1 0 0,-1 0-1,0 0 1,0-1 0,1 1 0,-1 0 0,0 0-1,1-1 1,-1 1 0,0 0 0,0-1-1,0 1 1,1 0 0,-1-1 0,0 1-1,0 0 1,0-1 0,0 1 0,0 0 0,0-1-1,1 1 1,-1 0 0,0-1 0,0 1-1,0 0 1,0-1 0,0 1 0,0-1-1,-1 1 1,6-31 200,1 1 0,1 1-1,17-46 1,-17 59-296,1-1 0,0 1 1,1 1-1,0 0 0,1 0 0,1 1 0,19-21 0,-27 33-80,-1-1 0,1 1 0,0 0 0,0 0 0,0 0 0,0 0-1,6-3 1,-8 5 4,1-1-1,-1 1 1,0 0-1,1 0 0,-1 0 1,0 0-1,1 0 1,-1 0-1,0 0 1,1 0-1,-1 0 1,0 1-1,1-1 0,-1 0 1,0 1-1,0-1 1,1 1-1,-1 0 1,0-1-1,0 1 1,0 0-1,0 0 0,2 1 1,11 15-4423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55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8 339 12515,'-7'2'7920,"8"-8"-3455,89-166-1383,-71 132-2554,-11 23-196,0 0-1,1 0 1,0 1 0,2 0-1,15-19 1,-26 35-324,0 0-1,1-1 1,-1 1 0,0 0 0,0 0-1,0-1 1,0 1 0,1 0 0,-1 0-1,0-1 1,0 1 0,1 0 0,-1 0-1,0 0 1,0 0 0,1-1 0,-1 1-1,0 0 1,1 0 0,-1 0 0,0 0-1,1 0 1,-1 0 0,0 0 0,0 0-1,1 0 1,-1 0 0,0 0 0,1 0-1,-1 0 1,0 0 0,1 0 0,-1 0-1,0 0 1,0 0 0,1 1 0,-1-1-1,0 0 1,1 0 0,-1 0 0,0 0 0,0 1-1,1-1 1,-1 0 0,0 0 0,0 1-1,0-1 1,1 0 0,-1 0 0,0 1-1,0-1 1,6 22 42,-5-18-84,31 148-3000,-14-90 570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55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1 165 17124,'8'0'6169,"13"-5"-4969,13 5-824,18 1-344,2-1-328,4 5-1248,1-1-897</inkml:trace>
  <inkml:trace contextRef="#ctx0" brushRef="#br0" timeOffset="1">353 231 13987,'33'50'5260,"-31"-54"-4679,1 0 0,-1-1 0,0 1 0,0 0 0,0-1 0,-1 1 0,0-1 0,1-5 0,3-4 130,10-35 599,-7 18-648,2 1 0,21-44 0,-30 73-642,0-1-1,-1 0 0,1 1 1,0-1-1,0 1 0,0-1 1,0 1-1,0 0 0,0-1 1,0 1-1,1 0 0,-1 0 1,0 0-1,1 0 0,-1 0 1,1 0-1,-1 0 0,1 1 1,-1-1-1,4-1 0,-4 3-12,0-1-1,0 0 1,1 0 0,-1 1-1,0-1 1,0 1-1,1-1 1,-1 1-1,0-1 1,0 1 0,0 0-1,0-1 1,0 1-1,0 0 1,0 0-1,0 0 1,0 0-1,0 0 1,0 0 0,0 2-1,6 8-29,-1 1-1,0 0 0,-1 0 1,5 14-1,-7-16-6,1 0-3,28 67-210,-30-72 232,0 0 1,1-1 0,0 1-1,0-1 1,0 0 0,0 0 0,1 0-1,0 0 1,-1 0 0,1-1-1,1 0 1,7 5 0,-12-7 12,1-1 0,-1 0 1,1 0-1,-1 1 0,1-1 1,-1 0-1,1 0 0,0 0 0,-1 0 1,1 0-1,-1 0 0,1 0 1,-1 0-1,1 0 0,0 0 0,-1 0 1,1 0-1,-1 0 0,1-1 1,-1 1-1,1 0 0,-1 0 1,1-1-1,-1 1 0,1 0 0,-1-1 1,1 1-1,-1 0 0,1-1 1,7-19 66,-5-28 41,-3 42-98,-9-152-383,9 154 135,1-8-296,-1 12 476,0 0 1,0-1-1,0 1 0,1 0 0,-1 0 1,0-1-1,0 1 0,0 0 1,0 0-1,0 0 0,1 0 1,-1-1-1,0 1 0,0 0 0,0 0 1,1 0-1,-1 0 0,0 0 1,0-1-1,0 1 0,1 0 0,-1 0 1,0 0-1,0 0 0,1 0 1,-1 0-1,0 0 0,0 0 1,1 0-1,-1 0 0,0 0 0,0 0 1,1 0-1,-1 0 0,0 0 1,0 0-1,1 0 0,-1 0 1,0 1-1,0-1 0,0 0 0,1 0 1,14 8-2647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56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175 466 17548,'0'-7'6609,"0"-17"-4824,0-7-513,0-18-528,-2-8-176,-6-8-496,-2-3-448,-1 11-976,-9 10-697,-2 15-1039</inkml:trace>
  <inkml:trace contextRef="#ctx0" brushRef="#br0" timeOffset="1">43 9 9594,'-42'-8'4745,"55"23"-1000,10 2-1769,11 3-855,5 4-313,11 4-528,1-5-224,15-4-728,-6-6-497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56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5 229 15875,'-5'-16'6682,"5"-10"-3594,5-15-1695,-8-4-321,5 3-424,-6 3-416,11 24-1104,6 10-736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1:52.3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238 2 13227,'-8'-1'8788,"-2"8"-5937,-8 15-3540,15-16 1572,-86 133-217,26-38-617,56-90-37,0-1 1,-1 0-1,-16 17 0,67-34-249,-21 3 141,0 1 1,0 2-1,1 0 1,-1 1-1,0 1 1,0 1-1,33 8 1,13-4-1508,-63-6 1207,0-1 1,0 1-1,1-1 1,-1 1-1,0-2 1,0 1-1,0 0 1,0-1-1,-1 0 1,9-4-1,4-7-3014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56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58 367 14819,'-17'7'1172,"-20"5"1998,37-12-3150,0 0 1,0 0 0,0 0-1,0 0 1,0 0 0,0 0-1,-1 0 1,1 0 0,0 0-1,0 0 1,0 0 0,0 0-1,0 0 1,0 0-1,-1 0 1,1 0 0,0 0-1,0 0 1,0 0 0,0-1-1,0 1 1,0 0 0,0 0-1,-1 0 1,1 0 0,0 0-1,0 0 1,0 0 0,0 0-1,0 0 1,0-1 0,0 1-1,0 0 1,0 0 0,0 0-1,0 0 1,0 0-1,0 0 1,0-1 0,0 1-1,0 0 1,0 0 0,0 0-1,0 0 1,0 0 0,0 0-1,0-1 1,0 1 0,0 0-1,0 0 1,0 0 0,0 0-1,0 0 1,0 0 0,0-1-1,0 1 1,0 0 0,0 0-1,0 0 1,1 0-1,14-18 889,21-20 251,-1-1 0,-2-1 0,-2-2 1,-1-2-1,33-65 0,-43 58-81,-4 121-576,5 52-1055,10 47-3471,-17-130 1020,2-13-351</inkml:trace>
  <inkml:trace contextRef="#ctx0" brushRef="#br0" timeOffset="1">51 242 15939,'13'5'6082,"21"3"-4242,18 7-1096,23 3-552,-8-8-8,-4-4-776,-9-1-760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57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67 265 13987,'-57'-21'4440,"56"20"-4375,0 1 1,0-1-1,1 0 1,-1 0-1,0 0 1,0 0-1,1 0 1,-1 0-1,1 0 1,-1 0-1,1 0 1,0 0-1,-1-1 1,1 1-1,0 0 1,0 0 0,0 0-1,-1 0 1,1-1-1,0 1 1,1 0-1,-1 0 1,0 0-1,0-1 1,0 1-1,1 0 1,-1 0-1,1 0 1,-1 0-1,2-2 1,1-7 190,0-11-21,-1 0 1,0-1 0,-2 1-1,0 0 1,-7-42-1,7 39-95,0 24-137,0 0 0,0 0 1,0-1-1,0 1 0,0 0 1,0 0-1,0-1 0,0 1 0,0 0 1,1 0-1,-1-1 0,0 1 1,0 0-1,0 0 0,0 0 1,0-1-1,1 1 0,-1 0 1,0 0-1,0 0 0,0 0 1,1-1-1,-1 1 0,0 0 1,0 0-1,1 0 0,-1 0 1,0 0-1,0 0 0,1 0 0,-1 0 1,0 0-1,0 0 0,1-1 1,-1 1-1,1 1 0,1 0 3,-1 0 0,1 0-1,0 1 1,0-1 0,-1 1-1,1-1 1,-1 1 0,1 0-1,-1 0 1,0 0 0,0 0-1,0 0 1,0 0-1,1 3 1,3 8 0,0 0 0,-2 1-1,5 26 1,-7-28 1,1 0-1,1-1 1,0 1-1,0-1 0,1 1 1,7 12-1,-10-22-3,-1-1 1,1 1-1,0-1 0,0 1 0,0-1 1,0 0-1,0 0 0,0 1 0,1-1 1,-1 0-1,0 0 0,0 0 0,1 0 1,-1 0-1,1-1 0,-1 1 0,1 0 1,-1-1-1,1 1 0,2 0 0,-2-1-1,-1-1 0,1 1 0,-1 0 0,0-1 0,1 1 0,-1-1-1,1 1 1,-1-1 0,0 1 0,1-1 0,-1 0 0,0 0 0,0 0-1,1 0 1,-1 0 0,0 0 0,2-2 0,3-6 3,0-1 0,0 1 1,-1-1-1,7-16 0,-8 18 2,49-132 52,-48 146-51,0 10 6,4 46 49,4 21-5,-11-74-60,0-1 1,1 0-1,0 0 1,0 0-1,1 0 0,0 0 1,6 8-1,-9-14 6,0-1 0,1 1 0,-1 0 0,1-1-1,-1 1 1,1-1 0,-1 1 0,1-1 0,0 0 0,0 0-1,-1 0 1,1 0 0,0 0 0,0 0 0,0 0 0,0-1-1,0 1 1,0-1 0,1 1 0,-1-1 0,0 0 0,0 0-1,0 0 1,0 0 0,0 0 0,0-1 0,1 1 0,-1 0-1,0-1 1,0 0 0,0 1 0,0-1 0,0 0 0,-1 0-1,1 0 1,3-3 0,5-3 138,0-1 0,0 0 1,-1-1-1,15-18 0,-16 19 47,1-4 71,-7 10-131,0-1-1,0 1 0,0-1 0,0 1 1,0 0-1,1 0 0,-1 0 0,4-2 0,-5 4-96,0-1 0,0 1 0,0 0 0,0 0 0,0 0 0,0 0 0,0 0 0,0 0 0,0 0 0,0 0 0,0 0 0,0 0 0,0 1 0,0-1 0,-1 0 0,1 1 0,0-1 0,0 0 0,0 1 0,0-1 0,0 1 0,0 0 0,-1-1 0,1 1 0,0 0 0,-1-1 0,1 1 0,0 0 0,-1 0 0,1 0 0,0 0 0,3 5-40,0-1 1,1 0 0,0 0 0,0 0 0,0-1 0,0 0 0,1 0-1,-1 0 1,1-1 0,0 1 0,0-2 0,1 1 0,-1 0 0,0-1-1,1-1 1,0 1 0,-1-1 0,1 0 0,0 0 0,-1-1 0,1 0-1,0 0 1,0 0 0,8-3 0,2-1-340,-1 0 1,1-1 0,-1-1-1,-1-1 1,1 0-1,-1-1 1,-1 0-1,24-19 1,3-7-1546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57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15859,'7'0'5882,"19"7"-4234,11 4-800,27 7-304,-1-5-96,4-5-264,-9 2-264,-19-12-1048,-2 6-672</inkml:trace>
  <inkml:trace contextRef="#ctx0" brushRef="#br0" timeOffset="1">0 187 16363,'10'0'5802,"26"0"-4898,19-3-592,16 0-296,9 1-424,-10-3-624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58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13707,'-1'0'273,"1"0"1,0 0 0,-1 0-1,1 0 1,-1 0-1,1 0 1,-1 0-1,1 0 1,0 1-1,-1-1 1,1 0-1,-1 0 1,1 0-1,0 1 1,-1-1-1,1 0 1,0 1-1,-1-1 1,1 0 0,0 1-1,-1-1 1,1 0-1,0 1 1,0-1-1,0 0 1,-1 1-1,1-1 1,0 1-1,-2 18 2480,10 27-2421,-6-34 1087,6 24-763,23 61 0,-21-69-514,-7-20-121,0-1 0,1 1 0,-1 0 0,2-1 0,-1 0 0,1 0 0,9 10 0,-13-15-17,0-1 0,0 0 1,1 0-1,-1 0 1,0 0-1,1 0 0,-1 0 1,1 0-1,-1 0 1,1 0-1,0-1 0,-1 1 1,1-1-1,0 1 0,-1-1 1,1 1-1,0-1 1,-1 0-1,1 0 0,0 0 1,0 0-1,-1 0 1,1-1-1,0 1 0,0 0 1,-1-1-1,1 1 0,-1-1 1,1 0-1,0 1 1,-1-1-1,1 0 0,-1 0 1,1 0-1,-1 0 1,0 0-1,1 0 0,-1-1 1,0 1-1,0 0 0,0-1 1,0 1-1,0-1 1,1-1-1,7-13 34,0 1-1,-1-2 1,-1 1 0,0-1-1,-1 0 1,-1 0 0,-1-1 0,4-27-1,-3 16-234,16-46-1,-21 73 90,1 1-1,-1-1 1,1 0-1,0 0 1,0 1-1,0-1 1,0 1 0,0-1-1,0 1 1,0-1-1,3-1 1,-3 3 4,-1 0 1,1 0 0,-1 0-1,1 0 1,-1 0-1,1 0 1,-1 0 0,1 0-1,0 0 1,-1 0-1,1 0 1,-1 1-1,1-1 1,-1 0 0,1 0-1,-1 1 1,1-1-1,-1 0 1,0 1 0,1-1-1,-1 1 1,1-1-1,-1 0 1,0 1-1,1-1 1,-1 1 0,0-1-1,1 1 1,-1-1-1,0 1 1,0-1 0,0 1-1,1-1 1,-1 1-1,0-1 1,0 1-1,0 0 1,0-1 0,0 1-1,0 0 1,9 27-4010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59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6 292 13755,'-5'-11'7557,"4"-4"-4164,7-20-2834,-3 15 491,-1-1-700,0 0 0,1 0 0,2 1 0,0 0 0,1 0 0,13-30-1,-18 49-326,-1 0-1,1-1 0,0 1 0,0 0 0,-1-1 0,1 1 0,0 0 0,0 0 1,1 0-1,-1 0 0,0 0 0,2-1 0,-3 2-13,1-1-1,-1 1 1,1 0 0,-1 0-1,1 0 1,-1 0 0,1 0-1,-1 0 1,1 0 0,-1 0-1,1 0 1,-1 0 0,1 0 0,-1 0-1,1 0 1,-1 0 0,1 0-1,-1 1 1,1-1 0,-1 0-1,0 0 1,1 1 0,-1-1-1,1 1 1,2 2 3,0 0 0,-1 0 0,1 0 0,-1 0-1,0 1 1,0-1 0,1 4 0,-2-4-29,27 56-117,-16-29-16,25 40 0,-33-62 128,1-1 0,0 0-1,1 0 1,-1-1-1,1 0 1,0 0 0,1 0-1,0 0 1,0-1 0,9 5-1,-15-9 27,0-1 0,0 0 1,-1 1-1,1-1 0,0 0 0,0 0 0,0 0 0,-1 0 1,1 0-1,0 0 0,0 0 0,0 0 0,0 0 1,-1 0-1,1 0 0,0 0 0,0 0 0,0-1 0,-1 1 1,1 0-1,0-1 0,0 1 0,-1 0 0,1-1 0,0 1 1,-1-1-1,1 1 0,0-1 0,-1 0 0,1 1 0,-1-1 1,1 0-1,-1 1 0,1-1 0,-1 0 0,0 1 0,1-1 1,-1 0-1,0 0 0,1 1 0,-1-1 0,0 0 0,0 0 1,0 0-1,0 0 0,0 0 0,7-54 328,-6 38-248,3-30 61,-4 34-113,0 0 1,1 0-1,1 1 1,0-1-1,1 0 1,0 1 0,1-1-1,9-19 1,-12 31-44,-1 0 0,1 0-1,0 0 1,0 0 0,0-1 0,-1 1 0,1 0 0,0 0 0,0 1 0,0-1 0,1 0 0,-1 0 0,0 0-1,0 1 1,0-1 0,0 0 0,1 1 0,-1-1 0,0 1 0,1 0 0,-1-1 0,0 1 0,1 0 0,-1 0-1,0 0 1,1 0 0,-1 0 0,2 0 0,2 2-304,0-1-1,1 1 1,-1 0 0,0 0-1,8 6 1,0-1-756,23 10-1059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1:59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21 10570,'-2'-2'651,"-1"0"1,1 0-1,0 0 0,0 0 0,-1 1 1,1-1-1,-1 1 0,0 0 0,1 0 0,-1 0 1,0 0-1,0 0 0,1 0 0,-1 1 0,-6-1 1,5 1-356,-1 1 0,0-1 0,0 1 1,1 0-1,-1 0 0,0 0 0,1 1 1,-9 4-1,3-1-233,0 1 0,0 1 1,1 0-1,0 0 0,0 1 0,-15 17 0,18-17-30,0 1 0,1 0-1,0 0 1,1 1 0,0-1-1,0 1 1,1 0 0,0 0-1,1 0 1,0 0 0,0 1-1,1-1 1,1 1 0,0-1-1,0 0 1,1 1 0,3 16-1,-3-22-34,0 0 0,0 0 0,1 0 0,-1 0 0,1 0 0,0 0-1,1-1 1,-1 1 0,1-1 0,0 1 0,0-1 0,0 0 0,0 0 0,1-1-1,-1 1 1,1-1 0,0 1 0,0-1 0,1-1 0,-1 1 0,1 0-1,-1-1 1,1 0 0,0 0 0,0 0 0,0-1 0,0 0 0,0 0-1,0 0 1,0 0 0,0-1 0,0 0 0,0 0 0,0 0 0,0-1-1,0 0 1,6-1 0,-4 0 12,0 0-1,1 0 0,-1-1 0,0 0 1,0-1-1,0 1 0,-1-1 0,1-1 1,7-6-1,6-7 89,24-27-1,-23 22 9,-8 9 146,-2-1 1,0-1-1,0 0 1,-1 0-1,-1-1 1,-1 0 0,10-30-1,-18 45-181,0 1 0,1-1-1,-1 1 1,1-1 0,-1 1 0,1 0-1,0-1 1,0 1 0,-1 0 0,1-1-1,0 1 1,0 0 0,2-2 0,-2 3-43,-1 0 0,0 0 0,1 0 0,-1 0 0,1 0 0,-1 0 0,0 0 0,1 1 0,-1-1 0,0 0 0,1 0 0,-1 0 0,0 1 0,1-1 0,-1 0 0,0 0 0,0 1-1,1-1 1,-1 0 0,0 1 0,0-1 0,0 0 0,1 1 0,-1-1 0,0 0 0,0 1 0,0-1 0,0 0 0,0 1 0,1-1 0,-1 0 0,0 1 0,9 49 933,-8-40-1041,6 26-428,12 38 0,3-2-3167,-10-37 445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2:00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19036,'2'3'6593,"7"1"-6024,14 4-513,18-3-432,8 1-505,9 4-1383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2:02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43 283 9970,'-34'33'4873,"34"-33"-4774,0 0 0,0 0 0,0 0 0,-1 1-1,1-1 1,0 0 0,0 0 0,0 0 0,-1 0-1,1 0 1,0 0 0,0 0 0,0 0 0,-1 0 0,1 0-1,0 0 1,0 0 0,0 0 0,-1 0 0,1 0 0,0 0-1,0-1 1,0 1 0,0 0 0,-1 0 0,1 0 0,0 0-1,0 0 1,0 0 0,0 0 0,-1-1 0,1 1 0,0 0-1,0 0 1,0 0 0,0 0 0,0 0 0,0-1 0,0 1-1,-1 0 1,1 0 0,0 0 0,0-1 0,0 1 0,0 0-1,0 0 1,0 0 0,0-1 0,0 1 0,0 0 0,0 0-1,0 0 1,0-1 0,0 1 0,0 0 0,0 0 0,0 0-1,1-1 1,-1 1 0,-1-19 820,1 14-350,0-1-270,-1-21 607,1 0 1,1 0-1,7-39 1,-7 59-862,0 1 1,1-1-1,0 1 0,0 0 1,0 0-1,1 0 0,0 0 1,0 0-1,1 0 0,-1 1 0,1 0 1,1 0-1,-1 0 0,1 0 1,0 1-1,0-1 0,0 1 1,0 0-1,12-5 0,-8 5-27,1 0-1,0 1 0,0 1 0,0 0 0,0 0 1,1 1-1,16 0 0,-23 1-24,-1 0-1,0 0 1,1 1-1,-1 0 1,1-1-1,-1 1 1,0 0-1,0 0 1,1 1 0,-1-1-1,5 4 1,-7-4-9,0 0 1,1 1-1,-1-1 1,0 0-1,0 1 1,0-1-1,0 1 1,0 0-1,0-1 1,0 1-1,-1 0 1,1-1-1,0 1 0,-1 0 1,0 0-1,1-1 1,-1 1-1,0 0 1,0 0-1,0 0 1,0 0-1,0-1 1,-1 3-1,0 1-23,0 0-1,0 0 0,-1 0 0,0 0 0,0 0 0,0-1 0,-1 1 0,0-1 0,1 1 1,-1-1-1,-1 0 0,1 0 0,-1 0 0,0-1 0,1 1 0,-1-1 0,-8 5 0,-7 3-6,-1 0 0,-36 15 0,41-20 61,31 0 45,16-2-668,-1 1 1,62 17-1,-74-15-797,0 1-1,-1 1 1,25 14 0,-35-19 415,-1 0 1,0-1 0,1 0-1,12 3 1,1-8 9962,-22-31-7331,0 17-1311,0-6 195,1 1 0,1 0 0,1 0 0,6-31 0,-7 48-483,0-1-1,0 1 1,0-1 0,1 1-1,0 0 1,0-1 0,0 1-1,0 0 1,1 0-1,0 1 1,0-1 0,0 0-1,0 1 1,0 0 0,1-1-1,-1 1 1,1 1 0,0-1-1,0 0 1,0 1 0,0 0-1,0 0 1,1 0 0,-1 1-1,0-1 1,1 1-1,8-1 1,40 2 9,-51 0-64,1 1 0,-1-1 1,0 0-1,0 1 0,0-1 1,0 1-1,1-1 0,-1 1 0,0 0 1,0 0-1,0 0 0,0 0 1,-1 1-1,1-1 0,0 0 1,0 1-1,-1-1 0,1 1 0,-1 0 1,1-1-1,-1 1 0,2 2 1,-3-3-3,0 0 1,0 1-1,0-1 1,-1 0 0,1 1-1,0-1 1,0 0-1,-1 0 1,1 1-1,-1-1 1,1 0 0,-1 0-1,1 0 1,-1 1-1,0-1 1,0 0 0,1 0-1,-1 0 1,0 0-1,0 0 1,0-1-1,-2 3 1,-30 22-79,25-20 74,0 1 16,2-3 3,1 1 1,-1 0-1,1 0 1,0 0-1,1 0 1,-1 1-1,1 0 1,0 0 0,0 0-1,-5 10 1,9-15-6,0 1 1,0 0 0,0-1 0,1 1 0,-1 0-1,0-1 1,1 1 0,-1 0 0,0-1 0,1 1 0,-1-1-1,1 1 1,-1-1 0,1 1 0,-1-1 0,1 1-1,-1-1 1,1 0 0,0 1 0,-1-1 0,1 0 0,-1 1-1,1-1 1,0 0 0,-1 0 0,1 0 0,1 1-1,26 8 5,-22-7-20,4 1-36,0 1 0,0-1 0,1-1 0,-1 1 0,1-2 1,-1 0-1,1 0 0,0-1 0,0 0 0,-1-1 0,1 0 0,0-1 1,-1 0-1,1 0 0,11-5 0,98-49 216,-121 57-117,0 0-1,1 1 0,-1-1 0,0 0 0,1 1 0,-1-1 0,1 1 0,0-1 1,0 1-1,-1-1 0,1 1 0,0-1 0,0 1 0,0-1 0,1 1 0,-1-1 1,1 3-1,6 32 79,-4-29-100,0 0 0,1 0 0,0-1 0,0 1-1,1-1 1,0 0 0,0 0 0,0 0 0,1-1 0,0 1-1,0-2 1,0 1 0,1 0 0,-1-1 0,1-1 0,0 1-1,0-1 1,0 0 0,1-1 0,-1 1 0,1-1 0,-1-1-1,1 0 1,14 1 0,-13-1-134,1-1 0,0 0 0,-1-1 0,1 0 0,-1-1 0,1 0 0,-1 0 0,1-1 0,8-3 0,-12 3-293,1 0-1,-1-1 1,0 1-1,-1-1 1,1 0-1,-1 0 1,0-1-1,0 0 1,0 0-1,0 0 1,-1 0 0,0-1-1,4-6 1,3-11-2072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2:02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14579,'8'0'5497,"11"0"-3880,11 0-561,4 1 72,8 1-304,0 4-296,4-4-928,-7 0-520,-15-2-1088,-8 0-513</inkml:trace>
  <inkml:trace contextRef="#ctx0" brushRef="#br0" timeOffset="1">64 77 10314,'-20'8'4809,"-17"2"-2088,31 4-753,6-4-247,21 5-737,5-2-424,1-3-648,17 6-432,-1-5-1241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2:02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0 15059,'5'13'7456,"-10"1"-4913,-14 10-2503,16-20 557,-143 182 326,144-184-959,1-1 1,-1 1-1,1 0 1,-1 0 0,1-1-1,0 1 1,0 0-1,0 0 1,0 0 0,-1 4-1,2-6 12,0 0-1,0 1 1,0-1-1,0 1 1,0-1 0,0 1-1,0-1 1,1 0-1,-1 1 1,0-1-1,0 1 1,0-1-1,0 0 1,0 1 0,1-1-1,-1 1 1,0-1-1,0 0 1,1 1-1,-1-1 1,0 0-1,1 1 1,-1-1 0,0 0-1,1 0 1,-1 1-1,0-1 1,1 0-1,-1 0 1,0 0-1,2 1 1,2 0-70,0-1-1,1 1 1,-1-1-1,0 0 1,1 0-1,-1-1 1,0 1-1,1-1 1,4-1-1,29-8-388,59-25 0,-36 13 269,-31 10 473,-1-2-1,0 0 1,-1-2 0,35-25 0,-59 37-76,1 1 1,0 0 0,0 0 0,0 1 0,0-1 0,0 1 0,1 0 0,-1 1 0,8-2 0,-12 3-149,1 0 1,0 0 0,-1 0 0,1 0 0,-1 1 0,1-1 0,0 0 0,-1 1 0,1-1 0,-1 1-1,1 0 1,-1 0 0,1-1 0,-1 1 0,0 0 0,1 0 0,-1 0 0,0 1 0,0-1 0,0 0-1,0 0 1,0 1 0,0-1 0,0 0 0,0 1 0,0-1 0,0 1 0,-1-1 0,1 1 0,-1 0-1,1-1 1,-1 1 0,0-1 0,0 1 0,1 3 0,-1 4-15,1 0-1,-1 0 1,0 0 0,-1 0 0,0 1-1,0-1 1,-1-1 0,0 1 0,-1 0 0,0 0-1,0-1 1,-1 1 0,0-1 0,0 0-1,-1 0 1,0-1 0,-1 0 0,1 1-1,-1-2 1,-1 1 0,1-1 0,-13 10-1,26-20 105,18-10-352,1 2 0,30-11 0,-1 14 35,0 1-1,0 3 0,109 5 1,-87 1 110,-39-2 56,-21 0 17,0 1 0,0 1-1,0 0 1,-1 1 0,22 6 0,-37-8 23,0 0 0,1 0 0,-1 1-1,0-1 1,0 0 0,0 1 0,0 0 0,0-1 0,0 1 0,0-1 0,0 1 0,0 0 0,0 0 0,0 0 0,0 0 0,0-1 0,0 1 0,0 0 0,-1 0 0,1 1 0,-1-1-1,1 0 1,0 0 0,-1 0 0,0 0 0,1 0 0,-1 1 0,0-1 0,1 2 0,-2-2 22,1 0 1,-1 0-1,1 0 0,-1 0 0,1 0 1,-1 0-1,1-1 0,-1 1 1,0 0-1,1 0 0,-1 0 0,0-1 1,0 1-1,0 0 0,0-1 1,0 1-1,0 0 0,0-1 0,0 1 1,0-1-1,0 0 0,0 1 1,0-1-1,0 0 0,0 0 0,0 0 1,0 1-1,0-1 0,0 0 1,-1-1-1,1 1 0,0 0 0,0 0 1,-1-1-1,-5 1 59,1-2 0,-1 1-1,1-1 1,0 0 0,0 0 0,0 0 0,0-1-1,0 0 1,0 0 0,1-1 0,-1 1 0,-8-10-1,9 10-71,1-1-1,1 0 0,-1 0 1,1 0-1,-1-1 1,1 1-1,1-1 0,-1 0 1,1 0-1,-1 0 0,1 0 1,1 0-1,-1 0 0,1 0 1,0-1-1,-1-7 0,2 11-38,0-1 0,0 1 0,0 0 0,1-1-1,-1 1 1,1-1 0,-1 1 0,1 0-1,0-1 1,0 1 0,0 0 0,0 0 0,0-1-1,0 1 1,1 0 0,-1 0 0,1 1-1,-1-1 1,1 0 0,0 0 0,0 1 0,0-1-1,0 1 1,0-1 0,0 1 0,0 0-1,0 0 1,1 0 0,-1 0 0,0 0 0,5 0-1,-2 0-130,0 0 0,0 1 0,1-1 0,-1 1 1,0 0-1,1 0 0,-1 1 0,0 0 0,1 0 0,-1 0 0,0 1 0,0-1 0,8 5 0,15 14-1868,-3 4-479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1:53.2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272 110 11154,'76'-88'4301,"-76"87"-4211,1 0-1,-1 1 0,1-1 0,-1 0 1,1 1-1,-1-1 0,0 0 1,1 0-1,-1 1 0,0-1 0,0 0 1,1 0-1,-1 0 0,0 1 1,0-1-1,0 0 0,0-1 1,-9-5 979,-20 9 215,26-2-1116,-10 3 74,-1 0 0,1 1 0,1 1 0,-1 0 0,1 0 0,0 1 0,0 1 0,0 0 0,1 1 0,-18 15 0,6-2-81,1 1 0,0 0 0,-28 41 0,45-55-145,-1-1 0,2 1 0,-1 0 0,1 0 0,0 0 0,1 1 0,0-1 0,-3 16 0,5-21-22,1 1 0,0 0 0,0-1 1,0 1-1,0-1 0,0 1 0,1-1 0,0 1 0,0 0 0,0-1 0,0 0 0,0 1 1,1-1-1,-1 0 0,1 0 0,0 0 0,0 0 0,0 0 0,0 0 0,1 0 1,-1-1-1,1 1 0,4 3 0,-3-4-12,0 1 0,0-1 1,0 0-1,0 0 0,0-1 1,0 1-1,1-1 0,-1 0 0,0 0 1,1 0-1,-1-1 0,1 1 1,-1-1-1,1 0 0,-1-1 0,1 1 1,-1-1-1,1 1 0,-1-2 0,0 1 1,1 0-1,6-4 0,5-2 2,-1-1 0,0-1 0,0 0 0,19-16 0,-21 15 87,-1 0 1,-1-1 0,0 0-1,0 0 1,-1-1 0,15-24-1,-26 38-106,0-1 0,0 1 0,0-1 0,0 1 1,1-1-1,-1 1 0,0-1 0,1 1 0,-1 0 0,1-1 0,0 1 0,-1 0 0,1-1 0,0 1 0,0 0 0,0 0 0,0-1 0,0 1 0,1 0 1,-1-1-1,0 1 0,1 0 0,-1-1 0,1 1 0,0 0 0,-1-1 0,1 1 0,0-1 0,0 1 0,0-1 0,0 0 0,0 1 0,1-1 0,-1 0 0,0 0 1,1 0-1,-1 0 0,0 0 0,1 0 0,-1 0 0,1 0 0,2 0 0,4 3-347,1-1 0,0-1 0,0 0 0,0 0 0,0-1 1,19 1-1,13-3-69,0-2-1,49-10 1,-60 7 870,1 2 0,0 1 0,1 1 0,-1 1 0,44 5 0,-74-3-320,1-1 0,-1 0 1,1 0-1,-1 0 0,1 1 1,-1-1-1,0 1 0,1-1 0,-1 1 1,0-1-1,1 1 0,-1 0 0,0 0 1,0-1-1,1 1 0,-1 0 1,0 0-1,0 0 0,0 1 0,0-1 1,-1 0-1,2 2 0,-1-2 0,-1 0 1,0 1-1,0-1 0,0 1 1,0-1-1,0 1 0,0-1 1,0 0-1,-1 1 0,1-1 0,0 0 1,-1 1-1,1-1 0,-1 0 1,1 1-1,-1-1 0,0 0 1,-1 2-1,-1 2 114,0-1 0,-1 1 0,0-1 0,0 0 1,0 0-1,-1-1 0,1 1 0,-1-1 0,0 0 0,-5 3 1,2-3-61,-1-1 0,0 0 1,1 0-1,-1-1 0,0 0 1,0 0-1,0-1 0,0 0 1,1-1-1,-1 0 0,0 0 1,0-1-1,1 0 0,-1-1 0,1 0 1,-9-4-1,13 5-164,-1 0-1,1 0 1,0 0 0,0-1-1,0 0 1,0 0 0,0 0-1,0 0 1,1-1 0,0 0-1,0 1 1,0-1 0,0 0-1,0 0 1,1-1 0,0 1-1,0 0 1,0-1 0,0 0-1,1 1 1,-1-1 0,1 0-1,0 0 1,1 0 0,-1 1-1,1-1 1,0 0 0,1 0-1,-1 0 1,2-5 0,-1 5-141,0 0 0,0 0 1,1 0-1,0 0 0,0 0 1,1 1-1,-1-1 0,1 1 1,0 0-1,0-1 0,0 1 0,0 1 1,1-1-1,0 0 0,0 1 1,0 0-1,0 0 0,0 0 1,1 0-1,-1 1 0,1 0 0,0 0 1,-1 0-1,1 0 0,0 1 1,10-2-1,-6 2-220,-1 0 0,0 0 1,0 1-1,0 1 0,1-1 0,-1 1 1,0 0-1,0 1 0,0 0 0,0 1 1,0-1-1,-1 1 0,1 1 0,-1-1 1,1 1-1,9 8 0,-1 2-1264,-1 1 0,0 1 0,-1 0 0,17 28 1,-3-7 1292,3-2 9032,-34-41-5261,0 0-2959,1 1 0,-1-1-1,2 0 1,-1 0 0,0 1-1,1-1 1,-1-11-1,4 5-342,0 0 0,0 0-1,1 0 1,1 1 0,0-1-1,1 1 1,0 0-1,0 1 1,1-1 0,1 1-1,12-16 1,-13 18-116,1 0 1,1 1 0,-1-1-1,1 1 1,0 1-1,1-1 1,-1 2-1,1-1 1,1 1-1,-1 0 1,1 1-1,-1 0 1,18-4-1,-22 7-63,0 1 0,1-1 0,-1 1 0,1 0 0,-1 0 0,0 0 0,1 1 0,-1 0 0,7 2 0,-11-3 24,1 1 0,-1-1 1,0 1-1,0-1 0,0 1 0,0-1 0,0 1 1,1 0-1,-1 0 0,0-1 0,-1 1 1,1 0-1,0 0 0,0 0 0,0 0 0,0 0 1,-1 0-1,1 0 0,0 1 0,-1-1 1,1 0-1,-1 0 0,0 0 0,1 1 1,-1-1-1,0 0 0,0 0 0,1 1 0,-1-1 1,0 0-1,0 1 0,-1-1 0,1 0 1,0 0-1,0 1 0,-1-1 0,1 0 1,0 0-1,-1 1 0,1-1 0,-2 1 0,-2 6-39,0-1 0,-1 1 0,1-1 0,-2-1-1,1 1 1,-1-1 0,0 0 0,0 0-1,-10 7 1,-12 7 199,-28 15 0,50-32-85,-11 7 373,0-1 0,-21 8 0,21-7 443,17-9-839,0-1 0,0 0 0,0 1 0,0-1 0,0 0 0,0 1 0,0-1 0,0 0 0,0 1 0,0-1 0,0 0 0,0 1 1,1-1-1,-1 0 0,0 0 0,0 1 0,0-1 0,0 0 0,0 1 0,1-1 0,-1 0 0,0 0 0,0 1 0,0-1 0,1 0 0,-1 0 1,0 0-1,0 1 0,1-1 0,-1 0 0,0 0 0,1 0 0,36 12 388,59 6-689,43 10-1518,-23 5-2247,-69-24 942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2:05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70 245 14907,'-41'37'5865,"41"-48"-3712,0-6-1377,0-9-584,-8-8-104,-3-6-224,4-8-272,4-2-1016,5-5 1216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2: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76 12427,'10'-70'5881,"11"67"-1200,12 1-3497,-1 2-120,12 10-103,-8 4-217,-10 9-448,-5 6-56,-31-1-120,-6 1-32,-23-3 56,-13-6-48,-8-14-96,-2-6-128,12 0-536,19-3-376,28-3-1097,11 2-575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2:06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1 139 16956,'60'69'10226,"-54"-77"-8858,-2-8-216,2-13-576,2-9-175,2-7-762,3 4-647,3 19-1648,2 13-449</inkml:trace>
  <inkml:trace contextRef="#ctx0" brushRef="#br0" timeOffset="1">425 7 13867,'-11'38'4890,"5"-22"-4020,2 1 1,-1 0-1,2 0 1,-2 27-1,4-40-786,1-1 1,1 1-1,-1-1 0,0 1 1,1 0-1,-1-1 0,1 1 0,0-1 1,0 0-1,1 1 0,-1-1 1,1 0-1,0 0 0,-1 0 1,1 0-1,1 0 0,-1 0 0,0 0 1,1-1-1,-1 1 0,1-1 1,0 0-1,0 1 0,0-1 1,0-1-1,0 1 0,5 2 0,9 2-90,0-1-1,0 0 0,0-1 1,1-1-1,-1 0 0,1-2 1,-1 0-1,1-1 0,0 0 1,31-6-1,-47 5-163,0 1 1,1-1-1,-1 0 0,0 0 1,1 0-1,-1-1 0,0 1 0,0 0 1,0-1-1,0 1 0,0-1 1,0 0-1,-1 1 0,1-1 1,1-2-1,13-17-2035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2:06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0 12459,'21'4'5361,"2"4"-2473,19-2-1655,8 7-209,-3 0-352,2-1-312,-8 4-672,-7-3-672,-18-5 48</inkml:trace>
  <inkml:trace contextRef="#ctx0" brushRef="#br0" timeOffset="1">1 208 14947,'11'2'5265,"28"1"-4457,7 2-535,15 2-497,3-4-585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2:08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31 292 10970,'-7'8'4964,"7"-7"-4835,-1 0 0,1-1 0,-1 1 0,1-1 1,-1 1-1,1-1 0,-1 1 0,1-1 0,-1 0 0,0 1 0,1-1 0,-1 0 0,0 1 1,1-1-1,-1 0 0,0 0 0,1 0 0,-1 1 0,0-1 0,0 0 0,1 0 0,-1 0 1,0 0-1,0 0 0,-7-4 6732,11-8-6174,19-52-223,16-70 0,-37 130-436,1-4 31,-1 3-21,0 0-1,0 1 1,0-1-1,1 1 1,0-1-1,0 1 1,0 0 0,0 0-1,0 0 1,6-6-1,-8 10-30,1 0-1,-1-1 1,1 1 0,-1 0 0,1 0-1,0 0 1,-1 0 0,1 0 0,-1 0-1,1 0 1,-1 1 0,1-1 0,0 0-1,-1 0 1,1 0 0,-1 1 0,1-1-1,-1 0 1,1 0 0,-1 1 0,1-1-1,-1 1 1,0-1 0,1 0 0,-1 1-1,1-1 1,-1 1 0,1 0 0,14 18 70,-12-15-51,22 27 11,1-2 1,30 28-1,-46-48-28,0-1 1,1 0 0,0-1-1,0 0 1,1 0-1,-1-1 1,2-1 0,-1 0-1,24 6 1,-34-10 7,-1-1 1,0 1-1,0-1 0,0 0 1,0 0-1,0 0 0,1 0 1,-1 1-1,0-2 0,0 1 1,0 0-1,1 0 1,-1 0-1,0 0 0,0-1 1,0 1-1,0-1 0,0 1 1,0-1-1,0 1 0,0-1 1,0 1-1,0-1 1,0 0-1,0 0 0,0 0 1,0 1-1,0-1 0,-1 0 1,1 0-1,0 0 0,-1 0 1,1 0-1,-1 0 1,1 0-1,-1-1 0,1 1 1,0-2-1,0-4 85,-1-1 0,1 1 0,-1 0 0,-1-1 0,0-9 0,-1-5 21,2 2-57,0 0 0,1 0 1,2 1-1,7-36 0,-9 54-98,-1 0-1,1 0 1,0 0 0,-1 0-1,1 0 1,0 0 0,0 0-1,0 0 1,0 1 0,0-1 0,0 0-1,0 0 1,0 1 0,0-1-1,0 1 1,0-1 0,0 1-1,0-1 1,0 1 0,1 0 0,-1-1-1,0 1 1,0 0 0,0 0-1,1 0 1,-1 0 0,0 0 0,2 0-1,35 8-930,-36-7 904,53 16-1721,61 29 1,-89-33 1644,-1 1-1,0 1 1,-1 0 0,27 24-1,-49-37 209,-1 1-1,1-1 0,-1 0 1,1 1-1,-1 0 0,0-1 1,0 1-1,-1 0 0,1 0 1,0 0-1,-1 0 0,0 1 1,0-1-1,0 0 0,0 0 1,0 1-1,-1-1 0,1 1 1,-1 6-1,-1-7 26,1-1 1,-1 1-1,0 0 0,0 0 1,0 0-1,0-1 1,0 1-1,-1-1 0,1 1 1,-1-1-1,1 1 0,-1-1 1,0 0-1,0 0 0,0 0 1,-1 0-1,1 0 0,0 0 1,-1 0-1,1-1 1,-1 1-1,1-1 0,-5 2 1,3-1-29,0-1 1,0 1-1,0-1 1,0 0-1,0 0 1,0 0 0,0-1-1,0 1 1,0-1-1,0 0 1,0 0-1,0-1 1,0 1-1,0-1 1,0 0-1,0 0 1,0 0 0,0 0-1,0-1 1,0 1-1,1-1 1,-1 0-1,1 0 1,-1-1-1,1 1 1,0-1 0,0 0-1,0 1 1,0-1-1,0-1 1,1 1-1,-5-7 1,4 4-58,-1-1-1,1 0 1,0 0 0,0 0 0,1 0 0,0-1-1,0 1 1,1 0 0,0-1 0,0 0 0,0 1 0,1-1-1,1 1 1,-1-1 0,1 0 0,4-13 0,-5 18-83,1 1 0,0 0 0,-1-1 0,1 1 1,0-1-1,0 1 0,1 0 0,-1 0 0,0 0 1,1 0-1,-1 0 0,1 0 0,0 0 1,0 0-1,0 0 0,0 1 0,0-1 0,0 1 1,0-1-1,0 1 0,0 0 0,1 0 1,-1 0-1,1 0 0,-1 1 0,0-1 0,1 1 1,-1-1-1,1 1 0,-1 0 0,1 0 0,0 0 1,-1 0-1,1 0 0,-1 0 0,1 1 1,-1 0-1,1-1 0,-1 1 0,0 0 0,1 0 1,-1 0-1,0 0 0,0 1 0,3 1 1,19 18-2327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49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17212,'14'-54'6545,"-18"59"-4977,7 10-663,-3-7-705,-2 0-312,5 2-697,-3-12-583,5-3-824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50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15507,'-2'69'12651,"0"-70"-12691,1-1-688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50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36 307 11082,'-32'59'4368,"28"-50"-2677,6-8-417,5-9 593,-1-26 509,14-43 0,3 13-845,2 2 0,36-64 1,-61 126-1518,1-1 1,-1 1-1,0 0 1,0 0-1,0 0 1,0-1-1,0 1 1,0 0-1,0 0 1,0 0 0,0-1-1,1 1 1,-1 0-1,0 0 1,0 0-1,0 0 1,0 0-1,1-1 1,-1 1-1,0 0 1,0 0-1,0 0 1,0 0 0,1 0-1,-1 0 1,0 0-1,0 0 1,1 0-1,-1 0 1,0 0-1,0 0 1,0 0-1,1 0 1,-1 0-1,0 0 1,0 0-1,0 0 1,1 0 0,-1 0-1,0 0 1,0 0-1,0 0 1,1 0-1,-1 0 1,0 0-1,0 1 1,0-1-1,1 0 1,7 14 192,7 29-411,-13-37 186,9 29-1460,1 0-1,34 66 1,-16-57-1727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51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 14971,'-10'0'6482,"-5"-1"-1609,33 1-4449,23 6-184,21-4-472,13-1-656,3-7-1569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51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0 321 13355,'63'14'6886,"5"-8"-4943,-58-6-1902,0 0 1,-1-1-1,1 0 0,0-1 1,-1 0-1,1 0 0,-1-1 0,0 0 1,1-1-1,-2 0 0,13-7 1,-19 10-12,0-1 1,0 1-1,0-1 1,0 0 0,0 0-1,0 1 1,-1-1-1,1-1 1,0 1 0,-1 0-1,0 0 1,1-1-1,-1 1 1,0 0 0,0-1-1,-1 1 1,1-1 0,0 1-1,-1-1 1,1 0-1,-1 1 1,0-1 0,0 0-1,0 1 1,0-1-1,-1 1 1,1-1 0,-1 0-1,1 1 1,-1-1-1,0 1 1,0-1 0,0 1-1,0 0 1,-2-3 0,-3-5 208,0 1 1,0 1 0,-1-1-1,0 1 1,0 0 0,-1 0-1,-9-7 1,-46-25 1399,51 33-1333,0 0 1,0-1-1,0-1 0,1 1 0,-17-18 1,28 26-305,-1-1 0,1 1 0,-1-1 0,0 1 0,1-1 0,0 0 0,-1 1 0,1-1 0,-1 1 0,1-1 0,0 0 0,-1 0 0,1 1 0,0-1 0,0 0 0,-1 1 1,1-1-1,0 0 0,0 0 0,0 1 0,0-1 0,0 0 0,0 0 0,0 1 0,0-1 0,0 0 0,1 0 0,-1 1 0,0-2 0,1 1-47,0 0 1,0 1-1,0-1 0,1 0 0,-1 1 0,0-1 0,0 0 0,0 1 0,0 0 1,1-1-1,-1 1 0,0 0 0,0 0 0,1-1 0,1 1 0,6 0-405,-1 0 0,1 0 0,0 1-1,10 2 1,28 11-2013</inkml:trace>
  <inkml:trace contextRef="#ctx0" brushRef="#br0" timeOffset="1">436 298 15939,'-4'0'6882,"-4"-3"-3457,0-12-2153,3-3-320,-3-16-504,2-6-200,2-6-536,3-6-512,2 7-1232,4 1-713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1:53.6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0 233 12947,'41'31'5585,"-40"-56"-2736,-2-9-849,-1-15-792,-3-3-256,0 7-551,4 9-385,1 20-977,0 9-727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52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92 16788,'-17'-52'5715,"17"51"-5574,0 0-1,0 0 0,0 0 0,-1 0 1,1 0-1,0 0 0,0 0 0,1-1 0,-1 1 1,0 0-1,0 0 0,0 0 0,1 0 1,-1 0-1,0 0 0,1 0 0,-1 1 0,1-1 1,-1 0-1,1 0 0,0 0 0,-1 0 0,1 0 1,0 1-1,0-1 0,-1 0 0,1 1 1,0-1-1,0 0 0,0 1 0,1-1 0,24-6 1211,-25 7-1297,13-2 219,1 1-1,0 1 0,0 0 0,-1 1 0,1 0 1,0 1-1,-1 1 0,15 4 0,-27-6-268,-1-1-1,1 1 0,-1-1 0,1 1 1,-1 0-1,1-1 0,-1 1 0,0 0 1,1 0-1,-1 0 0,0 0 0,0 0 1,1 0-1,-1 0 0,0 0 0,0 1 1,0-1-1,-1 0 0,1 1 0,0-1 1,0 1-1,-1-1 0,1 1 0,-1-1 1,1 1-1,-1-1 0,0 1 1,1 0-1,-1-1 0,0 1 0,0-1 1,-1 4-1,1-1 4,-1-1 1,0 1-1,-1 0 0,1-1 1,-1 1-1,1-1 0,-1 0 1,0 1-1,-1-1 1,1 0-1,0 0 0,-1 0 1,-3 2-1,-3 3-74,0-1-1,-1-1 1,1 0 0,-1 0 0,0-1 0,-1 0-1,1-1 1,-1 0 0,0-1 0,0 0-1,-14 1 1,13-3-1405,34-2-995,25 1-945,-1 3 1,62 11-1,-65-7 1727,-32-6 1409,-1 1 1,0 0 0,14 4-1,-24-5 350,1-1 0,-1 0 0,0 0 0,0 0 0,1 0 0,-1 1 0,0-1 0,0 0 0,1 0 0,-1 1 0,0-1 0,0 0 0,0 0-1,0 1 1,1-1 0,-1 0 0,0 1 0,0-1 0,0 0 0,0 1 0,0-1 0,0 0 0,0 0 0,0 1 0,0-1 0,0 0 0,0 1 0,0-1 0,0 0 0,0 1 0,0-1 0,0 0-1,0 1 1,0-1 0,0 0 0,-1 1 0,1-1 0,0 0 0,0 0 0,0 1 0,0-1 0,-1 0 0,1 0 0,0 1 0,-17 19 3021,-2 5-741,15-16-1732,-2 3 8,1 0 1,0 0 0,1 1-1,-3 17 1,6-27-579,0-1-1,1 1 1,0 0 0,0 0-1,0 0 1,0 0 0,0 0-1,0 0 1,1-1 0,0 1-1,-1 0 1,1 0 0,0 0-1,0-1 1,1 1 0,-1 0-1,0-1 1,1 0 0,0 1-1,-1-1 1,1 0 0,0 1-1,0-1 1,0 0 0,1-1-1,1 3 1,4 0 4,0 0-1,1 0 1,-1-1 0,1 0-1,-1 0 1,1-1 0,0-1-1,0 1 1,0-1 0,0-1-1,0 1 1,0-2 0,0 1-1,16-4 1,-18 3-168,0-1 1,-1 0-1,1 0 0,0-1 1,-1 1-1,0-2 1,1 1-1,9-8 0,-13 8-232,1 0-1,-1 0 1,0 0-1,0-1 0,0 1 1,0-1-1,0 0 1,-1 0-1,0 0 1,0 0-1,0 0 0,0 0 1,-1-1-1,2-4 1,2-12-3309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52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7 17060,'32'-4'8410,"19"8"-6586,-21-2-909,-10 0-1145,0-2-1,1 0 1,-1-2 0,36-6 0,-124 46-10395,-6 4 6791,15-12 2854,-18 9 4276,76-39-3123,0 0 1,1 1-1,-1-1 0,0 0 1,0 1-1,0-1 0,1 1 1,-1-1-1,0 1 0,0 0 0,1-1 1,-1 1-1,0 0 0,1-1 1,-1 1-1,1 0 0,-1-1 1,1 1-1,0 0 0,-1 0 1,0 1-1,2-2-67,-1 1 0,1-1 0,-1 1 1,1-1-1,-1 1 0,1-1 0,-1 0 1,1 1-1,-1-1 0,1 0 0,-1 1 0,1-1 1,-1 0-1,1 0 0,0 1 0,-1-1 0,1 0 1,-1 0-1,1 0 0,0 0 0,0 0 0,46 1 1327,-43-1-1469,42-3-328,4 0-681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52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1 231 16347,'81'69'6706,"-79"-102"-3857,-2-7-1241,1-8-968,6-2-160,1 16-656,3 1-392,-3 16-1160,2 7-985</inkml:trace>
  <inkml:trace contextRef="#ctx0" brushRef="#br0" timeOffset="1">396 261 14387,'5'-5'6145,"-4"-2"-3088,-4-11-977,3-4-951,-11-8-249,-6-10-672,6 2-520,-20-10-1088,4-4-825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53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12867,'21'0'6217,"14"5"-1024,17 3-4553,14 0-216,11 0-176,6 0-144,1-1-496,-4 7-224,-12-6-768,-11 5-416,-21-3-1305</inkml:trace>
  <inkml:trace contextRef="#ctx0" brushRef="#br0" timeOffset="1">904 189 8162,'0'11'5025,"3"6"336,-11 1-3201,-16 1-119,-18-1-193,-10-7-215,-4-9-225,-1-12-104,20-22-464,14-9-199,25-22-273,22 6-176,25 10-128,3 13-72,10 34-424,0 16-473,-12 18-1615,0 10 3032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53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381 343 13507,'36'40'5090,"-36"-40"-5015,0 0 0,0 1 0,0-1-1,1 0 1,-1 0 0,0 1 0,0-1-1,0 0 1,1 0 0,-1 1 0,0-1-1,0 0 1,1 0 0,-1 0 0,0 0-1,0 0 1,1 1 0,-1-1 0,0 0-1,1 0 1,-1 0 0,0 0 0,0 0 0,1 0-1,-1 0 1,0 0 0,1 0 0,-1 0-1,0 0 1,1 0 0,-1 0 0,0 0-1,0 0 1,1 0 0,-1-1 0,0 1-1,1 0 1,-1 0 0,0 0 0,0 0-1,1-1 1,-1 1 0,0 0 0,0 0-1,0 0 1,1-1 0,-1 1 0,0 0 0,0 0-1,0-1 1,0 1 0,1 0 0,-1-1-1,0 1 1,0 0 0,0 0 0,0-1-1,7-24 600,-5 15-160,86-312 2652,-86 304-2665,-2 18-487,0-1 0,0 1 1,0 0-1,0 0 0,0-1 0,0 1 1,-1 0-1,1 0 0,0-1 0,0 1 1,0 0-1,0 0 0,-1 0 0,1-1 1,0 1-1,0 0 0,0 0 0,-1 0 1,1 0-1,0-1 0,0 1 0,-1 0 1,1 0-1,0 0 0,0 0 0,-1 0 1,1 0-1,0 0 0,0 0 1,-1 0-1,1 0 0,0 0 0,-31 12 484,29-10-499,-108 60 356,-50 26-296,128-74-779,-1 0 0,0-2-1,-43 10 1,31-15-1491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56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319 139 13011,'-10'14'5377,"-11"14"-3113,-2 3-167,-17-12-353,-4-6-279,-16-19-537,5-12-112,17-16-320,11-15-112,33 4-296,14 1-32,22 16-120,7 9-152,-9 19-480,12 9-368,-13 19-1185,-1 8-559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56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42 224 11763,'22'86'5341,"-22"-85"-5233,0-1-1,0 1 1,1-1 0,-1 1 0,0 0 0,0-1 0,0 1-1,0 0 1,0-1 0,0 1 0,0-1 0,0 1 0,0 0 0,0-1-1,-1 1 1,1 0 0,0-1 0,0 1 0,0-1 0,-1 1 0,1 0-1,0-1 1,-1 1 0,1-1 0,-1 1 0,1-1 0,0 1-1,-1-1 1,1 0 0,-1 1 0,1-1 0,-1 0 0,0 1 0,1-1-1,-1 0 1,1 1 0,-1-1 0,0 0 0,1 0 0,-2 0 0,-18-3 1592,19 3-1412,-1-1-162,1 1 0,-1-1-1,0 0 1,1 0-1,-1 0 1,0 0 0,1 0-1,-1 0 1,1 0-1,0 0 1,-1-1 0,1 1-1,0 0 1,0-1-1,0 1 1,0-1 0,0 0-1,0 1 1,0-1-1,1 0 1,-1 1 0,0-1-1,1 0 1,0 0-1,-1 0 1,1 1 0,0-1-1,0 0 1,0 0-1,0-2 1,1-6 174,-1 0 0,2 0 0,0 0 0,3-11 0,1 0-4,0 0 1,2 0 0,1 0 0,15-27 0,-20 42-274,-1 0 1,1 0 0,0 0 0,1 0-1,-1 1 1,1 0 0,0 0 0,1 0-1,-1 0 1,1 1 0,0 0-1,0 0 1,0 1 0,1 0 0,-1 0-1,1 0 1,0 1 0,7-2 0,-13 3-40,1 1 1,0-1 0,-1 1-1,1-1 1,0 1 0,0 0-1,0 0 1,-1 0 0,1 0 0,0 0-1,0 1 1,-1-1 0,1 0-1,0 1 1,0-1 0,-1 1-1,1 0 1,0-1 0,-1 1-1,1 0 1,-1 0 0,1 0 0,-1 0-1,0 0 1,1 1 0,-1-1-1,0 0 1,0 0 0,1 1-1,-1-1 1,-1 1 0,1-1-1,0 1 1,0 0 0,0-1 0,-1 1-1,1 0 1,-1-1 0,1 1-1,-1 0 1,0 0 0,0 0-1,0-1 1,0 1 0,0 0 0,0 3-1,-1 2-29,0 1 0,-1-1 0,1 0 0,-1 1 1,-1-1-1,1 0 0,-1 0 0,-1 0 0,1-1 0,-6 8 0,-26 21-64,29-30 155,0 0 0,1 0 0,-1 0 0,1 1 0,0 0 0,-6 10 0,11-16-41,0 0-1,0 0 0,0 0 0,1 0 0,-1 0 1,0 0-1,0 0 0,0 0 0,0 0 0,0 0 1,0-1-1,0 1 0,1 0 0,-1 0 0,0 0 1,0 0-1,0 0 0,0 1 0,0-1 0,0 0 1,0 0-1,1 0 0,-1 0 0,0 0 0,0 0 1,0 0-1,0 0 0,0 0 0,0 0 0,0 0 1,0 0-1,1 0 0,-1 0 0,0 0 0,0 0 1,0 1-1,0-1 0,0 0 0,0 0 0,0 0 1,0 0-1,0 0 0,0 0 0,0 0 0,0 1 1,0-1-1,0 0 0,0 0 0,0 0 0,0 0 1,0 0-1,0 0 0,0 0 0,0 1 0,6-2-5,13-3 15,-4 0-22,0 2 0,0-1 0,0 2 0,0 0 0,0 1 0,1 0 0,21 4 0,-29-2-6,-1 1 0,1 0-1,-1 1 1,0 0 0,0 0-1,0 0 1,6 6 0,-5-4-9,-1 0 0,1-1 0,1-1 0,8 5-1,-14-8 23,0 0 0,0 0 0,0-1-1,0 1 1,0-1 0,0 1-1,0-1 1,0 0 0,0 0-1,0-1 1,1 1 0,-1 0 0,0-1-1,0 0 1,-1 0 0,6-2-1,1-2 26,0 0-1,-1 0 1,1-1-1,-1-1 1,-1 1-1,1-1 0,-1 0 1,11-15-1,44-71 578,-60 89-564,-1 2-1,1 0-1,-1 0 1,0 0 0,1 0 0,-1 0 0,1 1 0,0-1 0,-1 0 0,4-1 0,-4 2-29,0 1 0,-1 0-1,1 0 1,-1 0-1,1 0 1,0 0 0,-1 0-1,1 0 1,0 0 0,-1 0-1,1 0 1,-1 0 0,1 1-1,0-1 1,-1 0 0,1 0-1,-1 1 1,1-1 0,-1 0-1,1 1 1,-1-1-1,1 0 1,-1 1 0,1-1-1,-1 1 1,1-1 0,-1 0-1,0 1 1,1 0 0,-1-1-1,0 1 1,1-1 0,-1 1-1,0-1 1,0 1-1,0-1 1,0 1 0,1 0-1,-1-1 1,0 2 0,7 17-540,1 0 0,1 0 0,0-1 1,2 0-1,18 24 0,1-8-2164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57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15875,'13'2'6666,"6"-2"-2905,32 0-3049,9 0-352,0-3-56,2 0-152,-18 3-1152,-7 0-1017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57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72 14571,'-16'-72'5465,"24"87"-4296,0 3-393,9 11-352,-1-1-184,2-1-136,3-1-144,2-9-600,4 2-465,-4-8-1735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57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1 199 14715,'1'0'7682,"6"-3"-6434,-7 1-384,0 1-80,37-20-392,48-57-79,-40 47-241,2 3-312,-16 5-1065,-6 12-911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7:59:51.1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43 37 14683,'-1'-1'279,"0"0"-1,0-1 0,1 1 1,-1 0-1,0-1 1,1 1-1,-1-1 1,1 1-1,-1 0 0,1-1 1,0 1-1,-1-1 1,1 1-1,0-1 1,0 1-1,0-1 1,0 1-1,0-1 0,1 1 1,0-3-1,0 3 12,1 0-1,0 1 1,0-1 0,-1 1-1,1-1 1,0 1-1,0 0 1,0 0 0,0-1-1,0 1 1,-1 1-1,1-1 1,3 1 0,22 0 246,7-1 277,2-1-233,0 2 0,55 8 0,-87-8-564,0-1 1,0 1-1,0 0 1,0 0-1,0 1 0,-1-1 1,7 5-1,-9-6-12,0 1 1,-1 0-1,1-1 0,-1 1 0,1 0 0,0 0 0,-1 0 0,0 0 0,1 0 0,-1 0 1,1-1-1,-1 1 0,0 0 0,0 0 0,0 0 0,1 0 0,-1 0 0,0 0 0,0 0 1,0 0-1,-1 0 0,1 0 0,0 0 0,0 0 0,0 0 0,-1 0 0,1 0 1,0 0-1,-1 0 0,1 0 0,-1 0 0,1-1 0,-1 1 0,0 0 0,1 0 0,-1-1 1,0 1-1,1 0 0,-2 0 0,-11 14 56,-1-1 0,0 0-1,-1-2 1,-29 21 0,-71 36 222,76-50-187,25-12-207,-1 0 1,-25 19-1,59-28-3064,10-6 350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1:53.9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43 176 12403,'-21'29'4745,"21"-50"-3113,-3-17-1304,-4-6-112,2-4-552,-1-6-544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03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1 222 12531,'42'63'5441,"-42"-68"-2657,-1-1-375,-6-11-785,-3 0-407,9-16-753,-3-9-424,3-13-784,2-1-513,-1 3-1383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04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38 140 17860,'-34'-46'5958,"34"45"-5845,-1-1-1,1 1 0,-1-1 0,1 1 0,-1-1 0,1 1 0,0-1 0,0 0 0,0 1 1,0-1-1,0 1 0,0-1 0,0 0 0,0 1 0,1-1 0,-1 1 0,1-1 0,-1 1 0,1-1 1,-1 1-1,1-1 0,0 1 0,0 0 0,0-1 0,0 1 0,0 0 0,0 0 0,0-1 1,0 1-1,0 0 0,1 0 0,-1 0 0,2-1 0,4-2 48,0 0 0,1 0 0,-1 0 0,12-3 0,-18 6-128,12-3 39,1-1-1,0 2 1,0 0-1,0 1 1,1 0 0,-1 1-1,0 1 1,1 0-1,-1 1 1,1 0 0,-1 1-1,0 1 1,18 6-1,-30-9-78,0 1-1,0 0 1,1 0-1,-1 0 0,0 0 1,0 0-1,0 1 1,0-1-1,0 1 0,0-1 1,-1 1-1,1 0 1,0 0-1,-1-1 0,1 1 1,-1 0-1,0 0 1,0 1-1,0-1 0,1 3 1,-1-3-14,-1 1 1,0 0 0,1 0-1,-1-1 1,-1 1 0,1 0-1,0 0 1,-1-1-1,1 1 1,-1 0 0,0-1-1,0 1 1,0 0-1,0-1 1,0 1 0,-1-1-1,-2 4 1,0 0-9,-2 1 1,1 0 0,-1-1-1,0 0 1,0-1-1,0 1 1,-1-1-1,0 0 1,0-1 0,0 1-1,-1-2 1,-13 6-1,-4-1-647,0-1 1,-43 7-1,26-7-1830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05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112 194 12779,'-91'68'4133,"70"-48"-1286,29-26-295,-5-6-2324,0 1 0,1-1 0,0 1 0,1 0 0,0 1-1,1-1 1,0 1 0,0 0 0,9-9 0,-2 1 69,19-30 491,-24 33-282,2 1 0,-1 1 0,2 0 0,18-19 0,-28 32-486,0-1 1,-1 0-1,1 1 1,0-1-1,0 1 0,0 0 1,0-1-1,0 1 1,-1 0-1,1-1 1,0 1-1,0 0 1,0 0-1,0 0 1,0 0-1,0 0 0,0 0 1,0 0-1,0 0 1,0 0-1,0 0 1,0 0-1,-1 1 1,1-1-1,0 0 1,0 1-1,0-1 1,0 1-1,0-1 0,-1 1 1,1-1-1,0 1 1,0-1-1,-1 1 1,1 0-1,0 0 1,-1-1-1,1 1 1,-1 0-1,1 0 0,-1-1 1,1 3-1,22 45-172,-19-39 87,3 8-779,-1 0-1,0 0 0,-2 1 0,6 31 0,-9-15-1929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05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12051,'0'1'11418,"13"4"-10170,11 3-448,17 2-487,6-2-434,8-4-1071,4-4-600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07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346 125 11682,'-20'-86'4167,"19"84"-3995,1 0-1,-1 0 1,1 0 0,-1 0 0,0 1-1,1-1 1,-1 0 0,0 0 0,0 1 0,-1-1-1,1 0 1,0 1 0,0-1 0,-1 1 0,1 0-1,-1-1 1,1 1 0,-1 0 0,0 0 0,1 0-1,-1 0 1,0 0 0,0 0 0,1 1-1,-5-2 1,2 2 14,0 0-1,-1 0 1,1 0-1,-1 1 1,1-1-1,0 1 1,-1 0-1,-4 2 1,5-1 40,-13 4-86,0 1 0,1 1-1,0 0 1,0 2-1,1-1 1,0 2 0,1 0-1,0 1 1,1 0 0,0 1-1,1 1 1,1 0-1,0 0 1,0 1 0,-10 22-1,20-34-129,-1-1 0,1 1-1,0 0 1,0 0 0,0 0 0,0 0-1,1 0 1,-1 0 0,1 0 0,0 0-1,0 0 1,0 0 0,0 0 0,0 0-1,1 0 1,-1 0 0,1 0 0,0 0-1,0 0 1,2 4 0,-1-4-9,1 0 1,-1 0-1,1-1 1,-1 1-1,1-1 1,0 0-1,0 0 1,0 0-1,0 0 1,0 0-1,0-1 1,0 1-1,1-1 1,-1 0-1,4 1 1,5 1-3,1-1 0,-1-1 0,0 0-1,1 0 1,-1-2 0,0 1 0,1-1 0,23-6 0,84-40 102,-118 46-93,-1 1 0,1 0-1,-1-1 1,1 1 0,-1 0-1,1 0 1,-1 0-1,1 0 1,-1 0 0,1 1-1,-1-1 1,1 0 0,-1 1-1,1-1 1,-1 1 0,1-1-1,-1 1 1,0 0 0,1 0-1,-1-1 1,0 1-1,0 0 1,0 0 0,0 0-1,0 0 1,0 1 0,0-1-1,0 0 1,0 0 0,0 0-1,0 1 1,-1-1 0,1 1-1,0-1 1,-1 0-1,1 3 1,0-2-221,0 0 0,0 1-1,1-1 1,-1 0 0,1 0-1,-1 1 1,1-1 0,0 0 0,0-1-1,-1 1 1,4 2 0,8 0-2072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07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0 322 12291,'34'36'4465,"-33"-36"-4324,-1 1 1,1-1 0,-1 0 0,1 1 0,-1-1 0,1 1-1,-1-1 1,1 0 0,-1 0 0,1 1 0,-1-1 0,1 0-1,-1 0 1,1 1 0,-1-1 0,1 0 0,0 0-1,-1 0 1,1 0 0,-1 0 0,1 0 0,0 0 0,-1 0-1,1 0 1,0-1 0,16-13 542,-15 11-256,40-47 1512,47-73 0,11-14 98,-72 108-1233,-27 28-790,-1 1 1,0-1-1,1 1 0,-1 0 0,1-1 0,-1 1 0,0 0 1,1-1-1,-1 1 0,1 0 0,-1-1 0,1 1 0,-1 0 1,1 0-1,-1 0 0,1-1 0,-1 1 0,1 0 0,-1 0 1,1 0-1,0 0 0,-1 0 0,1 0 0,-1 0 0,1 0 1,-1 0-1,1 0 0,-1 1 0,1-1 0,-1 0 0,1 0 1,-1 0-1,1 1 0,-1-1 0,1 0 0,-1 1 0,1-1 1,-1 0-1,1 1 0,-1-1 0,0 0 0,1 1 0,-1-1 1,0 1-1,1-1 0,-1 1 0,0-1 0,0 1 0,1-1 1,-1 1-1,0-1 0,0 1 0,0-1 0,0 1 0,0-1 1,0 1-1,0-1 0,0 1 0,0 0 0,0-1 0,0 1 1,0-1-1,0 2 0,18 150-1231,5-53-4093,-11-66 2261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08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12371,'3'0'5009,"7"3"-2761,16 3-1736,8 7-504,15 4-1328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08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1 300 13395,'53'47'5714,"-53"-47"-5558,1 0-1,-1-1 0,1 1 1,-1 0-1,0 0 0,1 0 0,-1-1 1,1 1-1,-1 0 0,0-1 0,1 1 1,-1 0-1,0-1 0,1 1 1,-1 0-1,0-1 0,0 1 0,1-1 1,-1 1-1,0 0 0,0-1 0,0 1 1,0-1-1,1 1 0,-1-1 1,0 1-1,0 0 0,0-1 0,0 1 1,0-1-1,0 1 0,0-1 0,0 1 1,-1-1-1,6-33 1017,-2 14-273,4-14-123,1 1 0,21-55-1,-26 79-740,1 0 1,0 1-1,1-1 0,-1 1 0,2 0 0,-1 1 0,1-1 1,0 1-1,1 0 0,-1 1 0,1 0 0,1 0 0,-1 0 1,1 1-1,9-5 0,-15 9-39,1 0 0,0 0 0,0 0 0,0 1 1,0-1-1,0 1 0,0 0 0,0 0 0,0 0 0,-1 0 0,1 0 0,0 1 1,0-1-1,0 1 0,0 0 0,3 1 0,-5-2-7,0 1-1,1 0 1,-1-1 0,0 1 0,0 0-1,0-1 1,0 1 0,0 0 0,0 0-1,0 0 1,0 0 0,0 0 0,0 0-1,-1 0 1,1 1 0,0-1-1,-1 0 1,1 0 0,-1 0 0,1 1-1,-1-1 1,0 0 0,0 1 0,1-1-1,-1 0 1,0 1 0,0-1 0,0 0-1,0 1 1,0-1 0,-1 0-1,1 1 1,0-1 0,-1 0 0,1 0-1,-2 3 1,-2 4-38,-1 0 0,0 1 1,0-1-1,-1-1 0,0 1 0,-1-1 0,0 0 0,-14 11 0,12-11 28,0 1-1,1 0 1,0 1-1,0 0 0,-10 15 1,17-22 17,0 0 0,1 0 0,-1 0 1,1 0-1,-1 0 0,1 0 0,0 1 0,0-1 0,0 0 1,0 0-1,0 0 0,0 0 0,1 0 0,-1 0 1,0 0-1,1 0 0,0 0 0,0 0 0,-1 0 1,1 0-1,0 0 0,1 0 0,-1-1 0,0 1 1,0 0-1,1-1 0,-1 1 0,1-1 0,3 3 1,-1 0 2,1 0 0,0 0 1,0-1-1,0 0 1,1 0-1,-1 0 0,1 0 1,-1-1-1,9 2 1,-4-2 1,1-1 1,0 0-1,0-1 1,0 0-1,0-1 0,-1 0 1,1-1-1,0 0 1,-1-1-1,1 0 1,15-7-1,-5 1 28,0-2 1,0 0-1,-1-2 0,24-18 1,-44 31-31,1-1 0,0 1-1,0-1 1,0 1 0,0-1 0,1 1 0,-1-1 0,0 1 0,0 0 0,0 0 0,0 0 0,0-1 0,0 1-1,0 0 1,1 1 0,-1-1 0,0 0 0,0 0 0,0 0 0,0 1 0,0-1 0,0 0 0,0 1-1,0-1 1,0 1 0,2 0 0,27 23-46,-14-10 25,-4-6-125,-1-1-1,1 0 1,1 0-1,22 8 1,-32-14-128,1 0 1,-1 0-1,0 0 0,0-1 1,0 1-1,0-1 1,1 0-1,-1 0 0,0 0 1,0 0-1,0 0 1,1-1-1,-1 0 1,0 1-1,0-1 0,0 0 1,0-1-1,0 1 1,0 0-1,0-1 0,-1 0 1,1 0-1,0 0 1,-1 0-1,1 0 1,2-3-1,7-13-4849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08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14811,'19'3'5625,"15"0"-4056,13 5-961,-3 2-48,5 0-472,-8 4-432,-19-4-1048,-2 1-481</inkml:trace>
  <inkml:trace contextRef="#ctx0" brushRef="#br0" timeOffset="1">7 165 14635,'5'0'5625,"18"0"-4112,8-2-497,21-1-536,1-4-440,-4 6-1664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09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0 155 10122,'31'63'16588,"-31"-65"-15684,10-28-288,11-50-608,-15 41-408,12 5-1024,0 1-801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1:54.3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12371,'22'3'5481,"15"4"-2833,17-6-1287,6 1-225,6 0-688,1-2-224,-4 0-648,-4-2-496,-15 2-1265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09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21 139 13779,'-16'50'3695,"11"-38"-1489,9-32 1060,18-48-915,-20 64-2237,0-1 0,1 0 0,-1 1 0,1 0 1,-1-1-1,1 1 0,1 0 0,-1 0 0,0 0 0,1 1 0,7-6 0,-9 8-69,-1 1 1,1-1 0,0 0 0,0 1-1,-1 0 1,1 0 0,0-1 0,0 1-1,0 0 1,0 0 0,-1 1 0,1-1-1,0 0 1,0 0 0,0 1 0,-1-1-1,1 1 1,0 0 0,-1 0 0,1-1-1,0 1 1,1 2 0,36 28 359,-28-21-342,12 9 17,38 25 0,-52-38-74,1-1 0,-1 0 0,1-1 0,0 0 0,0 0 0,0-1 0,19 4 0,-28-7 13,1 0 0,-1 0 1,0 1-1,0-1 0,0 0 0,0 0 1,0 0-1,1 0 0,-1-1 0,0 1 0,0 0 1,0 0-1,0-1 0,0 1 0,0 0 0,0-1 1,0 1-1,0-1 0,0 0 0,0 1 0,0-1 1,0 0-1,0 1 0,0-1 0,0 0 1,-1 0-1,1 0 0,0 0 0,-1 0 0,1 0 1,0 0-1,-1 0 0,1 0 0,-1 0 0,0 0 1,1 0-1,-1 0 0,0 0 0,0-1 0,0 1 1,0 0-1,0 0 0,0 0 0,0-2 1,-1-8 224,0 1 0,-1-1 0,0 1 1,-5-14-1,-1-7 247,8 29-473,0 0 1,0 0-1,1 0 1,-1 1 0,0-1-1,1 0 1,-1 0-1,1 0 1,0 1-1,-1-1 1,1 0 0,0 0-1,0 1 1,0-1-1,0 1 1,1-1-1,-1 1 1,0 0 0,1-1-1,-1 1 1,0 0-1,4-2 1,37-17-1343,-37 18 854,15-6-1601,-2 0-1457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10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252 432 14419,'-45'59'5299,"37"-53"-3458,6-10-704,5-14 92,-3 18-1198,21-65 499,2 0 0,44-84 0,-34 79-444,-22 44-45,15-29 74,-24 51-59,0 0 0,1 0 0,0 0 0,-1 0 0,1 1 0,0-1 0,1 1 0,-1 0 0,6-4 0,4 3 324,-9 11-96,-5-4-251,1-1 1,-1 0-1,0 0 1,0 1 0,0-1-1,0 0 1,0 0 0,0 0-1,-1 0 1,1 0 0,-2 1-1,-29 27 124,-1-2-1,-2-2 1,0-1 0,-45 24-1,67-41-151,-4 3-248,-1 0 0,0-1 0,-1-1 0,0-1 0,0 0 0,-27 6 0,12-9-1574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11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76 212 14547,'-66'37'4369,"65"-37"-4299,1 0 0,-1 0 0,1 0 1,-1 1-1,1-1 0,-1 0 0,1 1 0,-1-1 0,1 1 1,-1-1-1,1 0 0,-1 1 0,1-1 0,0 1 0,-1-1 0,1 1 1,0 0-1,-1-1 0,1 1 0,0-1 0,0 1 0,0-1 0,0 1 1,-1 0-1,1-1 0,0 1 0,0-1 0,0 1 0,0 0 0,0 0 1,1-1 15,-1 0 1,1 0 0,-1 0 0,1 0-1,-1 0 1,0 0 0,1 0 0,-1 0-1,1 0 1,-1 0 0,0-1-1,1 1 1,-1 0 0,1 0 0,-1 0-1,0-1 1,1 1 0,-1 0 0,0 0-1,1-1 1,-1 1 0,0 0-1,0-1 1,1 1 0,-1-1 0,0 1-1,0 0 1,1-1 0,-1 1 0,0-1-1,0 1 1,0 0 0,0-1-1,0 1 1,0-1 0,0 1 0,0-1-1,0 1 1,0 0 0,0-2 0,8-25 141,1 0 1,2 1 0,23-45-1,-31 65-198,0 0-1,1 1 1,0-1-1,-1 0 1,2 1-1,-1 0 1,1 0-1,-1 0 1,1 1-1,6-5 1,-9 32 355,-3-15-338,1 0 0,1-1 0,-1 1 0,1 0 1,1-1-1,3 14 0,-4-19-46,-1-1 0,1 1 0,-1-1 0,1 1 0,-1-1 0,1 1 0,0-1 0,-1 1 0,1-1 0,0 0 0,0 1 0,0-1 0,0 0-1,1 0 1,-1 0 0,0 0 0,0 0 0,1 0 0,-1 0 0,1 0 0,-1 0 0,0-1 0,1 1 0,-1-1 0,1 1 0,0-1 0,-1 1 0,1-1 0,-1 0 0,1 0 0,0 0 0,-1 0 0,1 0 0,-1 0 0,1 0 0,0-1 0,-1 1 0,3-1 0,2-2 14,-1-1 0,0 1 0,0-1 0,-1 0 0,1 0 0,-1-1 0,0 1 0,0-1 0,0 0 0,-1 0 0,4-7 0,7-8 80,33-59 545,-45 79-376,0 8-137,-2 16-109,0-18-34,2 86-1279,6-48 1961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12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0 193 16179,'54'35'6682,"-48"-50"-3890,4-14-463,-4-7-817,6-6-447,-6 1-713,-1 5-184,0 14-873,2 15-559,4 10-1584,4 9-537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12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0 189 14051,'4'99'4753,"0"-85"-1466,3-15-1990,7-17-897,-11 14 120,16-21 558,-1-2 0,-1 0 0,23-52-1,-39 77-1034,14-22 714,-6 23-418,3 15-167,5 16-136,19 32-339,-33-57 251,0-1 1,1 0-1,0 0 1,0 0-1,0 0 1,0-1 0,0 1-1,1-1 1,0 0-1,7 3 1,-11-5 58,0-1 1,-1 0 0,1 0-1,-1 0 1,1 1-1,0-1 1,-1 0-1,1 0 1,0 0-1,0 0 1,-1 0-1,1 0 1,0 0-1,-1 0 1,1 0 0,0 0-1,-1-1 1,1 1-1,0 0 1,-1 0-1,1-1 1,-1 1-1,1 0 1,0-1-1,-1 1 1,1-1 0,-1 1-1,1-1 1,-1 1-1,1-1 1,-1 1-1,0-1 1,1 1-1,-1-1 1,1 1-1,-1-1 1,0 0 0,0 1-1,1-1 1,-1 0-1,0 1 1,0-1-1,0 0 1,0 1-1,0-1 1,0-1-1,2-41 644,-3 30-479,2-1-83,1 0 0,0 1 0,1-1-1,0 1 1,1-1 0,1 1-1,0 0 1,0 1 0,11-18-1,-15 29-200,0-1 0,0 1-1,0-1 1,0 1-1,0 0 1,0-1 0,0 1-1,0 0 1,1 0-1,-1 0 1,0 0 0,1 0-1,-1 0 1,1 0-1,-1 0 1,1 1 0,-1-1-1,1 0 1,0 1-1,-1 0 1,1-1 0,0 1-1,-1 0 1,3 0-1,11-1-2857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16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0 278 16179,'7'-13'6378,"24"-55"-4010,-35 24-1776,-2-9-199,6 2-914,-11 2-839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16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14603,'0'6'5625,"8"2"-3904,19-3-337,43 3-264,13-8-80,16-4-439,-3-6-185,-13 2-296,-13 0-160,-26 8-600,-15 0-529,-27 4-1263,-9 3-2729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17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65 450 12811,'0'0'471,"-1"0"-1,0 0 1,0 0 0,0 0 0,0 0 0,0-1 0,0 1 0,0 0 0,0-1 0,1 1-1,-1 0 1,0-1 0,0 1 0,0-1 0,1 1 0,-1-1 0,0 0 0,-8-16 2364,4-26-2360,4 35 353,1-13-552,1 1-1,0-1 0,1 0 1,2 1-1,0 0 0,1 0 1,12-32-1,-11 37-189,0 1 0,1 0-1,1 1 1,0 0 0,0 0 0,2 1-1,-1 0 1,1 0 0,1 1 0,23-19-1,-30 28-54,0-1 0,1 1 0,-1-1 0,1 1-1,-1 0 1,1 1 0,-1-1 0,1 1-1,0 0 1,0 0 0,0 0 0,-1 1-1,1 0 1,0 0 0,0 0 0,0 1 0,8 1-1,-11-2-22,0 1 0,0 0 0,0-1 0,-1 1 0,1 0 0,0 0 0,-1 0-1,1 0 1,-1 1 0,1-1 0,-1 0 0,0 1 0,1-1 0,-1 0 0,0 1 0,0 0-1,0-1 1,1 4 0,-1-2-4,0-1-1,0 1 0,-1 0 0,0 0 1,1 0-1,-1 0 0,0 0 0,-1 0 1,1 0-1,0 0 0,-1 0 1,0 0-1,0 0 0,1-1 0,-3 5 1,-3 3-6,1 0 0,-1-1 1,0 0-1,-1 0 1,0-1-1,-1 0 0,0 0 1,0-1-1,0 0 0,-1 0 1,0-1-1,-12 7 1,1-2 11,0 0 0,-1-1 0,0-1 0,-42 11 0,29-16 157,20-6-16,14 2-146,-1-1 0,1 1 0,0 0 0,0 0 0,0-1 0,0 1 0,0 0-1,-1 0 1,1-1 0,0 1 0,0 0 0,0 0 0,0-1 0,0 1 0,0 0 0,0 0 0,0-1 0,0 1 0,0 0-1,0-1 1,0 1 0,0 0 0,0 0 0,0-1 0,0 1 0,0 0 0,0 0 0,1-1 0,-1 1 0,0 0-1,0 0 1,0-1 0,0 1 0,1 0 0,-1 0 0,0-1 0,0 1 0,0 0 0,1 0 0,1-2 5,0-1 0,1 1 0,-1 1 0,1-1 0,-1 0 0,1 1 0,0-1 0,0 1 0,-1 0 0,1 0 0,0 0 0,0 0 0,6 0 0,40-4-16,-48 5 8,22 1-15,0 1 0,0 0 1,0 2-1,-1 1 0,0 0 0,0 2 1,0 1-1,39 19 0,-53-24-175,1 1 0,-1-2 0,1 1 0,0-1 0,-1 0 1,1-1-1,0 0 0,0-1 0,0 1 0,0-2 0,0 1 0,0-1 0,0-1 0,0 0 0,0 0 0,9-4 1,-8 2-586,0-1 0,0 0 0,0 0 0,-1-1 1,0 0-1,0-1 0,15-14 0,-22 20-1307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17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12835,'13'-4'5441,"41"-8"-2833,29-1-1503,37-1-225,25 1 88,-17 0 48,-63 6-240,0 2-599,191-18-153,-16 2-273,-25-1-199,-157 18-736,-32 6-384,-47 9-577,-29 6-87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18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10 274 12859,'-9'87'8834,"10"-95"-6946,4-8-160,3-17-503,-3-9-337,3-15-640,-6-3-376,-1 2-920,-5 7-681,-5 16-1095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1:54.6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0 341 12547,'8'-12'5720,"1"-10"-3065,-1 2-1823,1 0-263,-1-1 0,-2 0 0,0 0 1,5-33-1,0 0-37,1-10-77,-8 55-321,0 13-25,2 16-3,-4 17-35,-2-24-111,0-1-1,1 0 1,1 0-1,0 0 1,4 14 0,-5-24 23,-1 1 0,1-1 0,1 1 0,-1-1 0,0 0 0,1 0 0,-1 1 0,1-1 1,-1 0-1,1 0 0,0 0 0,0-1 0,0 1 0,0 0 0,0-1 0,1 1 0,-1-1 1,0 0-1,1 0 0,-1 0 0,1 0 0,-1 0 0,1 0 0,-1-1 0,1 1 0,0-1 1,-1 0-1,6 0 0,-1 0 9,1 0 1,-1-1-1,0-1 1,0 1-1,0-1 1,0 0-1,-1 0 1,1-1-1,0 0 1,-1-1-1,8-4 1,5-6 24,0 0 0,18-20 0,22-16 0,-59 49-16,1 1 0,-1 0 0,0 0 0,0-1 0,1 1 0,-1 0 0,0 0-1,1 0 1,-1-1 0,1 1 0,-1 0 0,0 0 0,1 0 0,-1 0 0,1 0 0,-1 0-1,0 0 1,1 0 0,-1 0 0,1 0 0,-1 0 0,0 0 0,1 0 0,-1 0-1,1 0 1,-1 0 0,0 0 0,1 1 0,-1-1 0,0 0 0,1 0 0,-1 0 0,0 1-1,1-1 1,-1 0 0,0 0 0,1 1 0,-1-1 0,0 0 0,0 1 0,1-1-1,-1 0 1,0 1 0,0 0 0,6 18 4,-5-15-11,0 3-248,1 0-1,0 0 1,0 0-1,0 1 0,1-2 1,0 1-1,0 0 1,1-1-1,0 1 1,0-1-1,1 0 1,0-1-1,0 1 1,0-1-1,0 0 1,1 0-1,0 0 1,0-1-1,10 6 1,38 14-2440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18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20 16772,'-17'-13'6193,"68"12"-4577,6 1-568,6-5-327,-1 5-153,0 0-728,-1 1-552,-12 8-1305,-3-5-679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19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1 378 11114,'11'6'1629,"0"-1"0,1 0 0,0 0 0,19 4 0,-16-6-1430,-1-1 1,1 0 0,0-1 0,0 0 0,1-1-1,-1-1 1,0 0 0,-1-1 0,1-1 0,28-8 0,-38 9-169,0-1 0,0 1 0,0-1 0,0 0 1,-1 0-1,1 0 0,-1-1 0,0 1 1,0-1-1,0 0 0,4-6 0,-6 8-9,-1 0-1,0 0 1,1-1-1,-1 1 1,0 0-1,0-1 1,0 1-1,0-1 1,-1 0-1,1 1 1,-1-1-1,0 1 1,1-1-1,-1 0 1,0 0-1,0 1 1,-1-1-1,1 1 1,-1-1-1,1 0 1,-1 1-1,0-1 1,0 1-1,0-1 1,-2-2-1,-1-1 82,0 0 1,-1 0-1,0 0 0,0 0 1,-1 1-1,1 0 0,-1 0 1,0 1-1,-7-4 0,-65-34 939,52 29-698,16 9-182,1-1-1,0-1 0,1 0 1,-1 0-1,1-1 1,-11-11-1,18 16-145,0 1 0,0-1 1,0 1-1,0-1 0,0 1 0,1-1 0,-1 0 1,1 1-1,-1-1 0,1 0 0,0 1 0,-1-1 1,1 0-1,0 0 0,0 1 0,0-1 0,0 0 1,1 0-1,-1 1 0,0-1 0,1 0 1,-1 1-1,1-1 0,0 1 0,-1-1 0,1 0 1,0 1-1,0-1 0,0 1 0,0 0 0,0-1 1,3-1-1,1-3-8,1 0 0,1 1 0,-1 0 1,1 0-1,10-5 0,-8 5-35,0 0-1,0 1 1,1 1 0,-1 0-1,1 0 1,0 0 0,11 0-1,-15 2-98,0 1 0,0-1 0,0 1-1,1 1 1,-1-1 0,0 1 0,0 0 0,0 1-1,-1-1 1,1 1 0,0 0 0,0 1-1,7 3 1,13 12-1478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19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16059,'1'-4'6058,"11"-2"-4218,7 3-464,20-2-199,10 5-145,15 3-544,4 2-208,5 3-240,-3 0-360,-15-1-1072,-6-4-689,-17 0-2768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19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16083,'7'2'5986,"17"-1"-4226,15 3-752,17-4-128,10 0 33,4-4-401,-3 1-176,-17 3-256,-11 0-16,-16 0-208,-12 3-360,-9-3-680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23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0 14635,'-14'4'1369,"1"0"-1,-1 1 1,1 0-1,0 1 1,-14 10 0,10-5-874,0 0 1,0 2 0,-17 17-1,17-12-492,0 1 0,1 1 0,1 0 1,0 1-1,2 0 0,-15 31 0,24-41-16,0-1 0,0 1 1,1-1-1,1 1 0,-1 0 1,2 0-1,0 0 0,0 0 1,1 0-1,0 1 0,1-1 1,0 0-1,1 0 0,0 0 1,1-1-1,0 1 0,7 14 0,-6-16-5,0 0-1,1-1 0,1 0 1,-1 0-1,1 0 0,0-1 1,1 0-1,0 0 0,0 0 1,0-1-1,1 0 0,0-1 1,0 0-1,0 0 0,1-1 1,0 1-1,0-2 1,0 0-1,0 0 0,13 3 1,-16-5-22,0-1 0,0 1 0,0-1 0,-1 0 0,1 0 0,0 0 0,0-1 0,0 0 0,0 0 0,-1 0 0,1-1 0,-1 0 0,1 0 0,8-5 0,-11 5 48,-1 0 1,1 0 0,-1 0 0,1 0 0,-1 0 0,0-1 0,0 1 0,0-1 0,0 0 0,0 1 0,-1-1 0,1 0 0,-1 0 0,0 0 0,0 0 0,0 0 0,0 0 0,0-1 0,-1 1 0,1 0-1,-1 0 1,0-1 0,0 1 0,0 0 0,-1 0 0,1-1 0,-2-4 0,1 3 102,-1 0 0,0 0 0,0 0 0,0 1 0,-1-1 0,1 0 0,-1 1-1,0 0 1,0 0 0,-1 0 0,1 0 0,-1 0 0,0 1 0,0-1 0,0 1 0,-1 0 0,1 0 0,-9-3-1,10 4-62,-1 1 0,1-1 0,-1 1 0,1 0 0,-1 0 0,0 0 0,0 0 0,1 1 0,-1-1 0,0 1-1,0 0 1,1 1 0,-1-1 0,0 0 0,0 1 0,1 0 0,-1 0 0,0 0 0,1 0 0,-1 1-1,1-1 1,-1 1 0,1 0 0,0 0 0,0 0 0,-4 4 0,5-3-191,0-1-1,0 1 1,1 0 0,-1 0 0,1 0-1,0 0 1,-1 0 0,1 1 0,1-1-1,-1 0 1,0 0 0,1 1 0,0-1-1,-1 0 1,1 1 0,1-1 0,-1 0-1,0 1 1,1-1 0,0 0 0,0 1-1,0-1 1,0 0 0,0 0 0,0 0-1,1 0 1,0 0 0,3 5 0,23 25-4589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32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83 9914,'11'2'1676,"1"-1"-1,-1 2 0,1 0 1,15 5-1,-17-4-999,-1 0 0,0 1 0,1 0 0,-1 1 0,13 10 0,-19-14-569,0 0-1,0 0 0,0 1 1,-1-1-1,0 1 1,1 0-1,-1 0 1,0 0-1,0 0 0,0 0 1,0 0-1,-1 0 1,0 0-1,1 1 1,-1-1-1,0 1 0,-1-1 1,1 1-1,0-1 1,-1 1-1,0-1 1,0 1-1,0 0 0,0-1 1,-1 1-1,1-1 1,-1 1-1,0-1 1,0 1-1,0-1 0,-1 0 1,1 1-1,-1-1 1,0 0-1,0 0 1,0 0-1,0 0 0,0 0 1,-5 4-1,-7 7 201,1-1-1,-2 0 1,0-1-1,0 0 1,-31 16-1,35-22-178,0 0-1,0-1 1,0-1-1,0 0 0,0 0 1,-1-1-1,0-1 1,0 0-1,0-1 1,-17 1-1,25-2-105,1-1 0,0 1 0,-1-1 0,1 1 0,0-1 0,0 0 0,0-1 0,-1 1-1,1 0 1,0-1 0,1 1 0,-1-1 0,0 0 0,0 0 0,1 0 0,-1-1 0,1 1 0,0-1 0,-1 1 0,1-1 0,1 0 0,-1 1 0,0-1 0,1 0-1,-1 0 1,1-1 0,0 1 0,0 0 0,0 0 0,-1-6 0,1-3-5,-1 0 0,2 0 0,0-1 0,0 1 0,1 0 0,1 0 0,3-15 0,-1 8-22,1 0 0,1 1-1,1 0 1,0 0 0,2 0-1,-1 1 1,15-19 0,-20 31-46,1 0 0,1 1 1,-1-1-1,1 1 1,-1-1-1,1 1 0,0 1 1,1-1-1,-1 1 0,1 0 1,7-3-1,-9 4-49,1 1-1,0 0 1,0 0-1,0 0 1,-1 1-1,1 0 1,0 0-1,0 0 1,0 1 0,0-1-1,0 1 1,-1 0-1,1 1 1,0-1-1,-1 1 1,7 3-1,-4-2-181,-1 1-1,1 0 1,-1 1-1,-1-1 1,1 1-1,5 7 1,29 35-2207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33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67 16059,'29'-67'6490,"-43"82"-4066,1 22-1479,-4 7-217,9 8-368,-1 3-216,7-14-664,2-4-521,6-15-1487,3-6-169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33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57 16163,'-85'-44'6394,"105"41"-3874,1 0-855,18 3-529,9 0-96,6 0-488,5 3-240,-4-5-464,2 4-464,-12-5-1416,-6-4-1025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34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311 418 8210,'-34'43'3531,"33"-43"-3366,1 1-1,-1 0 1,0 0-1,1-1 1,0 1-1,-1 0 1,1 0-1,-1-1 1,1 1-1,0 0 0,-1 0 1,1 0-1,0 0 1,0 0-1,0 0 1,0-1-1,0 1 1,0 0-1,0 1 1,0-2-23,1 1 1,-1-1-1,0 0 1,0 0-1,1 0 1,-1 0-1,0 0 1,0-1-1,1 1 0,-1 0 1,0 0-1,0 0 1,1 0-1,-1 0 1,0 0-1,0 0 1,1 0-1,-1 0 1,0-1-1,0 1 1,0 0-1,0 0 1,1 0-1,-1-1 0,0 1 1,0 0-1,0 0 1,0 0-1,1-1 1,-1 1-1,0 0 1,0 0-1,0-1 1,0 1-1,0 0 1,0 0-1,0-1 0,0 1 1,0 0-1,0 0 1,0-1-1,0 1 1,0 0-1,0 0 1,0-1-1,0 1 1,0 0-1,0 0 1,0-1-1,18-91 1948,-3 8-1691,5 0 0,29-82 0,-25 123-255,-35 60 5,-1 0 0,0-1 0,-1-1-1,-24 24 1,-69 50 31,60-52-283,-70 53-2003,65-57 107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35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6 12003,'-56'7'4441,"66"-5"1975,35 0-4996,316-3 1044,-153 3-1946,-59 2-526,-59-4 52,113 14 0,-157-10-35,1-1-1,0-3 1,0-2 0,60-9 0,-13 0 138,0 4-1,0 5 1,104 10 0,-120-5-106,1-4 1,87-12 0,-48 7 112,125 9-1,-54 2-60,-163-6-87,-16 0 3,0 1-1,0 0 0,0 0 1,0 1-1,14 3 0,-23-4-159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1:56.9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49 326 10554,'11'-22'5298,"-4"-18"-5126,-6 31 341,1-11-92,-1 1 0,0-1-1,-2 1 1,-5-37 0,4 46-103,0 0 0,0 1 0,-1-1 0,-1 1 0,1 0 0,-1 0 0,-1 0 0,0 0 0,0 1 0,-1 0 0,-9-12 0,25 26 326,1 0-1,21 9 1,2 1-608,-3-1-57,0 1 1,0 2-1,-2 1 1,53 45-1,-78-61 8,-1 1 0,0-1 0,0 1 0,0 0 0,0 0-1,-1 0 1,1 0 0,-1 1 0,2 4 0,-4-7 13,1 0-1,-1 0 1,0 0-1,1 0 1,-1 0 0,0 0-1,0 0 1,0 0-1,0 0 1,-1 0 0,1 0-1,-1 0 1,1 0-1,-1 0 1,1 0-1,-1 0 1,0 0 0,0-1-1,0 1 1,0 0-1,0 0 1,-1-1 0,1 1-1,-3 1 1,-4 4 39,0-1-1,0 0 1,-1 0 0,0-1 0,0-1-1,0 1 1,-1-1 0,-18 4-1,3-1 122,0-2-1,-35 4 1,42-7-49,0-1 0,-32-3 0,49 2-122,0 0-1,0 0 1,0 0 0,0 0-1,0 0 1,0 0 0,0 0-1,0-1 1,1 1-1,-1 0 1,0-1 0,0 1-1,0-1 1,0 1 0,0-1-1,1 1 1,-1-1 0,0 0-1,0 1 1,1-1 0,-1 0-1,1 0 1,-2-1-1,2 1-16,0 0 0,0 0-1,0 0 1,0 0 0,0 1 0,1-1-1,-1 0 1,0 0 0,0 0-1,1 0 1,-1 0 0,1 0-1,-1 1 1,1-1 0,-1 0-1,1 0 1,-1 1 0,1-1-1,1-1 1,2-2-167,1 0 0,-1 0 0,1 1 1,0-1-1,0 1 0,8-3 0,5 0-423,-1 1 0,0 0 0,1 2 1,0 0-1,0 1 0,0 1 0,26 1 0,129 21-5484,-82-7 5961,-91-14 349,1 0 1,-1 0 0,0 0 0,1 0 0,-1 0 0,0 0 0,0 0 0,1 0 0,-1-1 0,0 1 0,4-2 2716,-4 2-2716,0-1 0,0 1 0,0 0 0,0 0 0,1-1-1,-1 1 1,0 0 0,0-1 0,0 1 0,0 0 0,0 0 0,0-1 0,0 1 0,0 0 0,0-1 0,0 1 0,0-1 0,-3-19 4566,2 10-5402,-1-6 914,-1-4 42,0-1 0,-9-29-1,10 45-475,2 5 105,0 0-1,0 0 1,-1 0 0,1 0-1,0-1 1,0 1 0,0 0 0,-1 0-1,1 0 1,0-1 0,0 1-1,0 0 1,0 0 0,0-1 0,0 1-1,0 0 1,-1 0 0,1-1-1,0 1 1,0 0 0,0 0 0,0-1-1,0 1 1,0 0 0,0 0-1,0-1 1,0 1 0,0 0 0,1-1-1,-1 1 1,0 0 0,0 0-1,0-1 1,0 1 0,0 0 0,0 0-1,1 0 1,-1-1 0,0 1-1,0 0 1,0 0 0,0 0 0,1-1-1,-1 1 1,0 0 0,0 0-1,1 0 1,-1 0 0,0 0 0,0-1-1,1 1 1,-1 0 0,12 1-2449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37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326 224 9426,'-36'95'8504,"36"-100"-5614,3-20-808,0 9-2019,0-14 241,1-5 97,1 0 1,2 0-1,1 1 1,15-41-1,-22 73-345,-1 1 0,1-1-1,0 0 1,0 1 0,0-1 0,0 1-1,0-1 1,0 1 0,0-1 0,0 1-1,1 0 1,-1-1 0,1 1 0,-1 0-1,1 0 1,-1 0 0,1 0 0,0 0-1,-1 1 1,4-2 0,-4 2-45,-1 0-1,0 1 1,0-1-1,1 0 1,-1 1-1,0-1 1,0 0-1,1 1 1,-1-1-1,0 1 1,0-1-1,0 0 1,0 1-1,0-1 1,1 1 0,-1-1-1,0 0 1,0 1-1,0-1 1,0 1-1,0-1 1,0 0-1,0 1 1,-1-1-1,1 1 1,0-1-1,0 0 1,0 1-1,0-1 1,0 0 0,-1 1-1,1-1 1,0 1-1,-7 16 103,-1 0-35,-1 0 0,-1 0 0,-1-1-1,0-1 1,-2 0 0,1 0 0,-2-1 0,0-1 0,0 0 0,-1-1 0,-1 0 0,0-2 0,0 0 0,-22 10 0,21-13-875,0 0 0,-1-1 0,0-1 0,-1 0 0,-20 1 0,15-5-4376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37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41 15019,'-62'-40'6146,"79"40"-3434,5 5-1688,11-2-87,1-1-345,5 1-176,0 0-360,-3 4-288,1-3-737,-7-4-575,-6 2-968,-3-4-137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38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 11410,'-9'-3'10403,"16"1"-7259,16 4-2127,64 9-257,-38-8-176,-8-3-384,-2 0-104,-7 0-120,-2 0-240,-6 0-472,-1-1-329,-12 1-815,-6 0-288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38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564 40 10546,'-5'-15'5429,"3"13"-5273,0 0-1,1 0 1,-1 1 0,0-1 0,0 1-1,0-1 1,0 1 0,0 0-1,0 0 1,-1 0 0,1 0 0,0 0-1,-1 0 1,1 0 0,-3 0 0,-10-1 272,0 1 1,-1 1 0,1 0-1,0 0 1,-30 6 0,10 2 102,-48 16 0,54-14-404,1 1 0,0 2 1,1 0-1,-27 19 1,45-26-120,-1 0 0,1 1 0,1 1 1,-1-1-1,1 2 0,0-1 1,1 1-1,0 0 0,1 0 1,-1 1-1,2 0 0,-1 0 1,2 0-1,-5 12 0,8-16-8,-1 1-1,1-1 1,0 1-1,1-1 1,-1 1-1,1-1 0,1 1 1,-1-1-1,1 1 1,0-1-1,0 0 1,1 1-1,0-1 1,0 0-1,1 0 1,0 0-1,0 0 0,0-1 1,0 1-1,1-1 1,0 0-1,0 0 1,1 0-1,-1 0 1,1-1-1,9 7 1,-6-5-54,-1-1 1,2 0 0,-1-1-1,0 0 1,1 0 0,0-1 0,0 0-1,0 0 1,0-1 0,0 0 0,1-1-1,-1 0 1,0 0 0,1-1-1,-1-1 1,1 1 0,15-4 0,-23 3 28,0 1 1,0 0 0,0-1-1,-1 0 1,1 1-1,0-1 1,-1 0 0,1 0-1,-1 0 1,1 0-1,-1 0 1,1 0 0,-1 0-1,1-1 1,0 0 0,-2 1 20,1 0 0,-1 1 0,0-1 0,1 0 0,-1 0 0,0 0 0,0 1 0,0-1 0,0 0 0,1 0 0,-1 0 0,0 1 0,-1-1 0,1 0 0,0 0 0,0 1 0,0-1 0,0 0 0,-1 0 0,1 0 0,0 1 0,-1-1 0,0-1 0,-1-1 38,0 0 0,-1 1 0,1-1 0,-1 0 0,0 1 0,0 0 0,0 0 0,0 0 0,0 0 0,0 0 0,0 0 0,-1 1 0,-5-2 0,1 1 31,-1 0 0,0 0-1,0 1 1,0 0-1,0 0 1,0 1 0,-1 1-1,1-1 1,0 1-1,0 1 1,0 0 0,1 0-1,-1 1 1,0 0 0,1 0-1,0 1 1,0 0-1,0 1 1,-12 8 0,19-12-134,-1 1 0,1-1 0,-1 1 0,1 0 0,0 0 0,0 0 0,0 0 0,0 0 0,0 0 0,0 0 0,0 0 0,0 4 0,-1 26-1674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39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328 366 13451,'-35'101'5085,"28"-88"242,6-19-3835,5-21-751,19-54-325,4 0 0,4 2 1,54-101-1,-83 177-390,7-14 40,-9 17-61,0 0 0,0-1 0,0 1 0,0 0 0,0 0 0,0-1 0,0 1 0,1 0 0,-1-1 0,0 1 0,0 0 0,0 0 0,0 0 0,1-1 0,-1 1 0,0 0 0,0 0 0,1 0 0,-1-1 0,0 1 0,0 0 0,1 0 0,-1 0 0,0 0 0,0 0 0,1-1 0,-1 1 0,0 0 0,1 0 0,-1 0 0,0 0 0,1 0 0,-1 0 0,0 0 0,0 0 0,1 0 0,-1 0 0,0 0 0,1 1 0,-1 0 4,0 1 0,0-1 0,0 1 1,0-1-1,0 1 0,0-1 0,-1 1 1,1-1-1,0 1 0,-1-1 0,0 1 0,1-1 1,-1 1-1,0-1 0,1 0 0,-1 1 1,0-1-1,-2 2 0,1 0 8,-9 12-5,-1 0 1,0-1 0,-1-1 0,0 0-1,-1 0 1,0-2 0,-24 16 0,-116 59-135,123-70-542,-1-2 1,-59 20 0,63-27-1087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42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12867,'45'5'6033,"25"-2"-3845,-18-2-1102,233 4 981,-108-4-3362,-145 1 232,-25 1-270,-15 2-29,-100 24-766,-205 27 1,301-54 2148,-5 1 440,0-1 1,-1 0-1,1-1 1,-1-1-1,1 0 0,0-2 1,-24-7 3288,41 9-3668,17 0 1045,25 2-541,440 5 688,-416-8-2165,-33-1-936,-13-3-454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42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5 11106,'-9'-1'3113,"-30"-3"1985,32 6-3115,22 7 950,68 19 169,-56-20-2668,1 1 1,29 15-1,-42-16-377,0 0-1,-1 0 0,0 2 1,-1 0-1,21 19 1,-31-26-51,0 0 1,0 0 0,-1 0 0,1 0-1,-1 1 1,0-1 0,0 1 0,0-1-1,0 1 1,-1 0 0,0 0 0,1-1 0,-1 1-1,-1 0 1,1 0 0,-1 0 0,1 0-1,-1 0 1,0 1 0,0-1 0,-1 0 0,1 0-1,-1 0 1,0 0 0,0-1 0,0 1-1,-1 0 1,-2 5 0,0-2 24,-1 1 0,0-1 0,0 0 1,-1-1-1,0 1 0,0-1 0,-1 0 0,1-1 1,-1 1-1,-10 5 0,-12 5 80,-45 18-1,-7 5-375,66-30-382,-1 0 0,2 1 0,-20 17 0,14-1-1760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42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66 194 16347,'11'87'6498,"-12"-122"-4138,-12-8-1487,1-5-817,2-6-416,-12 5-1321,4-3-775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43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14331,'34'-8'5905,"25"0"-3688,32-4-825,21 12-160,-6 0-503,-6 5-313,-22 7-1265,-21 1-711,-8 0-1265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43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92 12619,'3'4'1542,"0"0"-687,-1 0 0,0 0-1,1 0 1,-2 0 0,1 0 0,0 0 0,1 7 0,-3-9-702,0 0 0,0 0-1,0 1 1,0-1 0,-1 0 0,1 0-1,-1 1 1,1-1 0,-1 0 0,0 0-1,0 0 1,0 0 0,0 0 0,0 0-1,-1 0 1,1 0 0,0 0 0,-4 2-1,-4 5 292,-1 0 0,-1-1-1,1 0 1,-1 0 0,-1-1-1,1-1 1,-1 0 0,0-1-1,-25 8 1,19-7-118,0-2 0,0 0 0,0-1 0,-1-1 0,0 0 0,-27-2 0,36-1-231,0-1 0,1 0 0,-1 0 1,0-1-1,1 0 0,0 0 0,0-1 0,0-1 0,0 1 0,1-1 0,0-1 0,0 0 0,-11-10 0,15 12-98,-1-1-1,1 0 0,0 0 0,0 0 0,0 0 1,1-1-1,0 1 0,0-1 0,0 0 1,1 0-1,0 0 0,0 0 0,1 0 1,-1 0-1,1-1 0,1 1 0,-1 0 1,1-1-1,0 1 0,1-1 0,0-6 0,0 9-67,0 0-1,0 0 1,0 0-1,0 0 0,1 1 1,0-1-1,-1 0 1,1 1-1,1 0 0,-1-1 1,0 1-1,1 0 0,0 0 1,-1 0-1,1 0 1,0 1-1,1-1 0,-1 1 1,0 0-1,1 0 0,-1 0 1,1 0-1,0 1 1,-1-1-1,1 1 0,0 0 1,0 0-1,5 0 0,8-1-416,-1 1 0,0 1 0,0 1 0,1 0 0,28 7 0,-1 2-1126,-1 3 0,52 21 0,-9 1-1828</inkml:trace>
  <inkml:trace contextRef="#ctx0" brushRef="#br0" timeOffset="1">791 228 10690,'9'3'12152,"-22"4"-6219,-5 4-6051,3-1 530,10-5-277,0-1 1,0 0-1,-1-1 1,1 1-1,-1-1 0,0 0 1,0 0-1,0-1 1,-1 0-1,1 0 0,0 0 1,-1-1-1,1 0 1,-12 1-1,12-3-65,0-1-1,0 0 1,1 0 0,-1 0-1,1 0 1,-1-1 0,1 0-1,0 0 1,0 0 0,0-1-1,1 0 1,-1 0 0,1 0-1,0 0 1,0-1 0,0 1-1,1-1 1,0 0 0,-1 0-1,2-1 1,-1 1 0,-3-10-1,4 10-74,0-1 0,0 0 1,0 0-1,1 0 0,0 0 0,0-1 0,0 1 0,1 0 0,0 0 0,0-1 1,0 1-1,1 0 0,0 0 0,0 0 0,1 0 0,0 0 0,0 0 0,0 0 1,1 0-1,-1 1 0,6-9 0,-5 12-59,-1-1 0,0 1-1,1-1 1,0 1 0,-1 0 0,1 0 0,0 0 0,0 0 0,0 0-1,1 1 1,-1-1 0,0 1 0,0 0 0,1 0 0,-1 0-1,1 1 1,-1-1 0,1 1 0,-1 0 0,1 0 0,-1 0-1,1 0 1,-1 0 0,1 1 0,-1 0 0,1 0 0,-1 0 0,0 0-1,0 0 1,1 0 0,-1 1 0,4 2 0,6 4-799,1 1 0,-1 0 0,0 1 0,-1 0 0,18 20 0,11 15-4161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1:57.6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0 322 10402,'17'3'1796,"-1"0"0,30 1 0,-33-4-1661,1-1 0,-1 1 0,1-2-1,-1 0 1,0-1 0,0 0 0,0-1 0,0 0-1,0-1 1,-1 0 0,20-12 0,-31 16-92,0 0 1,0 1-1,0-1 1,0 0 0,0 1-1,0-1 1,0 0-1,0 0 1,-1 0 0,1 0-1,0 0 1,-1 0-1,1 0 1,0 0-1,-1 0 1,1 0 0,-1 0-1,0-1 1,1 1-1,-1 0 1,0 0 0,0 0-1,1-1 1,-1 1-1,0 0 1,0 0-1,-1 0 1,1-1 0,0 1-1,0 0 1,0 0-1,-1 0 1,1 0 0,-1-1-1,1 1 1,-1 0-1,1 0 1,-1 0-1,0 0 1,-1-1 0,-3-5 395,-1 0 0,0 1 1,-1 0-1,-12-9 1,10 8-95,-19-14 746,-25-21 286,50 39-1322,0 0-1,-1 0 1,1-1 0,1 0-1,-1 1 1,1-1 0,-1 0 0,1 0-1,0 0 1,0-1 0,-1-6-1,3 9-81,-1 0-1,1-1 1,0 1-1,0-1 1,0 1-1,0 0 1,1-1 0,-1 1-1,1 0 1,-1-1-1,1 1 1,0 0-1,0 0 1,0-1-1,0 1 1,0 0-1,1 0 1,-1 0-1,1 0 1,-1 0-1,1 1 1,0-1-1,-1 0 1,1 1-1,0 0 1,0-1 0,4-1-1,0 0-223,0 0 0,-1 0 0,1 1 0,0 0 0,0 0 0,0 1 0,0-1 0,1 1 0,10 0 0,31 4-1959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46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78 379 10602,'-65'38'4856,"53"-27"360,17-19-2456,-4-26-1608,8-51 0,0-9-702,-9-42 172,0 136-615,0 0 0,0 0 0,0 0 0,0 0 0,0 0 0,0 0 0,0 0 0,0 0 0,0 0 0,0 0 0,0 0 0,0 0 0,0 0 0,0 1 0,1-1 0,-1 0 0,0 0 0,0 0 1,0 0-1,0 0 0,0 0 0,0 0 0,0 0 0,0 0 0,0 0 0,0 0 0,0 0 0,0 0 0,1 0 0,-1 0 0,0 0 0,0 0 0,0 0 0,0 0 0,0 0 0,0 0 0,0-1 0,0 1 0,7 17 71,7 23-49,-12-34-27,3 9 2,0-1 0,0 0 0,1-1 0,1 1 0,9 14 0,-15-26-7,1 0-1,-1 0 0,1-1 0,-1 1 1,1 0-1,0 0 0,-1-1 1,1 1-1,0-1 0,0 0 0,0 1 1,0-1-1,0 0 0,1 0 0,-1 0 1,0 0-1,0-1 0,1 1 0,-1-1 1,0 1-1,1-1 0,-1 0 0,1 0 1,-1 0-1,0 0 0,1 0 1,-1-1-1,1 1 0,-1-1 0,0 1 1,0-1-1,1 0 0,-1 0 0,0 0 1,0 0-1,0 0 0,0-1 0,0 1 1,0-1-1,0 1 0,2-3 0,6-6-15,0 1-1,-1-2 0,0 1 0,-1-1 0,0 0 0,-1-1 0,7-13 0,35-90 203,-38 93 4,-5 18 70,-4 15-76,0 54 114,-2-32-237,2 0 0,8 49 0,-8-72-67,1-1 0,-1 0 0,2 1 0,-1-1 0,1 0 0,1-1 0,-1 1 0,1-1 0,1 0 0,0 0 0,0 0-1,0-1 1,9 7 0,-14-12 13,0-1-1,1 1 1,0-1-1,-1 0 1,1 1-1,0-1 1,-1 0-1,1 0 0,0 0 1,0 0-1,0 0 1,0-1-1,0 1 1,0-1-1,0 1 1,0-1-1,0 1 1,0-1-1,0 0 1,0 0-1,0 0 1,1-1-1,-1 1 0,0 0 1,0-1-1,0 1 1,0-1-1,0 0 1,0 1-1,0-1 1,3-2-1,1-3 47,-1 1 0,1-1 0,-1 0 0,0 0 0,-1 0 0,1-1 0,4-9 0,21-23 124,-24 33-862,0-1-1,0 1 1,-1-1-1,0-1 1,7-14-1,-9 17-2223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46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2 106 12963,'-1'-25'5099,"2"53"-1012,-2-3-2412,3 41 1,-2-58-1558,1-1 0,1 1 1,-1-1-1,1 1 0,0-1 0,1 0 1,0 0-1,0 0 0,0 0 0,5 6 0,-7-11-97,0-1-1,0 0 1,0 1-1,0-1 1,0 0-1,0 0 1,0 0-1,0 0 0,1 0 1,-1 0-1,0 0 1,1 0-1,-1-1 1,1 1-1,-1 0 1,0-1-1,1 1 1,-1-1-1,1 0 0,0 1 1,-1-1-1,1 0 1,-1 0-1,4 0 1,-3-1 11,0 0 0,1 0-1,-1 0 1,0 0 0,1 0 0,-1-1 0,0 1 0,0-1 0,0 1 0,0-1 0,0 0 0,-1 0-1,4-4 1,1-3 54,1-1 0,-2 0 0,1-1-1,-1 0 1,5-16 0,39-108-2279,-40 113 956,-9 20 943,1-1 1,0 1-1,0-1 1,0 1-1,0 0 0,0 0 1,0 0-1,1 0 1,-1 0-1,1 0 1,-1 0-1,1 0 1,0 0-1,0 1 1,0-1-1,0 0 1,0 1-1,0 0 1,3-2-1,20-3-3875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47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56 12507,'-24'-56'5321,"24"60"-2569,2 15-815,-1 4-505,-1 6-152,0 5-463,4-6-257,5 3-416,-7-8-176,0-7-712,-2 0-601,0-5-1023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47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10 10298,'-19'-5'6626,"16"4"-6204,0 0 1,0 0 0,-1 0-1,1 1 1,0-1-1,-1 1 1,1 0 0,-1 0-1,-5 1 1,-24 3 851,-1 1 0,1 2 0,-60 20 0,82-23-1171,0 0 0,1 1-1,0 0 1,0 1 0,0 0 0,1 1 0,0 0 0,0 0-1,0 1 1,1 0 0,1 0 0,-1 1 0,1 0 0,1 1-1,-8 13 1,13-21-103,0 0 0,0 1-1,1-1 1,-1 0-1,1 0 1,-1 1 0,1-1-1,0 0 1,0 1-1,0-1 1,0 0 0,1 1-1,-1-1 1,1 0-1,-1 1 1,1-1 0,0 0-1,0 0 1,0 0-1,0 0 1,0 0 0,0 0-1,0 0 1,1 0-1,-1 0 1,1 0 0,-1-1-1,1 1 1,0-1-1,0 1 1,0-1 0,0 0-1,4 3 1,6 3-196,1 0 0,-1-1 0,2 0 0,15 4 0,-14-5-543,-1-1 0,1-1 1,0 0-1,0-1 0,0-1 1,0 0-1,21-2 0,7-6-2461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48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23 12579,'-1'-2'530,"1"1"1,0 0-1,-1-1 0,0 1 1,1 0-1,-1 0 1,0-1-1,1 1 1,-1 0-1,0 0 0,0 0 1,0 0-1,0 0 1,0 0-1,0 1 1,0-1-1,0 0 0,0 0 1,-2 0-1,2 1-435,0 0 0,0 0 0,0 1 0,0-1 0,0 0 0,0 1 0,0-1-1,0 0 1,0 1 0,1-1 0,-1 1 0,0-1 0,0 1 0,0 0 0,1-1 0,-1 1-1,0 0 1,1 0 0,-1 0 0,1-1 0,-1 1 0,1 0 0,-1 0 0,1 0 0,-1 0-1,1 0 1,0 1 0,-6 13 195,2 0 0,0 1 1,1 0-1,1-1 0,0 1 0,1 19 0,-2 5-122,1-26-179,0-1-1,-1 1 0,-1 0 1,0-1-1,0 0 1,-9 16-1,13-29-17,0 0 1,0 1-1,0-1 1,0 0-1,0 0 1,0 0-1,0 1 0,0-1 1,0 0-1,0 0 1,0 0-1,0 1 1,0-1-1,0 0 0,0 0 1,0 0-1,1 1 1,-1-1-1,0 0 1,0 0-1,0 0 0,0 1 1,0-1-1,0 0 1,1 0-1,-1 0 0,0 0 1,0 0-1,0 1 1,0-1-1,1 0 1,-1 0-1,0 0 0,0 0 1,0 0-1,1 0 1,-1 0-1,0 0 1,0 0-1,0 0 0,1 0 1,-1 0-1,19 3-1814,16-5-1972,-26-2 3427,-1-1-1,0 0 1,0 0-1,0 0 1,-1-1-1,1 0 1,-1 0-1,-1-1 0,1 0 1,-1-1-1,0 1 1,-1-1-1,5-9 1,25-50 2254,-10 1 5351,-32 104-2885,8 22-4857,0-32 520,1 64-3252,2-72 294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48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18012,'10'-2'6929,"4"-3"-4912,19 5-561,11 0-472,-1 0-328,14 3-848,-3-4-448,8-3-1128,4 3-721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48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 3 13659,'-2'-3'5673,"-3"5"-2936,-17 11-777,-24 24-496,-9 13-135,-28 30-497,-6 8-248,-2 18-368,1 4-216,19-9-672,14 1-576,23-16-1905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4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25 16211,'-57'39'6274,"69"-49"-4106,-4 1-1224,5 0-47,3 9 23,-6 9-120,-10-1-200,0 5-48,-16-7-16,3 4-15,0-8-105,-2-2-88,12-13-240,3-5-296,8-5-977,7 2-663,9 13 2216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49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4 11362,'-5'-4'5658,"-13"9"-929,-23 8-2825,-34 21-760,-1 22-135,-17 22-529,6 10-160,15 6-752,4 2-473,24-5-1159,8 0-665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4:50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93 12243,'-12'-7'16181,"6"-5"-11636,4-3-4176,2-13-3762,1 19 4807,-1 8-1477,0 0 0,0 0 0,1 0 0,-1 0 0,0 0 0,1 0 0,-1 0 1,0 0-1,1 0 0,-1 0 0,1 1 0,0-1 0,-1 0 0,1 0 0,0 0 0,-1 1 0,1-1 1,0 0-1,0 1 0,-1-1 0,1 1 0,0-1 0,0 1 0,0-1 0,0 1 0,0-1 1,0 1-1,0 0 0,0 0 0,0-1 0,0 1 0,0 0 0,0 0 0,0 0 0,0 0 0,2 1 1,16 4-780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1:58.0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194 0 13931,'-60'43'7063,"6"5"-5174,44-39-1837,2 1 0,-1 0 0,2 1 1,-1 0-1,1 0 0,1 0 0,0 1 1,-8 22-1,13-31-58,0 0-1,0 0 1,1 1 0,-1-1 0,1 0-1,-1 0 1,1 0 0,0 0 0,1 1-1,-1-1 1,0 0 0,1 0-1,0 0 1,0 0 0,-1 0 0,2 0-1,-1 0 1,0 0 0,1 0-1,-1 0 1,1 0 0,0-1 0,0 1-1,0-1 1,0 0 0,1 1 0,-1-1-1,0 0 1,1 0 0,0 0-1,-1-1 1,1 1 0,0-1 0,0 1-1,0-1 1,6 2 0,-1-1-26,1 1 0,0-1 1,0 0-1,0-1 0,0 0 1,0 0-1,0-1 0,0 0 1,0-1-1,0 0 0,0 0 1,9-3-1,-3-2-67,-1 0 0,-1 0 0,1-1 0,-1-1 0,0 0 0,21-18 0,64-69-1515,-43 38 343,-35 35 1036,-11 14 1283,-19 28 213,4-8-1165,1-1 1,0 2 0,1-1 0,0 0-1,1 1 1,1-1 0,0 1 0,0 0-1,2 0 1,-1 0 0,3 14 0,-2-22-231,0 0 1,1 0 0,0 0 0,0 0 0,0 0 0,1 0 0,-1 0 0,1 0-1,0 0 1,1-1 0,-1 1 0,1-1 0,0 0 0,0 0 0,0 0-1,0 0 1,1 0 0,0-1 0,0 1 0,0-1 0,0 0 0,0 0 0,1-1-1,-1 1 1,1-1 0,-1 0 0,1 0 0,0-1 0,0 1 0,10 0 0,7-1-1718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5:13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0 213 14323,'34'34'6105,"-42"-42"-3632,3-5-1249,5-6-304,0-6-608,2-6-104,0-1-208,-1-2-224,-4 6-472,0 4-432,-4 8-1064,1-1 279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5:13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 14323,'-2'0'7570,"5"0"-5946,37 8-616,36 2-384,-45-14-648,1-1-448,-11 1-1064,-6-1-553</inkml:trace>
  <inkml:trace contextRef="#ctx0" brushRef="#br0" timeOffset="1">116 335 12059,'19'-5'5567,"-3"-8"-3490,10-24-2031,-17 22 831,4-5-448,14-18 780,-3-1 0,-1-2 0,28-67 0,-44 89-97,-7 31-238,-2 4-820,1 4 38,-2 6-290,1 0-1,4 41 1,-1-58-139,0 0 0,1 0-1,0 0 1,1-1 0,0 1 0,0-1 0,1 0 0,0 1 0,0-2 0,1 1-1,8 10 1,15 13-2265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5:14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35 12723,'-51'-34'5073,"89"45"-3105,5 2-1224,16 5-672,-2 2-328,-10 1-864,-3 0-680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5:17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85 310 12171,'-74'-9'4310,"74"9"-4233,-1 0 1,0-1-1,1 1 0,-1 0 1,1 0-1,-1-1 1,1 1-1,-1 0 0,1-1 1,-1 1-1,1 0 1,-1-1-1,1 1 0,-1-1 1,1 1-1,0-1 1,-1 1-1,1-1 0,0 1 1,-1-1-1,1 1 1,0-1-1,0 0 0,0 1 1,-1-1-1,1 1 1,0-1-1,0 0 0,0 1 1,0-1-1,0 0 1,0 1-1,0-1 0,0 1 1,0-1-1,1 0 1,-1 1-1,0-1 0,0 1 1,0-1-1,1 1 1,-1-1-1,0 0 0,1 1 1,-1-1-1,0 1 1,1-1-1,-1 1 0,2-1 1,0-4 434,2-16-41,1 1 1,1 0-1,1 1 0,1-1 0,13-22 0,-21 41-446,1-1 0,-1 1-1,1 0 1,0 0 0,-1 0-1,1 0 1,0 0 0,0 0-1,0 0 1,0 0 0,0 1 0,0-1-1,0 0 1,0 0 0,2 0-1,-3 1-10,1 0 0,-1 0 0,1 0-1,0 0 1,-1 0 0,1 0 0,0 0 0,-1 0-1,1 0 1,-1 0 0,1 0 0,-1 0 0,1 1-1,0-1 1,-1 0 0,1 1 0,-1-1 0,1 0-1,-1 1 1,1-1 0,-1 0 0,1 2 0,3 2 45,-1 1-1,1 0 1,-1 1 0,0-1 0,2 8 0,1-2-38,2 6 80,-3-5-56,1 0 0,13 21 0,-17-31-37,-1 0 0,1 0 0,-1 0 1,1 0-1,0 0 0,0-1 1,0 1-1,0-1 0,0 1 0,0-1 1,0 1-1,0-1 0,1 0 1,-1 0-1,0 0 0,1-1 0,-1 1 1,1 0-1,-1-1 0,1 0 0,2 1 1,-3-2 31,-1 1 1,1-1 0,0 1 0,-1-1 0,1 0-1,-1 0 1,1 1 0,-1-1 0,1 0-1,-1-1 1,0 1 0,1 0 0,-1 0-1,0 0 1,0-1 0,0 1 0,0-1-1,0 1 1,0-1 0,0 1 0,-1-1-1,1 1 1,0-1 0,-1 0 0,0 1 0,1-1-1,-1 0 1,0 1 0,0-1 0,0 0-1,0-2 1,1-8 301,0 0 0,-2 0-1,-1-14 1,-5-21 382,4 33-538,0-1 0,1 0-1,1-28 1,1 42-218,0-1 0,1 1 0,-1 0 0,1-1 1,-1 1-1,1-1 0,-1 1 0,1 0 0,0 0 0,0-1 0,0 1 0,-1 0 1,1 0-1,0 0 0,1 0 0,-1 0 0,0 0 0,0 0 0,0 0 0,0 0 0,1 1 1,-1-1-1,0 1 0,1-1 0,-1 0 0,1 1 0,-1 0 0,1-1 0,-1 1 1,1 0-1,-1 0 0,0 0 0,1 0 0,-1 0 0,1 0 0,-1 0 0,3 1 1,6 1-409,-1-1 1,1 1-1,-1 0 1,12 5-1,-3 2-748,1 0 0,-1 1 0,-1 0 0,0 2 0,-1 0 0,0 1 0,0 0 0,-2 2 0,15 17 0,-21-23 547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5:18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3953,'70'7'1952,"-57"-7"-335,-8 1-1425,-2-4-1745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5:18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75 5681,'0'0'7352,"-3"18"-3983,0-11-3120,-1-1 0,0 0 0,0 0 1,0-1-1,-1 1 0,0-1 0,0 0 0,0 0 0,-1-1 0,0 1 0,0-1 0,0 0 0,0-1 0,0 0 0,-1 0 0,0 0 1,1-1-1,-1 1 0,0-2 0,0 1 0,0-1 0,0 0 0,-1-1 0,1 1 0,0-1 0,0-1 0,0 0 0,0 0 1,-1 0-1,1 0 0,1-1 0,-1-1 0,0 1 0,-12-7 0,16 7-176,-1-1 0,1 1 0,-1-1 0,1 1 1,0-1-1,0 0 0,1-1 0,-1 1 0,0 0 0,1-1 0,0 1 0,0-1 1,0 0-1,0 1 0,1-1 0,0 0 0,-1 0 0,1 0 0,1-1 0,-1 1 0,0 0 1,1 0-1,0-5 0,1 5-57,-1 1 0,1-1 0,0 1 0,0-1 0,1 1 0,-1 0 0,1 0 0,-1-1-1,1 1 1,0 0 0,0 0 0,1 1 0,-1-1 0,0 0 0,1 1 0,0-1 0,-1 1 0,1 0 0,0 0 0,0 0 0,1 0 0,-1 1 0,0-1 0,0 1 0,1 0 0,-1 0 0,4-1 0,0 1-88,0 0 0,-1 0 0,1 1 1,0-1-1,0 2 0,0-1 0,-1 1 1,1 0-1,0 0 0,-1 1 0,1 0 0,-1 0 1,0 0-1,1 1 0,-1 0 0,0 0 1,0 1-1,-1 0 0,1 0 0,-1 0 0,0 0 1,0 1-1,0 0 0,-1 0 0,0 0 1,0 1-1,0-1 0,0 1 0,-1 0 0,0 0 1,0 0-1,-1 1 0,4 12 0,-4-1-2356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5:20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91 14843,'-9'-91'5753,"5"91"-4104,1 2-449,-2 1-368,4-3-1112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5:20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12179,'-16'101'8513,"16"-104"-8016,0-7-1298,-2 8-463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5:20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54 10914,'-103'-29'10707,"103"27"-9659,12 1-80,15-2-296,42-7-152,-37 8-248,-7 2-104,4-1-312,-6-1-352,-9-1-1080,-1 3-625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5:21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12427,'9'2'1932,"-1"0"0,1 0 0,0 0-1,15 0 1,-2-3-1464,0 0 0,23-5 0,10-1 709,615-4 1247,-642 11-2415,125-4-270,-54-6-3532,-95 9 1738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1:58.4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372 12 12419,'1'-5'4809,"6"2"-3233,-7 0-304,-2 3-239,0 0-73,-2 21-368,-14 59-176,16-32-728,-1-5-440,0-9-1681</inkml:trace>
  <inkml:trace contextRef="#ctx0" brushRef="#br0" timeOffset="1">1 202 12187,'16'2'5193,"5"3"-2337,20-5-1895,3 5-113,8-4-336,0 1-224,-2 5-632,-6-6-448,-5-2-1337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44:17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399 0 10882,'-7'5'4290,"-15"-2"-3076,4-2-459,4 4-493,-1-1 1,1 2-1,0 0 1,0 1-1,1 0 0,0 1 1,0 0-1,0 1 0,-14 14 1,12-8-224,0 0 1,2 0-1,0 1 1,0 1 0,2 0-1,-14 28 1,21-37-35,0 0 1,1 0 0,0 1 0,1-1 0,-1 1 0,2 0 0,-1 0-1,1 0 1,1 0 0,0 0 0,0 0 0,1-1 0,0 1 0,0 0-1,4 12 1,-3-16 2,0 1-1,0 0 1,1-1-1,0 1 1,0-1-1,0 0 1,1 0 0,-1 0-1,1-1 1,0 1-1,1-1 1,-1 0-1,1 0 1,0 0-1,0-1 1,0 0-1,0 0 1,1 0 0,-1 0-1,1-1 1,-1 0-1,1 0 1,7 1-1,-3-1-10,0-1-1,1 0 0,-1-1 1,0 0-1,0 0 0,0-1 1,0 0-1,0-1 0,0 0 1,0-1-1,0 0 1,0 0-1,-1-1 0,0 0 1,0-1-1,0 0 0,0-1 1,11-8-1,-18 12 9,0 0 1,0 0-1,0 0 1,-1 0-1,1-1 1,-1 1-1,1 0 0,-1-1 1,0 1-1,0-1 1,0 1-1,0-1 0,0 0 1,-1 1-1,1-1 1,-1 0-1,1 1 1,-1-1-1,0 0 0,0 0 1,0 1-1,-1-1 1,1 0-1,-1 1 0,1-1 1,-1 0-1,0 1 1,0-1-1,0 1 1,-1-1-1,1 1 0,0-1 1,-3-2-1,0 0 33,0 0-1,0 1 0,0-1 0,-1 1 0,1 0 1,-1 0-1,0 1 0,0-1 0,-1 1 1,1 0-1,-1 0 0,1 1 0,-11-4 0,3 4 28,-1 0 0,1 0-1,-1 1 1,1 1-1,-1 0 1,0 1-1,1 1 1,-1 0-1,1 0 1,0 2 0,-15 4-1,18-4-125,0 0-1,1 0 1,-1 1-1,1 0 1,0 1 0,0 0-1,1 0 1,0 1-1,0 0 1,1 1-1,-1-1 1,1 1 0,1 1-1,-8 12 1,8-8-1328,5-1-976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44:20.6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 10162,'1'1'461,"0"-1"0,-1 1 0,1-1-1,0 1 1,0-1 0,0 1 0,0-1 0,0 1-1,0-1 1,0 0 0,-1 1 0,1-1 0,0 0-1,0 0 1,0 0 0,0 0 0,0 0 0,2 0-1,22-6 2522,-4 0-2882,26-3 561,2 1-1,-1 3 1,70 0-1,-50 11-482,-40-3-83,1-1 1,0-1 0,-1-1 0,53-8-1,-44 6-127,-36 2 150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44:24.1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42 8834,'-73'-36'13435,"77"37"-12991,17 1-616,59 6 670,45 4-141,-114-12-347,0 0 1,-1-1 0,1 0 0,0-1 0,-1 0-1,0-1 1,1 0 0,-1 0 0,12-7 0,-22 10-12,1 0 0,-1-1 0,0 1 0,1 0 0,-1-1 0,0 1 0,1 0 0,-1 0 0,0-1 0,1 1 0,-1 0 0,1 0 1,-1 0-1,0 0 0,1 0 0,-1 0 0,1-1 0,-1 1 0,0 0 0,1 0 0,-1 0 0,1 0 0,-1 0 0,1 1 0,-1-1 0,0 0 0,1 0 1,-1 0-1,1 0 0,-1 0 0,0 1 0,1-1 0,-1 0 0,1 0 0,-1 0 0,1 1 0,-6 15 17,-1 1 25,-36 115 214,18-62-152,-23 84 34,25-94-6,7-19-3495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44:26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9682,'1'1'5352,"10"2"-2977,-5-1 2298,5-1-4220,13 3 377,1-1 1,-1-2 0,37-1 0,-44 0-383,1 1 0,-1 0 0,30 7 0,2 0-208,-38-9-105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44:49.111"/>
    </inkml:context>
    <inkml:brush xml:id="br0">
      <inkml:brushProperty name="width" value="0.1" units="cm"/>
      <inkml:brushProperty name="height" value="0.2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163 233 7618,'3'2'177,"0"0"0,0-1 1,0 0-1,1 1 0,-1-1 0,1 0 1,-1 0-1,1-1 0,-1 1 1,1-1-1,-1 0 0,1 0 1,0 0-1,-1 0 0,1-1 0,-1 1 1,1-1-1,-1 0 0,0 0 1,1 0-1,-1-1 0,6-2 0,9-6 239,-1 0-1,0-1 1,16-14-1,0 1 591,59-40 1352,-104 65-1514,-7 6-875,-1 1 0,1 0-1,0 2 1,0 0 0,1 1 0,-23 19-1,-36 31-1055,-98 100 1,160-148 1029,13-13 55,1 1 1,-1 1-1,1-1 1,-1 0-1,1 0 1,-1 1 0,1-1-1,0 0 1,-1 1-1,1 0 1,0-1 0,0 1-1,0 0 1,0-1-1,1 1 1,-1 0-1,0 0 1,0 2 0,16-12 63,1-3 34,-1-1 0,18-17 0,12-10 112,60-37 293,2 5-1,138-67 1,-145 83-241,-100 55-259,0 0-1,0 0 1,0 0-1,0 0 1,0 0-1,0 0 1,0 0-1,0 0 1,0 1-1,0-1 1,0 0-1,0 0 1,0 0-1,0 0 1,0 0-1,0 0 1,0 0-1,0 0 1,0 0-1,0 0 1,0 0-1,0 0 1,0 1-1,0-1 1,0 0-1,0 0 1,1 0-1,-1 0 1,0 0-1,0 0 0,0 0 1,0 0-1,0 0 1,0 0-1,0 0 1,0 0-1,0 0 1,0 0-1,0 0 1,0 0-1,0 0 1,0 0-1,1 0 1,-1 0-1,0 0 1,0 0-1,0 0 1,0 0-1,0 0 1,0 0-1,0 0 1,0 0-1,0 0 1,0 0-1,0 0 1,0 0-1,0 0 1,1 0-1,-1 0 1,0 0-1,0 0 1,0 0-1,0 0 1,0 0-1,0 0 1,-5 9 17,-12 13-14,0-5-64,0-2 1,-1 0 0,-35 23-1,6-5-112,-3 4-133,2 2 0,-79 81 0,100-90 212,2-3 50,1 0 0,1 2 0,2 0 0,-34 60 0,54-87 42,0 1-1,0-1 0,0 0 1,0 0-1,1 1 0,-1-1 1,1 0-1,-1 1 0,1-1 1,0 1-1,0-1 0,0 1 1,0-1-1,1 4 0,-1-5 2,1 0 0,-1 0-1,1 0 1,-1-1 0,1 1-1,-1 0 1,1 0 0,0-1-1,-1 1 1,1 0 0,0-1-1,0 1 1,-1 0 0,1-1-1,0 1 1,0-1 0,0 0-1,0 1 1,0-1 0,0 0 0,0 1-1,0-1 1,0 0 0,1 0-1,5 0 6,0 0-1,0-1 0,0 1 0,0-2 1,0 1-1,0-1 0,12-5 1,16-7 13,47-27-1,-7 2 13,267-123 438,-338 160-475,0 1 1,0-1-1,0 1 0,0-1 0,1 1 0,6 0 1,-11 1 1,1 0 0,0 0 0,0 0 0,-1 0 1,1 0-1,0 0 0,0 1 0,-1-1 0,1 0 1,0 1-1,0-1 0,-1 0 0,1 1 0,0-1 1,-1 1-1,1-1 0,-1 1 0,1-1 1,-1 1-1,1-1 0,-1 1 0,1 0 0,-1-1 1,1 1-1,-1 0 0,0-1 0,1 1 0,-1 0 1,0 0-1,0-1 0,0 1 0,1 0 0,-1 0 1,0-1-1,0 1 0,0 0 0,0 0 0,0 0 1,0-1-1,-1 1 0,1 0 0,0 0 0,0-1 1,0 1-1,-1 1 0,-3 9-31,0-1 0,0 1 0,-1-1 0,0 0 0,-1 0 0,0 0 0,0-1 0,-1 0 0,-9 9 0,5-5 19,-19 21 20,-3-2 0,0-1 1,-2-2-1,-1-1 0,-42 24 1,37-25 18,25-15 5,-1 0-1,-14 16 0,25-19 14,11-6 2,14-7 41,31-19 168,-1-2-1,-2-3 0,78-58 0,50-30 479,-164 112-716,-7 8-5,-12 20 3,-24 32 16,5-21 12,-1-1 1,-54 49-1,39-41-91,71-52-6,-20 3 49,0 1 0,0-1 0,-1-1 0,0 1 0,-1-1 0,10-14 0,30-59-211,-15 23-283,-29 55 464,3-6-231,1 1 0,0-1 0,11-11 0,-19 17 579,-10 3-431,-19 6-235,18-3 254,-1 1 1,1-2 0,-1 0-1,-23 0 1,33-2 85,0 0 0,0 0 0,0-1 0,0 0 0,0 0 0,0 0 0,0 0 1,0 0-1,1-1 0,-6-2 0,8 2 22,-1 1-1,0 0 1,0-1 0,1 1 0,-1-1-1,1 0 1,0 0 0,-1 1 0,1-1 0,0 0-1,0 0 1,0 0 0,0 0 0,0 0 0,1 0-1,-1-1 1,1 1 0,-1 0 0,1 0-1,0-4 1,0-7 6,0-1-1,1 0 0,1 1 1,0-1-1,1 1 0,6-17 1,1 1 33,24-45 1,-27 61 79,2 0 0,0 1 0,0 0 1,19-19-1,0 0 435,-24 24-331,-6 5 143,1 3-356,0-1 0,1 1 1,-1 0-1,0-1 1,1 1-1,-1-1 0,0 1 1,1 0-1,-1 0 0,1-1 1,-1 1-1,1 0 1,-1 0-1,1 0 0,0-1 1,-1 1-1,1 0 0,0 1 1,-2 5-14,0-1 1,-1 0-1,0 0 1,0 0-1,0 0 1,0-1 0,-1 1-1,0-1 1,0 0-1,-1 0 1,1 0-1,-7 5 1,-5 5 1,-2 4-54,0-2-1,-2 0 1,0-1-1,0-1 1,-2-1-1,-22 11 1,27-19 31,17-6 19,0 0 0,0 0-1,0 0 1,0 0 0,0 0 0,-1 0 0,1 0 0,0 0 0,0 0 0,0-1 0,0 1 0,0 0-1,0 0 1,0 0 0,-1 0 0,1 0 0,0 0 0,0 0 0,0-1 0,0 1 0,0 0-1,0 0 1,0 0 0,0 0 0,0 0 0,0-1 0,0 1 0,0 0 0,0 0 0,0 0-1,0 0 1,0 0 0,0-1 0,0 1 0,0 0 0,0 0 0,0 0 0,0 0 0,0 0-1,0 0 1,0-1 0,0 1 0,0 0 0,0 0 0,0 0 0,1 0 0,-1 0 0,0 0-1,0-1 1,19-27 6,-10 16-6,49-66 5,127-130-1,-220 241-161,-2-1 0,-80 51-1,-94 39-403,85-52 493,95-57 158,18-13-14,13-1-73,0 1 0,-1 0 0,1-1 0,0 1 0,0 0 0,0-1 0,-1 1 0,1-1 0,0 1 0,0 0 0,0-1 0,0 1 0,0-1 0,0 1 0,0 0 0,0-1 0,0 1 0,0-1 0,0 1 0,0 0 0,0-1 0,0 1 0,0-1 0,1 1 0,-1 0 0,0-1 0,0 1 0,0 0 0,1-1 0,-1 1 0,1-1 0,5-10 9,1 0-1,0 1 1,1-1-1,1 2 1,14-15-1,58-45-62,-73 62 41,118-84-146,16-12 42,-132 92 162,-22 14 72,-24 16 44,34-18-168,-87 54-715,-137 63-1,192-104-2287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45:18.501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178 81 8562,'38'-22'1431,"-16"8"-141,0 2 0,35-14 0,-40 21-908,-16 5-362,-1 0 1,0 0 0,0 0-1,0 0 1,0-1 0,1 1-1,-1 0 1,0 0 0,0 0-1,0 0 1,0 0 0,1 0-1,-1 0 1,0 0 0,0 0-1,0 0 1,1-1 0,-1 1 0,0 0-1,0 0 1,0 0 0,1 0-1,-1 0 1,0 1 0,0-1-1,1 0 1,-1 0 0,0 0-1,0 0 1,0 0 0,0 0-1,1 0 1,-1 0 0,0 0-1,0 0 1,0 1 0,1-1-1,-1 0 1,0 0 0,0 0-1,0 0 1,0 0 0,0 1-1,0-1 1,1 0 0,-1 0 0,0 0-1,0 1 1,0-1 0,0 0-1,0 0 1,0 0 0,0 1-1,0-1 1,0 0 0,0 1-1,-14 5 490,1 1-524,1 0 0,0 0 0,0 1 0,1 1 0,-11 10 0,-41 31-114,43-34 91,1 0 1,1 1 0,0 2-1,1-1 1,1 2-1,-23 35 1,38-54 35,0 1-1,0 0-1,0 0 1,0 0-1,0 0 1,0 0-1,-1 0 0,1-1 1,0 1-1,-1 0 1,0-1-1,1 0 1,-1 1-1,0-1 0,0 0 1,0 0-1,0 0 1,0 0-1,0 0 0,0 0 1,-3 0-1,18-11-79,64-27 192,-38 17 245,0 1 1,1 2-1,1 2 0,0 2 0,52-10 0,-48 22-292,-25 8-46,-19-7-15,-1 1 0,1-1 0,-1 1 1,0-1-1,1 1 0,-1-1 0,0 1 1,1-1-1,-1 1 0,0-1 0,0 1 1,1-1-1,-1 1 0,0 0 0,0-1 1,0 1-1,0-1 0,0 1 0,0 0 1,0-1-1,0 1 0,0 0 0,0-1 1,0 1-1,0-1 0,-1 1 0,1-1 1,0 1-1,-1 0 0,-5 11 14,-1-1-1,0 0 1,-1 0-1,0-1 1,-1 0-1,-12 12 1,-27 32-18,4 11-130,-40 80 0,84-144 129,0-1 0,-1 0 0,1 1 0,0-1 0,0 0 0,-1 1 0,1-1 0,0 0 0,0 1 0,0-1 0,0 0 1,-1 1-1,1-1 0,0 1 0,0-1 0,0 0 0,0 1 0,0-1 0,0 1 0,0-1 0,0 0 0,0 1 0,0-1 0,0 1 0,0-1 0,0 1 0,1-1 1,-1 0-1,0 1 0,0-1 0,0 0 0,0 1 0,1-1 0,-1 0 0,0 1 0,1-1 0,16-1-177,24-18-90,-39 18 267,114-64 415,92-44 658,-203 107-1048,-1 0 0,1 1 0,0-1 1,0 1-1,-1 0 0,1 1 0,7-1 0,-11 1-21,0 0 0,-1 0 0,1 1 0,0-1 0,-1 0 0,1 1 0,-1-1 0,1 0 0,-1 1-1,1-1 1,0 1 0,-1-1 0,0 1 0,1-1 0,-1 1 0,1-1 0,-1 1 0,0-1 0,1 1 0,-1 0 0,0-1 0,1 1-1,-1-1 1,0 1 0,0 0 0,0-1 0,0 1 0,0 0 0,0-1 0,0 1 0,0 1 0,-1 23 23,-24 55 46,22-72-67,0 0 1,0-1-1,-1 0 0,0 0 0,0 0 0,-1 0 0,0 0 0,-10 9 1,-3 2 37,-30 22 1,16-15 2,24-15-90,20-11-38,19-12 8,-15 3 87,0 0 0,0-2 1,-1 0-1,-1-1 0,13-14 1,9-8-18,-34 34 4,-1 0 0,1 0-1,0 0 1,0 0-1,-1 0 1,1 0 0,0 0-1,0 1 1,0-1-1,4 0 1,2 1-279,-21 15-2562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45:19.285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3 53 8482,'8'-7'3345,"5"-8"-2185,-4 5-72,-9-1 0,2 5-48,-16 3 1985,12 3-2697,1 0-96,-4 11 32,-8-5-1168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45:42.800"/>
    </inkml:context>
    <inkml:brush xml:id="br0">
      <inkml:brushProperty name="width" value="0.1" units="cm"/>
      <inkml:brushProperty name="height" value="0.2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90 135 10386,'-34'-6'1535,"25"3"-479,-1 1-1,0 1 1,-16-6 2824,26 7-3806,0 0 0,0 0 0,0 0 0,0 0 1,0-1-1,0 1 0,0 0 0,2-5 1928,-2 5-1928,0 0 0,1 0 0,-1 0 0,19-1 110,1 0 0,-1 1 0,0 2 0,0 0 0,0 0 0,22 7 0,50 6 255,199 1-37,-240-14-397,0-3 0,1-1 0,67-13 0,1-2 56,190-2 0,-281 19-44,0 1-10,0-2 0,33-5 0,-31 3 4,1 1 1,46 3-1,-43 1 7,65-7-1,114-7-45,-82 7 23,-56 3 26,124 14 1,73-11-88,-238-2 86,-2 1-41,50 8 0,-58-5 16,0-1 1,0 0 0,48-5-1,451-23 24,-321 24 200,-32-4-164,123-1 2,-248 7-50,0-1 0,0-3 0,45-9 0,-30 3-9,1 4 1,92 1 0,-41 3 15,202 7 40,-223-1-78,341-5 696,-425 1-652,54-2 58,157 2-80,-192 0 17,49-5 0,-7-1-16,49 8-1,41-3 49,-82 1-74,-57 1 34,1 0 0,0-2 0,26-3-1,-14 1 191,1 2 0,48 4 0,-49-1-59,-16 0 113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45:5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43 10778,'-109'-40'6882,"110"37"-5250,17 5-256,1 1-159,14 0-273,5 3-112,10 6-288,5-8-112,0 4-336,-2-3-296,-14-5-448,3 5-232,-18-1-408,0 6-177,-11-2-919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45:50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11170,'-2'1'4561,"2"2"-2600,4 2 1143,3-5-1711,34 3-273,60-1-208,-34-10-288,2 5-184,-14 1-280,-6 2-64,-21 2-80,-10 2 8,-10-4-216,-8-1-136,-7 2-536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1:58.7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46 12147,'52'-46'5177,"-66"61"-2409,4 11-1799,-2 2-113,9 6-176,3-8-104,8-3-168,5-1-128,2-5-128,6-1-24,0-8-128,4-5-64,9-1-304,-5-5-240,2-12-560,-3 2-409,-11-13-1583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45:51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42 304 12907,'-21'41'9274,"21"-52"-7346,-1-9-376,2-16-687,-1-8-377,0-10-608,-1-3-248,-7 7-665,1 2-575,3 23-1040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45:53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9850,'-6'6'11186,"36"-7"-10145,61-2 55,-20 7-304,-5-2-224,-6 3-200,2 7-120,-18-5-136,-19-3-72,-12-1-472,-1 1-392,18 0-880,-14-4-529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45:54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5 152 10634,'-1'2'235,"0"0"0,1 0 0,-1 0 0,1 0 0,-1 0 0,1 0-1,0 0 1,0 0 0,0 0 0,0 0 0,0 0 0,0 0 0,1 0 0,-1 0-1,1 0 1,0 3 0,1-3-110,0-1 0,0 0-1,-1 1 1,1-1-1,0 0 1,0 0 0,0 0-1,0-1 1,0 1 0,0 0-1,0-1 1,1 1 0,-1-1-1,0 0 1,0 0 0,3 0-1,29 4 1077,56-2 1,-80-2-1099,-1-1 1,1 0-1,-1 0 1,1-1-1,-1 0 1,0-1-1,0 0 1,0-1-1,0 0 1,16-9-1,-24 12-66,0 0 1,1 1-1,-1-1 0,0 0 1,0 0-1,0 1 0,0-1 1,0 0-1,0 0 0,0 0 1,0-1-1,0 1 0,-1 0 1,1 0-1,0 0 1,-1 0-1,1-1 0,-1 1 1,1 0-1,-1-1 0,0 1 1,1 0-1,-1-1 0,0 1 1,0-1-1,0 1 0,0 0 1,0-1-1,0 1 0,0-1 1,-1 1-1,1 0 0,0-1 1,-1 1-1,1 0 0,-1 0 1,0-1-1,1 1 0,-1 0 1,0 0-1,0 0 0,1 0 1,-1 0-1,0 0 1,0 0-1,0 0 0,-1 0 1,1 0-1,0 0 0,0 1 1,-2-2-1,-7-4 193,0 0 0,0 0 0,-1 1 1,-15-6-1,-26-4 190,-9-4-114,61 19-305,0 0 0,0 0 0,-1 0 0,1 0 0,0 0 0,0 0 0,-1 0 0,1 0 0,0-1 0,0 1 0,-1 0 0,1 0 0,0 0-1,0 0 1,0 0 0,0-1 0,-1 1 0,1 0 0,0 0 0,0 0 0,0-1 0,0 1 0,0 0 0,-1 0 0,1-1 0,0 1-1,0 0 1,0 0 0,0-1 0,0 1 0,0 0 0,0 0 0,0-1 0,0 1 0,0 0 0,0 0 0,0-1 0,0 1 0,0 0 0,0 0-1,0-1 1,1 1 0,-1 0 0,0 0 0,0-1 0,0 1 0,0 0 0,0 0 0,0 0 0,1-1 0,-1 1 0,0 0 0,0 0-1,0 0 1,1 0 0,-1-1 0,0 1 0,0 0 0,1 0 0,15-8-7,-11 6 13,8-3-532,0 0 1,0 1 0,0 0 0,27-3 0,-18 7-1398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45:54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10690,'2'5'5513,"4"-2"-864,-7 4-1424,-1-7-2225,-6 25-263,-6 61-537,14-38-40,-6-7-152,14-2-160,-7-10-449,6-7-407,5-8-856,-4-2-417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45:55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10698,'23'-1'8828,"-1"0"-4830,-6-1-3118,0 2 0,24 1 0,19 3 445,-42-4-1101,0 1-1,0 0 0,-1 2 0,1 0 1,22 7-1,-20 3-472,-6-3-3719,-8-6 1129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45:56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108 248 10354,'-86'33'3932,"64"-25"-1558,30-14 2541,18-47-3781,2 2-1,3 1 1,44-54 0,-67 90-608,-1 3 257,-6 11-763,-1 0 0,1 1 0,-1-1 0,1 0 0,-1 0 0,1 1 0,-1-1 0,1 0 0,-1 1 0,1-1 1,-1 0-1,0 1 0,1-1 0,-1 1 0,1-1 0,-1 1 0,0-1 0,1 1 0,-1-1 0,0 1 0,0-1 0,0 1 0,1-1 0,-1 1 0,0-1 1,0 2-1,11 25 184,-2 2 0,12 51 0,8 30-1110,-25-98 210,1 0 0,0 0 0,1-1 0,1 0 0,-1 0 0,15 17 1,-6-12-1897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45:56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1 153 14211,'7'-4'5281,"11"-3"-3985,10-2-503,13 6-265,10-2-264,10 5-1032,2 1-529</inkml:trace>
  <inkml:trace contextRef="#ctx0" brushRef="#br0" timeOffset="1">491 196 13139,'60'69'5737,"-60"-85"-2592,0-6-969,0-12-792,0-7-367,-3-2-729,3 7-160,4 6-328,-2 9-320,9 9-921,-2 2-751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45:57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322 336 13083,'-2'-1'5449,"2"-2"-3217,-1-13-1087,-2-8-185,-2-10-560,-3-6-248,-11-10-776,-1 4-552,-2 10-825</inkml:trace>
  <inkml:trace contextRef="#ctx0" brushRef="#br0" timeOffset="1">13 32 11194,'-13'-31'4849,"59"35"-2160,1 4-1137,9 3-399,-8-4-265,6 12-512,-2-12-224,-16-5-800,-3 0-609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45:57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13195,'65'-34'4569,"-75"50"-3945,-1 8-144,7 6 64,2 0 32,7-3-240,3-5-136,4-8-136,4 2-56,1-9-24,13 8-64,-6-6-168,-7-7-112,2-1-384,-11-9-264,5-3-3513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45:58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88 13515,'-22'-88'5265,"61"91"-3905,16 8-367,-10-11-585,-1 3-216,-6 4-120,-16-9-168,3 7-713,-8-5-423,-10-2-1616</inkml:trace>
  <inkml:trace contextRef="#ctx0" brushRef="#br0" timeOffset="1">103 120 11723,'-71'49'4801,"100"-44"-3177,-6-10-776,15 5-224,-16-8-512,11 3-480,8 7-552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1:59.1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72 0 13355,'12'0'5417,"17"0"-3753,7 0-271,3 2-585,1 1-424,-2-3-384,-6 0-360,-7 2-1144,-6 0-633</inkml:trace>
  <inkml:trace contextRef="#ctx0" brushRef="#br0" timeOffset="1">1 208 10858,'8'0'4841,"15"0"-1728,4-6-2337,17-7-624,7-2 8,1-1-824,5 3-440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45:5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28 220 11034,'-1'-1'262,"-1"1"-1,0 0 0,0 0 0,1 0 0,-1 0 0,0 0 0,0 1 1,1-1-1,-1 0 0,0 1 0,1 0 0,-1-1 0,1 1 0,-3 1 1,26 5 2039,63 1 153,-77-8-2219,64-2 1478,-66 1-1499,0 1-1,0-1 0,0-1 0,-1 1 0,1-1 0,0 0 0,-1-1 0,1 1 0,7-6 0,-12 8-177,0-1 0,-1 1 0,1 0 0,-1-1 1,1 1-1,-1-1 0,1 1 0,-1-1 0,1 1 0,-1-1 0,1 1 0,-1-1 0,0 1 0,1-1 0,-1 0 0,0 1 0,1-1 0,-1 1 0,0-1 0,0 0 0,0 1 0,0-1 0,1 0 0,-1 1 0,0-1 0,0 0 0,0 1 0,0-1 0,-1 0 0,1 1 0,0-1 0,0 0 0,0 1 0,0-1 0,-1 0 0,1 1 0,0-1 0,-1 1 0,1-1 0,0 0 0,-1 1 0,1-1 0,-1 1 0,1-1 0,-2 0 0,-28-19 843,24 17-815,-17-9-19,1-2 1,0 0-1,2-1 1,-1-1-1,-30-33 1,50 48-62,1 1 0,-1-1 0,1 1 1,-1-1-1,1 1 0,-1-1 0,1 0 0,0 1 0,-1-1 0,1 0 1,0 1-1,-1-1 0,1 0 0,0 1 0,0-1 0,0 0 0,0 0 1,0 1-1,-1-1 0,1 0 0,1 0 0,-1 1 0,0-1 0,0 0 1,0 1-1,0-1 0,0 0 0,1-1 0,0 1-30,0 0 1,0 0-1,0 0 1,0 0-1,1 0 0,-1 0 1,0 0-1,0 0 0,1 1 1,-1-1-1,1 0 1,-1 1-1,2-1 0,8-2-553,1 0-1,22-2 1,-29 5 257,33-2-1372,0 2-372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45:58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1 205 12779,'39'70'4577,"-39"-69"-4527,0-1-1,0 1 1,1-1 0,-1 1 0,0-1 0,0 1 0,1-1 0,-1 1 0,0-1 0,1 1-1,-1-1 1,1 1 0,-1-1 0,0 0 0,1 1 0,-1-1 0,1 0 0,-1 0 0,1 1-1,-1-1 1,1 0 0,-1 0 0,1 1 0,0-1 0,-1 0 0,1 0 0,-1 0 0,1 0-1,-1 0 1,1 0 0,-1 0 0,1 0 0,0 0 0,-1 0 0,1 0 0,-1-1 0,1 1-1,-1 0 1,1 0 0,-1 0 0,1-1 0,-1 1 0,1 0 0,-1-1 0,1 1 0,-1 0-1,0-1 1,1 1 0,-1-1 0,1 1 0,-1 0 0,0-1 0,1 1 0,-1-1 0,0 1-1,0-1 1,1 1 0,-1-1 0,0 1 0,0-1 0,0 0 0,0 1 0,0-1-1,2-2 202,11-17 357,-1-1 0,-1 0 0,-1 0 1,0-1-1,-2-1 0,0 0 0,-2 0 0,-1 0 0,5-44 0,-10 67-587,0 0-1,0 0 1,0-1-1,0 1 1,0 0-1,0 0 0,0 0 1,0-1-1,0 1 1,0 0-1,0 0 1,0 0-1,0-1 1,0 1-1,0 0 0,1 0 1,-1 0-1,0 0 1,0-1-1,0 1 1,0 0-1,0 0 0,0 0 1,1 0-1,-1-1 1,0 1-1,0 0 1,0 0-1,0 0 1,1 0-1,-1 0 0,0 0 1,0 0-1,0 0 1,1 0-1,-1 0 1,0 0-1,0 0 0,0 0 1,1 0-1,-1 0 1,0 0-1,0 0 1,0 0-1,1 0 1,-1 0-1,0 0 0,0 0 1,0 0-1,1 0 1,-1 0-1,0 0 1,0 0-1,0 0 0,0 0 1,1 1-1,-1-1 1,0 0-1,0 0 1,0 0-1,0 0 0,1 1 1,8 10 570,-8-5-511,1 1-1,-1-1 0,-1 1 1,1 0-1,-1-1 0,0 1 1,-1 8-1,0-6-113,0 0 0,2 0 0,1 16 0,0-14-132,2 0 0,-1 0 0,2 0 0,-1-1 0,1 0 0,1 0 0,8 11 0,0 0-1483,2-2-1,22 22 1,-34-35-302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45:5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9810,'11'2'5033,"3"-4"-520,12 2-2424,-8-1-809,5-2-96,11 3-528,-5 0-288,-7 0-680,-2 0-560,-14 1-1264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46:12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12203,'124'-17'9457,"62"7"-7933,-115 8-489,576 2 540,-273 5-1502,-231-6-52,257-35-1,-382 32-605,-25 5-1849,-6 1 622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46:12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8506,'-10'6'10158,"31"6"-6942,34 11-1771,-4-8-610,-34-11-732,1 2-1,-1 0 0,0 0 1,-1 2-1,19 10 1,-34-17-82,1 0 1,-1 0-1,0 0 0,1 0 1,-1 0-1,0 0 1,0 0-1,0 1 1,0-1-1,0 0 1,0 1-1,0-1 0,-1 1 1,1-1-1,0 1 1,-1-1-1,1 1 1,-1-1-1,0 1 1,1 0-1,-1-1 1,0 1-1,0 3 0,-1-2 21,0 1-1,0-1 0,0 1 0,0-1 1,-1 0-1,1 1 0,-1-1 0,0 0 1,0 0-1,-4 4 0,-3 4 81,-2 0 0,1-1 0,-2-1 1,-15 12-1,2-7-165,20-12-263,0 0-1,1 1 0,-1 0 0,0 0 0,1 0 0,0 0 0,-1 1 0,1 0 0,0 0 1,1 0-1,-6 7 0,6-1-3262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46:14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80 10210,'-4'-15'854,"0"1"1,-2-1-1,-7-14 0,12 28-813,1 1 0,0-1 0,-1 1 0,1-1 0,-1 1 0,1-1 0,-1 1 0,0 0 0,1-1 0,-1 1 0,1 0 0,-1-1 0,0 1 0,1 0 0,-1 0 0,0 0 0,1-1 0,-1 1 0,0 0 0,1 0 0,-1 0 0,0 0 0,1 0 0,-1 0 0,0 0 0,1 1 0,-1-1 0,0 0 0,1 0 0,-1 0 0,1 1 0,-2 0 0,-21 14 627,15-9-401,-4 3-68,1 1 0,0-1 0,0 2-1,1 0 1,0 0 0,1 1-1,0 0 1,1 0 0,0 1-1,1 0 1,1 0 0,0 1 0,1 0-1,0 0 1,1 0 0,0 1-1,-2 23 1,6-34-196,0 0-1,0-1 1,0 1-1,0 0 1,0-1-1,1 1 0,0 0 1,-1-1-1,1 1 1,1-1-1,-1 1 1,0-1-1,1 1 1,0-1-1,0 0 1,0 0-1,0 0 1,0 0-1,1 0 1,-1-1-1,1 1 0,-1-1 1,1 1-1,0-1 1,0 0-1,0 0 1,1 0-1,-1-1 1,0 1-1,1-1 1,-1 1-1,1-1 1,-1 0-1,1-1 1,0 1-1,-1-1 1,1 1-1,0-1 0,-1 0 1,1-1-1,0 1 1,0 0-1,-1-1 1,1 0-1,-1 0 1,6-2-1,4-3 52,-1 0 0,0 0 1,0-2-1,-1 1 0,0-1 0,0-1 0,12-13 0,-6 5 323,0-1 1,-2-1-1,17-27 0,-18 19 204,-10 19 2863,-3 15-3426,0 1 1,1 0 0,-1-1-1,1 1 1,1-1-1,-1 1 1,1-1 0,1 0-1,-1 0 1,7 7-1,-3-1-38,-3-6-150,1 0 0,-1 0 0,1-1 1,1 1-1,-1-2 0,1 1 0,0 0 0,0-1 1,1 0-1,-1-1 0,1 1 0,11 4 0,-11-5-279,-3 1-1706,-4-5 2041,0-1-1,0 1 1,0 0-1,0-1 1,-1 1-1,1 0 1,0 0-1,0-1 1,0 1-1,0 0 0,0-1 1,0 1-1,0 0 1,0-1-1,0 1 1,0 0-1,0-1 1,0 1-1,0 0 1,0 0-1,0-1 1,1 1-1,-1 0 1,0-1-1,0 1 0,0 0 1,0 0-1,1-1 1,-1 1-1,0 0 1,0 0-1,0-1 1,1 1-1,-1 0 1,0 0-1,0 0 1,1-1-1,-1 1 1,0 0-1,1 0 0,74-81-58,-69 74 440,1 0 1,0 0-1,0 0 1,1 1-1,0 0 0,0 0 1,0 1-1,0 0 0,1 1 1,0 0-1,0 0 0,0 1 1,1 0-1,-1 1 0,1-1 1,-1 2-1,1 0 0,18-1 1,-28 2-227,0 0 0,0 0-1,1 0 1,-1 0 0,0 0 0,0 0 0,1 0 0,-1 0 0,0 0 0,0-1-1,1 1 1,-1 0 0,0 0 0,1 0 0,-1 0 0,0 1 0,0-1-1,1 0 1,-1 0 0,0 0 0,0 0 0,1 0 0,-1 0 0,0 0 0,0 0-1,1 1 1,-1-1 0,0 0 0,0 0 0,1 0 0,-1 0 0,0 1-1,0-1 1,0 0 0,0 0 0,1 0 0,-1 1 0,0-1 0,0 0 0,0 0-1,0 1 1,0-1 0,0 0 0,0 1 0,-9 10 949,-23 11-54,25-19-815,0 0 0,-1 0 0,1-1 0,-1 1 1,1-2-1,-1 1 0,0-1 0,0 0 0,0-1 1,0 0-1,1 0 0,-11-2 0,14 2-94,0-1-1,0 0 1,0 0-1,0 0 1,0-1 0,0 1-1,1-1 1,-1 0-1,1 0 1,-1 0-1,1-1 1,0 1-1,-1-1 1,1 0-1,1 0 1,-1 0 0,0 0-1,1 0 1,-1-1-1,1 1 1,0-1-1,0 1 1,1-1-1,-1 0 1,-1-4-1,2 2-33,0 1-1,1-1 1,-1 1-1,1 0 0,0-1 1,0 1-1,1-1 0,-1 1 1,1-1-1,0 1 1,1 0-1,0 0 0,3-9 1,-4 12-113,0-1 0,0 1 0,1 0 0,-1-1 0,1 1 0,-1 0 0,1 0 0,0 0 0,0 0 0,0 0 0,0 1 0,0-1 1,0 1-1,0-1 0,0 1 0,1 0 0,-1 0 0,1-1 0,-1 2 0,1-1 0,-1 0 0,1 1 0,0-1 0,-1 1 0,1 0 0,-1-1 0,1 1 0,0 1 1,-1-1-1,4 1 0,20 8-2232,-1 3-824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46:14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0 304 11955,'36'26'4174,"-35"-26"-4087,0 0 0,0 0 0,-1 0 0,1 0 0,0 0 0,0-1 0,0 1 1,0 0-1,0-1 0,-1 1 0,1 0 0,0-1 0,0 1 0,-1-1 0,1 1 0,0-1 0,-1 1 0,1-1 1,0 0-1,-1 1 0,1-1 0,-1 0 0,1 0 0,-1 1 0,1-1 0,-1 0 0,0 0 0,1 0 0,-1 1 1,0-1-1,0 0 0,1 0 0,-1 0 0,0 0 0,0-1 0,2-5 393,3-3 3,17-38 712,-2-1 0,-2 0 0,17-79 0,-35 127-1169,0 0 0,0 0 0,0 1 1,0-1-1,0 0 0,0 0 0,0 0 1,1 1-1,-1-1 0,0 0 0,0 0 1,1 1-1,-1-1 0,1 0 0,-1 1 1,1-1-1,-1 0 0,1 1 0,-1-1 1,1 1-1,-1-1 0,1 1 0,0-1 1,0 0-1,0 1-2,0 0 0,0 0 0,0 1 0,0-1 0,-1 0 1,1 0-1,0 1 0,0-1 0,-1 1 0,1-1 0,0 1 0,0-1 0,-1 1 0,1-1 0,-1 1 1,1-1-1,0 1 0,-1 0 0,1 0 0,29 48 356,-23-37-446,1 1-148,0-1 0,1 0 0,1 0 0,0-1 0,0 0 0,15 11 0,-7-8-1143,1-1-1,1-1 0,28 13 1,-29-15-794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46:14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13251,'8'-5'5353,"14"-1"-3209,3-5-951,11 3-537,2 0-272,1 2-832,7 3-568,11 3-1273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46:15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7562,'45'-81'3530,"-36"58"5897,-8 23-9301,-2 0 51,-3 16 1180,-18 174-687,19-155-626,2-30-34,0 13 1,1-18-11,0 0-1,0 0 1,0 0 0,0 0-1,0 1 1,0-1 0,-1 0-1,1 0 1,0 0-1,0 0 1,0 1 0,0-1-1,0 0 1,0 0-1,0 0 1,0 0 0,0 1-1,0-1 1,0 0 0,1 0-1,-1 0 1,0 0-1,0 1 1,0-1 0,0 0-1,0 0 1,0 0-1,0 0 1,0 1 0,0-1-1,0 0 1,1 0 0,-1 0-1,0 0 1,0 0-1,0 0 1,0 0 0,0 1-1,1-1 1,-1 0-1,0 0 1,0 0 0,0 0-1,0 0 1,1 0 0,-1 0-1,0 0 1,0 0-1,0 0 1,0 0 0,1 0-1,-1 0 1,0 0 0,0 0-1,0 0 1,0 0-1,1 0 1,-1 0 0,5-4 1,1 1 0,0-1 0,-1 2 0,1-1 0,0 1 1,0-1-1,10-1 0,22-7 22,-24 7 6,1 0 1,28-4 0,-32 7-501,1 0 0,-1-2 1,0 1-1,0-1 0,0-1 0,11-6 1,-11 5-2108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46:2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12171,'11'0'5241,"3"-5"-2889,18-4-831,7-4-201,20 7-408,10-1-176,-3 6-328,-9-1-88,-18 2-72,-18 0-96,-12 0-88,2 2-80,-12-4-576,1 1-208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1:59.5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 95 10162,'1'2'356,"1"0"-1,1 0 0,-1-1 1,0 1-1,0-1 0,0 0 1,1 1-1,-1-1 0,1 0 1,-1-1-1,1 1 0,-1 0 1,5 0-1,-7-1-258,1 0 1,-1 0-1,1-1 0,-1 1 1,0 0-1,1 0 0,-1-1 1,0 1-1,1 0 0,-1 0 0,0-1 1,1 1-1,-1 0 0,0-1 1,0 1-1,1-1 0,-1 1 0,0 0 1,0-1-1,0 1 0,1-1 1,-1 1-1,0 0 0,0-1 1,0 1-1,0-1 0,0 1 0,0-1 1,-3-27 2215,-9-29 2315,12 57-4578,0-1 0,0 0-1,0 1 1,0-1 0,0 0 0,0 1 0,0-1 0,1 0-1,-1 1 1,0-1 0,0 0 0,1 1 0,-1-1 0,0 0-1,1 1 1,-1-1 0,0 1 0,1-1 0,-1 1 0,1-1-1,-1 1 1,1-1 0,-1 1 0,1 0 0,0-1-1,-1 1 1,1 0 0,-1-1 0,1 1 0,0 0 0,-1 0-1,1-1 1,0 1 0,-1 0 0,1 0 0,0 0 0,-1 0-1,1 0 1,0 0 0,0 0 0,-1 0 0,2 1 0,1-1 15,1 0 0,-1 0 0,1 0 0,-1 1 0,0-1 0,1 1 0,5 2 0,4 6-62,0 0 1,-1 1-1,0 0 0,-1 0 0,0 2 1,-1-1-1,0 1 0,-1 1 0,0-1 0,-1 2 1,11 23-1,-17-34 2,-1 1 0,1 0 1,-1-1-1,0 1 0,0 0 0,0-1 0,-1 1 1,0 0-1,1 0 0,-1 0 0,0 0 0,-1-1 1,1 1-1,-1 0 0,0 0 0,1-1 0,-2 1 1,1 0-1,0-1 0,-1 1 0,0-1 1,1 1-1,-2-1 0,1 0 0,0 0 0,0 0 1,-1 0-1,0 0 0,1-1 0,-1 1 0,0-1 1,0 0-1,-1 1 0,1-2 0,0 1 0,-6 2 1,0 0 54,0-1 1,0 0-1,-1 0 1,1-1-1,-1 0 1,0 0-1,1-1 1,-1-1-1,0 1 1,0-2 0,0 1-1,0-1 1,-14-4-1,21 4-62,0 0 0,0 0-1,1 0 1,-1 0 0,0-1 0,1 1 0,-1-1-1,1 1 1,0-1 0,-1 0 0,-2-3 0,4 4-20,1 0 0,-1 0 1,1 0-1,-1 0 0,1 0 1,-1-1-1,1 1 0,0 0 1,0 0-1,-1 0 1,1-1-1,0 1 0,0 0 1,0 0-1,0 0 0,0-1 1,1 1-1,-1 0 0,0 0 1,1 0-1,-1-1 1,0 1-1,1 0 0,-1 0 1,1 0-1,0 0 0,-1 0 1,1 0-1,0 0 0,0 0 1,0 0-1,-1 1 0,1-1 1,0 0-1,1 0 1,5-5-233,0 1 0,0-1 1,0 2-1,1-1 0,-1 1 0,15-6 1,54-14-2135,-22 8 200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46:26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453 463 9490,'-19'96'4650,"14"-84"125,-1-18-3233,-2-13-424,7 3-689,1 0 0,0 0 0,1 1 0,1-1 0,1 0-1,6-23 1,4-24-1,54-252-12,-66 313-423,-1 0 0,1 0-1,-1 0 1,1 0 0,-1 0-1,0 0 1,0 0-1,1 0 1,-2 0 0,1 0-1,0 0 1,0 0 0,-1 0-1,0-3 1,-6 16-96,0-1 0,0 0 0,-11 11 0,-51 44-24,-3-2-1,-106 71 1,57-63-2438,109-65 1722,-7 4-3262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36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0 385 11002,'8'1'7628,"-8"-1"-7478,2-14 1846,-1 9-1298,1-11-261,1 0 1,1 1-1,7-22 0,10-35 785,-17 10 132,-5 62-1338,1-1 0,0 1 0,0-1-1,0 1 1,0 0 0,0-1 0,0 1 0,0-1 0,0 1 0,0 0 0,1-1-1,-1 1 1,0-1 0,0 1 0,0 0 0,0-1 0,0 1 0,1 0 0,-1-1 0,0 1-1,0 0 1,1-1 0,-1 1 0,0 0 0,1 0 0,-1-1 0,0 1 0,1 0 0,-1 0-1,0-1 1,1 1 0,-1 0 0,0 0 0,1 0 0,-1 0 0,1 0 0,15 9 253,17 29-139,-28-32-89,9 10 7,0-1 0,1-1 1,1-1-1,0 0 0,1-1 0,0 0 0,1-2 0,33 15 0,-51-25-31,1 1 0,-1-1-1,0 0 1,0 0-1,1 0 1,-1 0 0,0 0-1,1 0 1,-1 0-1,0 0 1,0 0 0,1 0-1,-1 0 1,0 0-1,1 0 1,-1 0 0,0 0-1,0 0 1,1 0-1,-1 0 1,0 0 0,1 0-1,-1-1 1,0 1-1,0 0 1,1 0 0,-1 0-1,0 0 1,0-1-1,1 1 1,-1 0 0,0 0-1,0 0 1,0-1-1,1 1 1,0-14 447,-6-14 190,-17-40 273,13 44-808,2 0-1,0 0 1,1 0 0,-3-34 0,9 55-139,0 1-1,0-1 0,0 1 1,0-1-1,0 1 1,0 0-1,1-1 1,-1 1-1,1-1 1,0 1-1,0 0 0,0 0 1,0-1-1,0 1 1,0 0-1,3-4 1,-2 5-45,-1 0 1,1 0 0,0 0-1,0 0 1,0 0 0,0 0-1,0 0 1,0 1 0,0-1-1,0 1 1,0-1 0,0 1-1,0 0 1,0 0 0,0 0-1,0 0 1,0 0 0,0 0-1,0 1 1,4 0 0,14 4-428,-1 1 0,0 1-1,22 11 1,11 4-252,-22-11 369,-8-3 100,0 0 1,0 2 0,31 18 0,-48-25 262,0 0 0,-1 0 0,0 0 0,0 1 1,0 0-1,0 0 0,0 0 0,-1 0 0,1 0 1,-1 1-1,0 0 0,-1-1 0,1 1 0,-1 0 1,0 0-1,0 0 0,0 1 0,-1-1 0,0 0 1,1 11-1,-2-12 47,-1-1 1,0 1-1,1-1 1,-1 1-1,-1-1 1,1 1-1,0-1 1,-1 0-1,0 0 1,0 0-1,0 0 1,0 0-1,0 0 1,0-1-1,-1 1 1,1 0-1,-1-1 1,0 0-1,0 0 1,0 0-1,0 0 1,0 0-1,-7 2 1,0 1 227,0-1 1,0 0 0,-1-1 0,0 0-1,1 0 1,-20 1 0,26-5-167,-1 1 0,0-1 0,1 0 0,-1 0 0,0 0 0,1-1-1,0 1 1,-1-1 0,1 0 0,0 0 0,0-1 0,0 0 0,0 1 0,0-1 0,1 0 0,-1-1 0,1 1 0,0 0 0,0-1 0,0 0 0,1 0 0,-1 0 0,1 0 0,-3-6 0,3 7-120,1 0 0,-1 0 1,1-1-1,0 1 1,-1 0-1,1-1 1,1 1-1,-1-1 1,0 0-1,1 1 0,0-1 1,0 1-1,0-1 1,0 1-1,1-1 1,-1 0-1,1 1 0,0-1 1,0 1-1,0 0 1,0-1-1,1 1 1,0 0-1,-1 0 0,1 0 1,0 0-1,0 0 1,1 0-1,-1 0 1,1 1-1,5-5 0,-5 5-146,0 0-1,1 1 0,-1 0 1,0-1-1,1 1 0,-1 1 0,1-1 1,0 0-1,-1 1 0,1 0 0,0-1 1,-1 2-1,7 0 0,2 0-471,-1 1 0,0 1 0,12 4-1,21 11 105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36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35 300 12011,'-16'30'4434,"15"-30"-4339,1 0 1,0 0 0,-1 1-1,1-1 1,0 0-1,-1 1 1,1-1-1,-1 0 1,1 0-1,0 0 1,-1 0-1,1 1 1,-1-1 0,1 0-1,-1 0 1,1 0-1,0 0 1,-1 0-1,1 0 1,-1 0-1,1 0 1,-1 0 0,1 0-1,-1 0 1,1 0-1,0-1 1,-1 1-1,1 0 1,-1 0-1,1 0 1,0-1 0,-1 1-1,1 0 1,-1 0-1,1-1 1,0 1-1,-1 0 1,1-1-1,0 1 1,0 0 0,-1-1-1,1 1 1,0 0-1,0-1 1,0 1-1,-1-1 1,1 1-1,0-1 1,0 1 0,0 0-1,0-1 1,0 1-1,0-1 1,0 1-1,0-1 1,0 1-1,0-1 1,0 1 0,0-1-1,8-71 3747,-5 49-3415,1 1-1,13-40 0,-16 61-415,-1-1 0,1 1-1,-1-1 1,1 1 0,-1-1 0,1 1 0,0 0-1,0-1 1,0 1 0,0 0 0,0 0-1,0 0 1,0-1 0,0 1 0,0 0-1,1 0 1,-1 1 0,0-1 0,3-1 0,-3 2-5,1 0 1,-1 0-1,0 0 1,0 0-1,1 0 1,-1 0-1,0 0 1,0 0-1,0 1 1,1-1-1,-1 0 1,0 1-1,0-1 1,0 1 0,0 0-1,0-1 1,0 1-1,0 0 1,1 0-1,5 6 12,-1-1 0,0 1-1,0 0 1,-1 1 0,5 7-1,7 13 30,22 34-28,-36-59-16,-1 1-1,1-1 1,-1 0 0,1 0-1,0-1 1,1 1-1,-1 0 1,0-1 0,1 0-1,-1 0 1,1 0 0,0 0-1,5 2 1,-8-4 15,0 0 1,0 0-1,0 0 1,0 0-1,0 0 1,0 0-1,0 0 1,0 0-1,0-1 1,0 1-1,0 0 1,0 0-1,0-1 1,0 1-1,0-1 1,-1 1-1,1-1 1,0 1-1,0-1 1,0 1-1,-1-1 1,1 0-1,0 0 1,-1 1-1,1-1 1,0 0-1,-1 0 0,1 0 1,-1 1-1,1-1 1,-1 0-1,0 0 1,1 0-1,-1 0 1,0 0-1,0 0 1,0 0-1,0 0 1,1 0-1,-1 0 1,0 0-1,-1-2 1,1-7 191,0 0 1,0 0 0,-4-13-1,3 17-121,-6-36 330,-6-38 19,12 73-443,1 0 0,0 0 0,0 0 0,0 1 1,1-1-1,0 0 0,1 0 0,3-11 0,-4 17-62,-1-1-1,1 1 1,-1 0 0,1 0-1,0 0 1,0 0-1,0 0 1,-1 0 0,1 0-1,0 0 1,0 0-1,0 0 1,1 0 0,-1 1-1,0-1 1,0 0-1,0 1 1,1-1 0,-1 1-1,0-1 1,0 1-1,1 0 1,-1-1 0,0 1-1,1 0 1,-1 0-1,0 0 1,1 0 0,1 1-1,4 0-547,-1 0-1,1 1 0,0 0 0,9 4 0,-13-5 443,40 17-2101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36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0 16163,'-107'43'6154,"122"-37"-4042,3-3-599,27 12-241,-6-9-136,-14-6-624,10 5-208,-14 0-368,5 2-352,2-2-1280,-10-7-985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36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36 273 13595,'2'0'7778,"-2"-11"-6114,-2-12-480,-6-11-192,0-12-600,0-1-368,1-8-888,2-2-752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36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14467,'0'-16'1515,"2"1"-1,6-31 1,-8 45-1446,1 0 0,-1 0 0,1 0 0,-1 0 1,1 0-1,0 0 0,-1 1 0,1-1 0,0 0 0,0 0 0,0 0 1,0 1-1,-1-1 0,1 0 0,0 1 0,0-1 0,0 1 1,1-1-1,-1 1 0,0-1 0,0 1 0,0 0 0,0-1 1,2 1-1,26 2 499,-24-1-427,2 0-27,0 0 0,-1 1 0,1-1 1,0 2-1,-1-1 0,0 1 0,1 0 0,-1 0 1,0 1-1,-1 0 0,1 0 0,-1 0 1,6 5-1,-9-6-90,0-1 1,0 1-1,0 0 1,0 0-1,0 0 1,-1 0-1,1 0 1,-1 0-1,0 0 1,0 0-1,0 1 1,0-1-1,0 0 1,-1 1-1,0-1 1,1 0-1,-1 1 1,-1-1-1,1 1 1,0-1-1,-1 0 1,0 1-1,0-1 1,0 0-1,0 0 1,0 0-1,0 0 1,-4 6-1,1-2 4,-1 0-1,0 0 0,0-1 0,0 1 0,-1-1 0,0 0 0,0-1 1,-9 7-1,-4 0 309,-35 18 1,53-30-294,1 1 0,-1-1 0,1 1 0,-1-1 0,1 1 0,0-1 0,-1 1 1,1-1-1,0 1 0,-1 0 0,1-1 0,0 1 0,0-1 0,0 1 0,0 0 0,-1-1 0,1 1 0,0 0 0,0-1 0,0 1 1,0 0-1,0-1 0,1 1 0,-1 0 0,0-1 0,0 1 0,0-1 0,1 1 0,-1 0 0,0-1 0,0 1 0,1-1 0,-1 1 1,0-1-1,1 1 0,-1-1 0,1 2 0,22 27 198,25 17-39,-44-43-204,1 0 0,-1 0 0,1 0 0,0-1 0,0 1 0,0-1-1,0 0 1,0 0 0,1-1 0,-1 0 0,0 0 0,1 0 0,-1 0 0,6-1-1,20 4-399,49 17-4681,-67-19 2904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36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13443,'0'-1'4777,"0"5"-4001,5 39-240,3 27 8,0-48 24,11-7-55,-1-4-121,7-4-232,-4-1-24,-8-7-288,3 1-248,-5-5-417,2-8-375,-6-2-480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36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0 12139,'8'5'4521,"21"3"-3073,-1-1-664,0-2-216,6 0-88,-7-2-336,1 3-184,-5 4-696,-9-5-264</inkml:trace>
  <inkml:trace contextRef="#ctx0" brushRef="#br0" timeOffset="1">1 171 14147,'24'7'5209,"10"-3"-3761,10 1-1392,-1 2 32,-13-6-288,5 6-416,0 4-328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36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53 11490,'7'-42'3354,"-9"32"-1607,-8 23 270,2 7-1482,2 0 1,0 0-1,1 0 0,1 1 0,1 0 1,1 0-1,0 23 0,1-33-113,1-8-359,0 1 1,0-1-1,0 1 1,0-1 0,1 1-1,-1-1 1,1 1 0,0-1-1,0 0 1,0 1-1,0-1 1,1 0 0,-1 0-1,1 0 1,0 0-1,0 0 1,0 0 0,0 0-1,1-1 1,-1 1-1,1-1 1,-1 1 0,1-1-1,0 0 1,0 0-1,0 0 1,0-1 0,0 1-1,0-1 1,1 0-1,-1 0 1,0 0 0,1 0-1,-1 0 1,5 0-1,9 2-46,-3 0-172,0 0 1,28 0 0,-37-3-20,-1 0 0,1 0 0,-1-1 0,1 0 1,-1 0-1,1 0 0,-1 0 0,0-1 0,1 0 0,-1 0 0,0 0 1,0 0-1,6-5 0,5-4-753,-9 7 359,-1 0 0,0 0-1,0 0 1,7-9 0,0-9-2110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36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12083,'18'0'4657,"14"5"-3081,4-4-952,0 3-24,-14 1-192,-5-1-208,-9 5-640,-5-3-472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7:59:51.5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35 12683,'-1'5'10342,"-3"34"-7572,5-18-2509,1-1 0,1 0 1,1-1-1,0 1 0,13 31 0,-15-45-197,1 1 0,0-1 0,1 0 1,-1-1-1,1 1 0,1-1 0,-1 0 0,1 0 0,9 9 0,-10-11-33,0-1 0,0 0 1,0 0-1,1 0 0,-1 0 1,0 0-1,1-1 0,-1 0 1,1 0-1,-1 0 0,1 0 1,0-1-1,-1 0 0,1 0 1,0 0-1,6-2 0,-7 2 0,0-1 0,1-1 0,-1 1 0,0-1-1,0 0 1,0 0 0,0 0 0,0 0 0,0 0 0,-1-1-1,1 0 1,-1 0 0,0 0 0,1 0 0,-1 0-1,-1-1 1,1 0 0,-1 1 0,1-1 0,-1 0-1,0 0 1,0 0 0,-1 0 0,1 0 0,-1-1-1,0 1 1,1-8 0,2-10 36,-2 0-1,0-1 1,-2 1-1,-1-24 1,0 36-58,1 3-154,0-32 239,0 37-308,0 0 0,0 1-1,0-1 1,0 0 0,0 0 0,1 1 0,-1-1-1,1 0 1,0 1 0,-1-1 0,1 0-1,0 1 1,0-1 0,0 1 0,1-3 0,4 2-2619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1:59.8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0 109 12875,'8'-31'2131,"-2"5"-411,-4 22 11,-1 8 1131,-2 8-2510,2 1 0,0 0-1,0 0 1,1-1 0,1 1-1,6 19 1,-7-26-305,0 0 1,1 0-1,-1 0 0,1-1 1,1 1-1,-1-1 0,1 0 1,0 0-1,0 0 0,0 0 1,1-1-1,0 0 1,0 0-1,0 0 0,8 5 1,-11-9-32,-1 1 0,1-1 0,-1 1 0,1-1 0,0 0 1,-1 0-1,1 0 0,0 0 0,-1 0 0,1 0 0,0 0 1,-1 0-1,1 0 0,0-1 0,-1 1 0,1-1 0,-1 0 1,1 1-1,0-1 0,-1 0 0,0 0 0,1 0 0,-1 0 1,0 0-1,1 0 0,-1 0 0,0 0 0,0 0 0,0-1 1,1-1-1,4-4 29,-2 0-1,1 0 1,-1 0 0,7-15 0,-6 8-55,-1-1 0,0 1 0,-2-1 0,3-26 0,5-26-2202,-5 56 156,3 10-1518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36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61 215 9970,'-60'50'4425,"63"-35"4265,-3-17-7778,0 1-264,2-33-400,1-43-320,-3 28-528,1 2-424,-1 10-1064,2 4 2376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36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85 13931,'-28'-61'4697,"28"61"-4630,0-1 0,-1 1 0,1-1 0,0 1 0,-1-1 1,1 0-1,0 1 0,0-1 0,0 1 0,-1-1 0,1 0 0,0 1 0,0-1 0,0 0 0,0 1 0,0-1 0,0 0 1,0 1-1,1-1 0,-1 0 0,0 1 0,0-1 0,0 0 0,1 1 0,-1-1 0,0 1 0,1-1 0,-1 1 1,0-1-1,1 0 0,-1 1 0,1 0 0,-1-1 0,0 1 0,1-1 0,0 1 0,-1-1 0,1 1 0,-1 0 0,1-1 1,-1 1-1,1 0 0,0 0 0,-1 0 0,2-1 0,22 2 425,-23 0-335,7 1-57,0 0-1,-1 1 1,1 0-1,-1 0 0,0 1 1,0 0-1,0 0 1,0 1-1,-1 0 0,0 0 1,0 0-1,0 1 1,-1 0-1,1 0 1,-2 1-1,1-1 0,-1 1 1,0 0-1,4 8 1,-6-11-94,0 0 1,0 0-1,0 1 1,-1-1 0,1 1-1,-1-1 1,0 1-1,-1-1 1,1 1 0,-1 0-1,0 0 1,0-1-1,0 1 1,0 0 0,-1-1-1,0 1 1,0 0-1,0-1 1,-1 1-1,0-1 1,0 0 0,0 1-1,0-1 1,0 0-1,-1 0 1,0-1 0,0 1-1,0 0 1,0-1-1,0 0 1,-1 1 0,-6 3-1,1-1-52,-1-1-1,0 0 1,-18 6-1,-12 1-3713,35-12 701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36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43 12819,'-39'-38'5033,"42"38"-3289,2 0-159,10 0-233,-1-4-128,7 4-448,4 3-280,-9-3-624,3 3-400,1 4-896,-7-7-537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36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62 293 10098,'-53'17'3581,"52"-17"-3485,1 0 1,0 0-1,-1 0 1,1 0-1,0 0 1,-1 0-1,1 0 0,0 0 1,-1 0-1,1 0 1,0-1-1,-1 1 1,1 0-1,0 0 1,0 0-1,-1-1 1,1 1-1,0 0 0,0 0 1,-1-1-1,1 1 1,0 0-1,0 0 1,0-1-1,0 1 1,-1 0-1,1 0 0,0-1 1,0 1-1,0 0 1,0-1-1,0 1 1,0 0-1,0-1 1,0 1-1,0 0 0,0-1 1,0 1-1,0 0 1,0-1-1,0 1 1,0 0-1,0-1 1,1-26 835,0 18-931,17-128 818,-15 122-610,1-2 251,-4 14-3,-2 8 231,1-3-632,0 1 1,0-1-1,1 1 1,-1-1-1,1 1 1,-1 0-1,1-1 1,0 1-1,0 0 1,0 0-1,1-1 1,-1 1-1,0 0 1,1-1-1,0 1 1,0-1-1,0 1 1,0-1-1,0 1 1,2 2-1,-2-4-47,0 0-1,0 1 1,0-1 0,1 0-1,-1 0 1,0 0 0,1 0-1,-1 0 1,0 0-1,1-1 1,-1 1 0,1 0-1,0-1 1,-1 1 0,1-1-1,-1 0 1,1 1-1,0-1 1,-1 0 0,1 0-1,0 0 1,-1 0-1,1-1 1,0 1 0,-1 0-1,1 0 1,0-1 0,-1 1-1,1-1 1,-1 0-1,1 1 1,-1-1 0,1 0-1,1-2 1,6-3 72,0-1 0,0-1 0,-1 1 0,0-1 0,-1-1 0,0 0 1,0 0-1,0 0 0,-1-1 0,-1 0 0,7-15 0,11-18 1009,-23 62 332,0 7-1202,0 0 1,1 0 0,2 0-1,7 30 1,-8-45-299,0-1 0,1 1 1,1-1-1,0 0 0,0 0 0,1 0 1,0-1-1,0 1 0,1-1 0,1 0 1,0-1-1,0 0 0,8 8 0,13-2-1630,2-5-727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36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1 218 13515,'37'33'5401,"-42"-46"-3505,12 5-167,-7-17-385,6 8-424,-1-18-520,-7-9-368,2 4-752,0-2-536,-8 16-200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36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57 11338,'-32'-37'5190,"31"36"-5103,1 1 1,0 0 0,0-1-1,0 1 1,-1 0-1,1 0 1,0-1 0,0 1-1,0 0 1,0-1 0,0 1-1,-1-1 1,1 1 0,0 0-1,0-1 1,0 1 0,0 0-1,0-1 1,0 1 0,0 0-1,0-1 1,0 1 0,0-1-1,1 1 1,-1 0 0,0-1-1,0 1 1,0 0 0,0-1-1,0 1 1,1 0 0,-1 0-1,0-1 1,0 1 0,1 0-1,-1-1 1,0 1 0,0 0-1,1 0 1,-1 0 0,0-1-1,1 1 1,-1 0 0,0 0-1,1 0 1,-1 0 0,0-1-1,1 1 1,20-2 670,-18 1-480,20 0 92,0 1 0,0 0-1,40 7 1,-56-6-324,1 1-1,-1-1 0,1 2 1,-1-1-1,0 1 0,0 0 1,0 0-1,0 1 0,0 0 1,-1 0-1,0 0 0,0 1 1,0 0-1,0 0 0,6 8 1,-11-11-19,1 1 1,-1-1-1,1 1 0,-1-1 1,0 1-1,0-1 1,0 1-1,0 0 0,0 0 1,0-1-1,-1 1 0,0 0 1,1 0-1,-1 0 1,0 0-1,0-1 0,-1 1 1,1 0-1,-1 0 1,1 0-1,-1-1 0,0 1 1,0 0-1,0-1 1,0 1-1,-1-1 0,1 1 1,-1-1-1,1 1 0,-1-1 1,0 0-1,0 0 1,-4 4-1,-2 1 66,0 0 0,-1-1 0,0 0 1,0-1-1,-1 1 0,1-2 0,-18 7 0,7-3-355,-1-1 0,0-2 0,1 0 0,-2-1 0,1 0 0,0-2 0,-39-1 0,43-5-2025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36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13115,'42'41'5177,"-35"-39"-2801,-7-5-1535,8-1 47,-8 3-144,0-1-216,0 0-512,0-27-328,3-49-840,0 49-521,-9 0-3872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3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84 15459,'-52'-83'5802,"77"91"-4178,7 2-416,14-2-136,2-2-175,8 4-497,-6-3-296,1 1-864,-4 3-625,-16-9-895</inkml:trace>
  <inkml:trace contextRef="#ctx0" brushRef="#br0" timeOffset="1">408 391 14107,'5'7'6265,"2"-3"-2968,-4-17-1385,8 5-271,-4-26-633,-2-8-416,6-4-360,-8-9-336,-1 13-1128,8 13-696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36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62 13459,'-79'-35'4187,"79"35"-4153,1 0-1,-1 0 0,0 1 0,0-1 1,0 0-1,0 0 0,0 0 0,1 1 0,-1-1 1,0 0-1,0 0 0,0 0 0,0 1 0,0-1 1,0 0-1,0 0 0,0 1 0,0-1 1,0 0-1,0 0 0,0 1 0,0-1 0,0 0 1,0 0-1,0 1 0,0-1 0,0 0 1,0 0-1,0 0 0,-1 1 0,1-1 0,0 0 1,0 0-1,0 0 0,0 1 0,0-1 0,-1 0 1,1 0-1,0 0 0,0 0 0,0 0 1,-1 1-1,1-1 0,0 0 0,0 0 0,0 0 1,-1 0-1,1 0 0,0 0 0,0 0 1,-1 0-1,1 0 0,0 0 0,0 0 0,-1 0 1,1 0-1,0 0 0,0 0 0,0 0 1,-1 0-1,1 0 0,0 0 0,0 0 0,-1 0 1,1 0-1,0 0 0,0 0 0,-1-1 0,12 24 944,-8-19-733,10 27 1343,11 34 1,-18-46-1219,0 1 1,2-1 0,0-1 0,1 0 0,22 32-1,-31-50-349,0 1 0,0 0 0,0-1-1,1 1 1,-1-1 0,0 1 0,1-1-1,-1 1 1,0-1 0,1 1 0,-1-1-1,1 1 1,-1-1 0,1 1 0,-1-1 0,0 0-1,1 1 1,0-1 0,-1 0 0,1 0-1,-1 1 1,1-1 0,-1 0 0,1 0-1,0 0 1,-1 0 0,1 1 0,-1-1-1,1 0 1,0 0 0,-1 0 0,2-1 0,2-18 691,-1 3-589,7-41 172,14-51-84,-21 97-231,1-1 0,1 1-1,0 0 1,0 0-1,1 1 1,15-20 0,-21 29-32,1 0 0,0 0 0,-1 0 1,1 0-1,0 0 0,0 0 0,-1 0 0,1 0 1,0 1-1,0-1 0,0 0 0,0 1 1,0-1-1,0 0 0,0 1 0,0-1 0,0 1 1,0 0-1,1-1 0,-1 1 0,0 0 0,0 0 1,0 0-1,2 0 0,-2 0-97,0 1 1,1 0-1,-1 0 0,0 0 0,0 0 0,0 1 1,0-1-1,0 0 0,0 0 0,0 1 1,0-1-1,-1 0 0,1 1 0,0-1 1,-1 1-1,1-1 0,-1 2 0,2 1-146,0 0-1,0 0 0,0 0 1,1 0-1,-1 0 1,1-1-1,0 1 0,0-1 1,5 5-1,-7-7 276,0-1-1,0 1 0,0 0 1,0 0-1,0-1 0,0 1 1,0-1-1,0 1 0,0-1 1,0 1-1,0-1 0,0 1 0,0-1 1,0 0-1,1 0 0,-1 0 1,0 0-1,0 0 0,0 0 1,0 0-1,1 0 0,-1 0 1,0 0-1,0 0 0,0-1 1,0 1-1,0-1 0,0 1 1,0-1-1,0 1 0,0-1 1,0 1-1,0-1 0,0 0 1,0 0-1,0 1 0,0-1 1,-1 0-1,2-2 0,-11 31 3609,3 26-3480,5-41 288,0-7-313,0 1-1,1-1 1,-1 0-1,1 0 1,1 0-1,0 0 1,-1 0-1,2 0 1,-1 0-1,1 0 1,0 0-1,5 10 1,-5-13-74,0 0 0,1 0 0,0 0 0,-1-1 0,1 1 0,0-1 1,0 1-1,0-1 0,1 0 0,-1-1 0,0 1 0,1 0 0,-1-1 0,1 0 0,-1 0 0,1 0 1,0 0-1,0 0 0,5-1 0,-2 1-283,-1 0 0,0-1 0,1 0 1,-1-1-1,0 1 0,0-1 0,1 0 0,-1-1 1,0 0-1,0 0 0,0 0 0,-1 0 0,1-1 1,0 0-1,-1 0 0,9-7 0,-1 1-1664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36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12963,'10'8'5009,"13"2"-3089,4-2-599,14 6-353,1-4-96,7 3-656,0 7-216,-9-9-664,-4 2-536,-8-2-793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2:00.4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91 71 13899,'59'-67'4812,"-59"67"-4743,0 0 1,0 0-1,0 0 0,0 0 1,0-1-1,0 1 1,0 0-1,0 0 1,0 0-1,0 0 0,0 0 1,1-1-1,-1 1 1,0 0-1,0 0 1,0 0-1,0 0 0,0 0 1,0 0-1,0 0 1,0-1-1,1 1 1,-1 0-1,0 0 1,0 0-1,0 0 0,0 0 1,0 0-1,1 0 1,-1 0-1,0 0 1,0 0-1,0 0 0,0 0 1,1 0-1,-1 0 1,0 0-1,0 0 1,0 0-1,0 0 0,0 0 1,1 0-1,-1 0 1,0 0-1,0 0 1,0 0-1,0 0 0,0 0 1,1 0-1,-1 1 1,0-1-1,0 0 1,0 0-1,0 12 883,-7 20-700,1-14-163,-1 0 0,0 0-1,-1-1 1,-1 0 0,-13 19 0,-63 71-13,81-101-17,5-4 18,8-9 39,-4 2-127,0 0-1,0-1 1,0 1-1,1 1 1,0-1-1,0 1 1,0 0-1,1 1 0,-1-1 1,1 1-1,0 1 1,7-3-1,-3 3-265,-1 0-1,1 1 0,-1 0 1,1 0-1,-1 1 0,1 1 1,20 3-1,-6 1-448,-5-1 484,-1 0 0,1-2-1,-1 0 1,28-1 0,-44-1 342,0 0 0,0-1 0,0 1 0,1-1 0,-1 1 0,0-1 0,0 0 0,0 0 0,0 0 0,0 0 0,0-1 0,0 1 1,-1-1-1,1 0 0,0 0 0,-1 0 0,0 0 0,1 0 0,-1 0 0,0-1 0,0 1 0,0-1 0,0 1 0,-1-1 0,1 0 0,-1 0 0,1 0 0,-1 0 0,0 0 0,0 0 0,-1 0 0,1 0 0,0-5 0,-1-1 155,0-1 0,0 1 0,-1 0-1,0 0 1,-1 1 0,0-1-1,-1 0 1,1 0 0,-2 1 0,1 0-1,-1-1 1,-10-14 0,14 23-274,0 0 1,0 0 0,0 0-1,0 0 1,0 0 0,0-1-1,0 1 1,0 0-1,0 0 1,0 0 0,0 0-1,0-1 1,0 1 0,0 0-1,0 0 1,0 0-1,-1 0 1,1 0 0,0 0-1,0 0 1,0-1 0,0 1-1,0 0 1,0 0 0,-1 0-1,1 0 1,0 0-1,0 0 1,0 0 0,0 0-1,0 0 1,-1 0 0,1 0-1,0 0 1,0 0-1,0 0 1,0 0 0,-1 0-1,1 0 1,0 0 0,0 0-1,0 0 1,0 0 0,-1 0-1,1 0 1,0 0-1,0 0 1,0 0 0,0 0-1,0 0 1,0 0 0,-1 0-1,1 1 1,1 8-1807,3 6-1163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36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15011,'14'3'5601,"17"-3"-4008,8 2-729,12-6-40,-3-2-144,8 3-392,-1 3-216,-19 0-848,-12 5-584,-17-5-1001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41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34 239 13667,'-33'71'6737,"39"-105"-5576,-1 1-1,-2-1 0,-1-51 1,-1 30-133,-1 54-1020,2-16 651,-1 17-634,-1 0 0,1 0 0,0 0-1,-1 0 1,1 0 0,-1 1 0,1-1 0,-1 0-1,1 0 1,-1 1 0,1-1 0,0 0-1,-1 1 1,0-1 0,1 1 0,-1-1-1,1 0 1,-1 1 0,1-1 0,-1 1 0,0-1-1,1 1 1,-1-1 0,0 1 0,0 0-1,0-1 1,1 1 0,-1-1 0,0 2 0,13 17 6,0 0 1,1-1 0,1 0 0,1-1 0,32 27 0,-39-38-28,-1 1 0,1-1 1,0-1-1,1 0 0,-1 0 0,1-1 0,0 0 0,0-1 0,1 0 0,-1-1 0,0 0 1,1 0-1,0-1 0,-1-1 0,14 0 0,-22 0 19,1 0 1,-1 0-1,0-1 0,0 1 1,1-1-1,-1 1 1,0-1-1,0 0 0,0 1 1,0-1-1,0 0 0,0-1 1,0 1-1,0 0 0,-1 0 1,1-1-1,0 1 1,-1-1-1,1 0 0,1-2 1,-2 2 14,0 0-1,0 0 1,-1 0 0,1 0 0,-1 0 0,0-1 0,0 1 0,1 0-1,-1 0 1,-1 0 0,1 0 0,0-1 0,0 1 0,-1 0-1,1 0 1,-1 0 0,0 0 0,0 0 0,0 0 0,-2-4 0,-14-24 488,-13-27 59,28 53-561,1 0 0,-1 0-1,1-1 1,0 1 0,0 0 0,0-1-1,1 1 1,0 0 0,0-1-1,0 1 1,1-7 0,0 9-29,-1 0 0,1 0 0,0 1 0,-1-1 0,1 0 0,0 1 0,0-1 1,1 1-1,-1-1 0,0 1 0,0 0 0,1-1 0,-1 1 0,1 0 0,-1 0 0,1 0 0,-1 0 0,1 0 0,0 0 1,-1 1-1,1-1 0,0 0 0,0 1 0,2-1 0,7-1-105,-1 1-1,1-1 1,12 2 0,-13 0-6,9-1-360,-1 1 0,0 0 0,0 2 0,0 0 0,0 1 1,-1 1-1,1 1 0,-1 0 0,0 1 0,32 17 0,-48-22 515,1 0 0,0 0 0,0 0 0,-1 0-1,1 0 1,-1 1 0,1-1 0,-1 0 0,1 1-1,-1 0 1,0-1 0,0 1 0,0 0 0,0-1 0,0 1-1,0 0 1,0 0 0,-1 0 0,1 0 0,-1 0 0,1 0-1,-1 0 1,0 0 0,1 0 0,-1 0 0,0 0-1,-1 0 1,1 0 0,0 0 0,0 0 0,-1 0 0,0 0-1,1 0 1,-1 0 0,0-1 0,0 1 0,0 0 0,0 0-1,0-1 1,0 1 0,0 0 0,0-1 0,-1 1-1,-2 1 1,1 0 117,0 0-1,0 0 0,0 0 0,-1-1 1,1 1-1,-1-1 0,0 0 0,1 0 1,-1 0-1,0-1 0,0 1 1,0-1-1,-1 0 0,1 0 0,0-1 1,0 1-1,0-1 0,-1 0 0,1 0 1,-7-1-1,6 0-106,1-1 0,-1 0 0,1-1-1,-1 1 1,1-1 0,0 1 0,0-1 0,0 0 0,0-1-1,1 1 1,-1-1 0,-3-4 0,6 6-69,-1 0 0,1 0 0,0 0 0,0 0 0,0 0 0,-1 0 1,2 0-1,-1-1 0,0 1 0,0 0 0,1 0 0,-1-1 0,1 1 0,0 0 0,0-1 0,0 1 0,0 0 0,0-1 1,0 1-1,1 0 0,-1-1 0,1 1 0,-1 0 0,1 0 0,0-1 0,0 1 0,1-2 0,1 0-132,0 1 0,0 0 0,0 0 0,1 0 0,-1 0-1,1 0 1,0 0 0,-1 1 0,1 0 0,0 0 0,0 0 0,8-2-1,0 0-541,0 1 0,0 0-1,15-1 1,13-1 68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41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86 240 15363,'52'118'6242,"-53"-124"-3962,-4-10-415,2-10-801,-5-10-384,-2-13-728,2-3-400,-7-2-881,2 6-679,-5 12-785</inkml:trace>
  <inkml:trace contextRef="#ctx0" brushRef="#br0" timeOffset="1">2 2 16067,'-2'-1'6210,"7"1"-4674,37 8-232,79 13-784,-63-16-399,-4-5-1170,0 5-799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42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0 335 11827,'14'-37'7839,"17"-15"-4484,2-6-1851,59-128 1445,-89 184-2432,-2 9-313,-3 14-106,2-19-41,-2 28-318,2 0-1,0-1 1,2 1 0,12 57-1,-9-63-930,2-1 0,0 0-1,19 37 1,-5-20-1294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42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1269 7 13555,'-2'-2'5737,"-1"-3"-3232,8 7 295,16 3-2264,76 14-544,-37-16-560,9-4-736,-8 1-528</inkml:trace>
  <inkml:trace contextRef="#ctx0" brushRef="#br0" timeOffset="1">1 343 10338,'21'0'4737,"47"-6"-888,36 6-2081,49-9-287,19 1 103,28-5-368,3-6-271,-19 7-385,-18-1-224,-52 10-768,-38 3-417,-47 2-559,-19 3-136,-31-4-65,-13 1-191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42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15827,'-2'0'5674,"1"2"-4698,-3-2-616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3:43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15451,'-8'109'5706,"9"-110"-4538,-2 1-800,-6 0-1304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6:12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 11690,'-22'50'4113,"8"-32"-737,14-18-3302,0 0 0,0 0 0,-1 0 1,1 1-1,0-1 0,0 0 0,0 0 0,-1 0 0,1 0 0,0 0 0,0 0 0,-1 0 0,1 0 0,0 0 1,0 0-1,-1 1 0,1-1 0,0 0 0,0 0 0,0 0 0,-1 0 0,1-1 0,0 1 0,0 0 0,-1 0 0,1 0 1,0 0-1,0 0 0,-1 0 0,1 0 0,0 0 0,0 0 0,0-1 0,-1 1 0,1 0 0,0 0 0,0 0 1,-1-1-1,1 0-31,0-1 0,1 1 1,-1-1-1,0 0 1,0 1-1,1-1 0,-1 1 1,0-1-1,1 1 1,0-1-1,-1 1 0,1 0 1,0-1-1,0 1 1,0 0-1,0-1 0,0 1 1,0 0-1,0 0 1,0 0-1,0 0 0,1 0 1,1-1-1,31-25-16,-34 27-24,1 0 1,-1 0-1,0-1 0,1 1 1,-1 0-1,0 0 1,1-1-1,-1 1 0,0 0 1,1 0-1,-1 0 1,1 0-1,-1-1 0,1 1 1,-1 0-1,0 0 0,1 0 1,-1 0-1,1 0 1,-1 0-1,1 0 0,-1 0 1,0 0-1,1 0 0,-1 1 1,1-1-1,-1 0 1,0 0-1,1 0 0,-1 0 1,1 1-1,-1-1 1,0 0-1,1 0 0,-1 1 1,0-1-1,1 0 0,-1 0 1,0 1-1,0-1 1,1 0-1,-1 1 0,0-1 1,0 1-1,0-1 0,1 0 1,-1 1-1,0-1 1,0 1-1,0-1 0,0 0 1,0 1-1,0-1 1,0 1-1,0 0 0,0 20 305,-1-16-182,0-1-1,0 0 0,-1 0 0,1 0 0,-1 0 1,0 0-1,0 0 0,0 0 0,-1 0 1,0-1-1,1 0 0,-1 1 0,0-1 0,-1 0 1,-5 4-1,7-5-64,1-1 0,-1 0 0,1 0 1,-1 0-1,0-1 0,0 1 0,1 0 0,-1-1 1,0 1-1,0-1 0,0 1 0,0-1 0,0 0 1,1 0-1,-1 0 0,0 0 0,0 0 0,0 0 1,0-1-1,0 1 0,0-1 0,1 1 0,-1-1 1,0 1-1,0-1 0,1 0 0,-1 0 0,0 0 1,1 0-1,-1 0 0,1-1 0,-1 1 0,1 0 1,0-1-1,0 1 0,-1-1 0,1 1 0,-1-3 1,1 1-56,-1 1 1,1 0 0,0-1-1,1 1 1,-1-1-1,0 0 1,1 1 0,-1-1-1,1 0 1,0 1 0,0-1-1,0 0 1,0 1 0,1-1-1,-1 0 1,1 1-1,-1-1 1,1 1 0,0-1-1,0 1 1,0-1 0,0 1-1,1-1 1,-1 1 0,1 0-1,2-4 1,-3 5-11,0 0 1,0 0-1,0-1 1,0 1-1,0 0 1,0 0-1,1 0 1,-1 0-1,0 1 1,1-1-1,-1 0 1,0 0-1,1 1 1,-1-1-1,1 1 1,-1-1-1,1 1 1,-1 0-1,1-1 1,0 1-1,-1 0 1,1 0-1,-1 0 1,1 0-1,-1 0 1,1 1-1,-1-1 1,1 0-1,-1 1 1,1-1-1,-1 1 1,1 0-1,-1-1 1,1 1-1,-1 0 1,0 0-1,1 0 1,-1 0-1,0 0 1,0 0-1,0 0 1,0 0-1,0 1 0,1 1 1,0 1 13,0-1 1,-1 0-1,1 1 1,-1-1-1,0 1 1,0 0-1,0-1 1,-1 1-1,1 0 1,-1-1-1,0 1 1,0 0-1,0 0 1,-1-1-1,1 1 1,-1 0-1,0-1 1,0 1-1,0-1 1,-1 1-1,1-1 1,-1 1-1,0-1 1,0 0-1,0 0 1,0 0-1,0 0 1,-1 0-1,1 0 1,-1-1-1,0 1 1,0-1-1,0 0 1,0 0-1,0 0 1,-1 0-1,-5 2 1,8-4-67,0 1 1,-1-1 0,1 0 0,0-1-1,-1 1 1,1 0 0,0 0-1,-1 0 1,1-1 0,0 1 0,-1-1-1,1 1 1,0-1 0,0 1 0,-1-1-1,1 0 1,0 0 0,0 1-1,0-1 1,0 0 0,0 0 0,0 0-1,0 0 1,1 0 0,-1 0-1,0-1 1,0 1 0,1 0 0,-1 0-1,1 0 1,-1-1 0,1 1-1,-1 0 1,1-1 0,0 1 0,0 0-1,0-1 1,0 1 0,0 0-1,0-1 1,0-1 0,1-26-2319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6:12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86 8402,'-31'-43'6592,"32"45"-6342,0-1 0,0 1 0,0-1-1,-1 1 1,1 0 0,0-1 0,-1 1 0,1 0 0,-1 0 0,0-1 0,1 1-1,-1 0 1,0 0 0,0 0 0,0-1 0,0 1 0,-1 0 0,1 0 0,0 0-1,-1-1 1,1 1 0,-1 0 0,0-1 0,1 1 0,-1 0 0,-2 2 0,2-2-46,-1 1 0,1-1 0,-1 0 0,1 0 0,-1 0 0,0 0 0,0 0 1,0 0-1,0 0 0,0-1 0,-1 1 0,1-1 0,0 1 0,-1-1 0,1 0 1,-1 0-1,-3 1 0,5-2-175,0 0 0,0 0 0,1 0 0,-1 0 0,0 0 0,0 0 0,0 0 0,0 0 0,0 0 0,1 0 0,-1 0 0,0-1 0,0 1 0,0 0 0,1-1 0,-1 1 0,0-1 0,0 1 0,1-1 0,-1 1 0,0-1 0,1 1 0,-1-1 0,1 0 0,-1 1 0,0-2 0,0-1 0,0 1-1,0 0 1,0 0-1,0-1 1,1 1-1,-1-1 1,1 1 0,0-1-1,-1-3 1,1 0-13,1-1 0,-1 1 0,1-1 0,0 1 0,1-1 0,2-7 0,-3 12-20,0 0-1,-1 0 0,1 0 1,0 0-1,0 1 0,0-1 0,0 0 1,1 1-1,-1-1 0,0 1 1,1-1-1,-1 1 0,1 0 0,-1 0 1,1-1-1,0 1 0,0 0 1,-1 0-1,1 1 0,0-1 1,0 0-1,0 1 0,0-1 0,0 1 1,0-1-1,0 1 0,0 0 1,0 0-1,0 0 0,0 0 0,0 0 1,0 1-1,0-1 0,0 0 1,0 1-1,-1 0 0,1-1 0,0 1 1,0 0-1,3 2 0,-2-1 8,0 0-1,0 0 0,0 0 1,0 1-1,-1-1 1,1 1-1,-1 0 0,1 0 1,-1 0-1,0 0 0,0 0 1,-1 0-1,1 0 0,-1 1 1,1-1-1,-1 1 0,0-1 1,0 1-1,-1 0 1,1-1-1,-1 1 0,1 3 1,-2 0 37,-1-1 0,1 0 0,-1 1 0,0-1 0,-1 0 0,1 0 0,-1-1 0,-6 10 0,8-13-13,0 0 0,-1-1-1,1 1 1,-1 0 0,1-1 0,-1 1-1,1-1 1,-1 0 0,0 0 0,0 1 0,1-1-1,-1 0 1,-3 1 0,3-2 2,1 0 0,0 0 1,-1 0-1,1 0 0,0 0 1,-1 0-1,1 0 0,0 0 0,-1-1 1,1 1-1,0 0 0,0-1 0,-1 1 1,1-1-1,0 0 0,0 1 0,0-1 1,0 0-1,-1 0 0,1 0 1,0 1-1,0-1 0,-1-2 0,-2-2 12,1 0-1,-1 0 1,1 0-1,0 0 0,1-1 1,-1 1-1,1-1 1,0 0-1,1 0 0,-2-6 1,2 8-92,0 1 1,1-1-1,-1 1 1,1 0-1,0-1 1,0 1-1,0-1 1,1 1-1,-1-1 1,1 1-1,-1 0 1,1-1-1,0 1 1,1 0-1,-1 0 1,0-1-1,1 1 1,0 0-1,3-4 1,-5 6-41,1 1 0,-1-1 1,1 1-1,-1-1 0,1 1 0,-1-1 0,1 1 1,0-1-1,-1 1 0,1-1 0,-1 1 1,1-1-1,0 1 0,0 0 0,-1 0 0,1-1 1,0 1-1,-1 0 0,1 0 0,0 0 1,0 0-1,0 0 0,-1 0 0,1 0 0,0 0 1,0 0-1,-1 0 0,1 0 0,0 0 1,0 1-1,-1-1 0,1 0 0,0 1 1,-1-1-1,1 0 0,0 1 0,-1-1 0,1 1 1,-1-1-1,1 1 0,0-1 0,-1 1 1,1-1-1,-1 2 0,17 17-4366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6:14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34 11026,'57'11'6405,"-20"-7"-5135,67-4 0,-80-2-973,0-2 0,0-1 0,-1-1 1,37-14-1,-28 9 505,-32 11-772,0 0-1,0 0 1,1 0-1,-1 0 0,0-1 1,0 1-1,1 0 1,-1 0-1,0 0 0,0 0 1,1 0-1,-1 0 1,0 0-1,1 0 0,-1 0 1,0 0-1,0 0 1,1 0-1,-1 0 0,0 0 1,0 0-1,1 1 1,-1-1-1,0 0 1,0 0-1,1 0 0,-1 0 1,0 0-1,0 1 1,1-1-1,-1 0 0,0 0 1,0 0-1,0 1 1,0-1-1,1 0 0,-1 0 1,0 1-1,0-1 1,0 0-1,0 0 0,0 1 1,0-1-1,0 0 1,1 0-1,-1 1 0,0-1 1,0 0-1,0 0 1,0 1-1,0-1 0,0 0 1,0 1-1,-1-1 1,1 0-1,0 0 0,0 1 1,-6 20 490,5-16-325,-18 56 593,-30 118 11,42-148-793,2 0 0,1 0 0,1 58 0,3-80-31,0 1-1,1-1 1,1 0 0,0 0-1,0 0 1,0 0 0,1-1 0,6 13-1,-7-18 20,0 0 1,0 0-1,0 0 0,0 0 0,1 0 0,-1-1 0,1 1 0,0-1 0,-1 1 0,1-1 1,0 0-1,1 0 0,-1-1 0,0 1 0,0-1 0,1 1 0,-1-1 0,1 0 0,-1 0 1,1 0-1,0-1 0,-1 0 0,1 1 0,3-1 0,52-4 56,-53 1-39,-7 1 10,-34-6 67,-137-13 440,-32-5-808,70 4-3684,118 20-1386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2:00.9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64 292 10218,'-60'26'3746,"60"-26"-3664,0 0 0,-1-1 0,1 1 0,0 0 0,-1-1 0,1 1-1,0 0 1,0-1 0,-1 1 0,1-1 0,0 1 0,0 0 0,0-1 0,-1 1 0,1-1-1,0 1 1,0-1 0,0 1 0,0 0 0,0-1 0,0 1 0,0-1 0,0 1-1,0-1 1,0 1 0,0-1 0,1 1 0,-1 0 0,0-1 0,0 1 0,0-1 0,0 1-1,1 0 1,-1-1 0,8-30 1137,-4 14-385,0-5 85,9-37 822,-12 56-1662,0 1 0,0-1 0,0 0 0,0 0 0,1 1 0,-1-1 0,1 1 0,0-1 0,0 1 0,0 0 0,0 0 0,0 0 0,0 0 0,1 0 0,-1 0 0,4-2 0,-5 4-62,0 0 0,0 0 1,0 0-1,0 0 0,0 0 0,0 0 0,0 0 0,0 1 0,0-1 0,0 0 1,0 0-1,0 1 0,-1-1 0,1 0 0,0 1 0,0-1 0,0 1 0,0-1 1,-1 1-1,1 0 0,0-1 0,-1 1 0,2 1 0,16 20 246,-16-20-207,6 8 32,0 0 1,0-1 0,1 0-1,0 0 1,16 11 0,-19-17-66,-1 0 0,0 0 0,1 0 0,0 0 0,-1-1 0,1 0 0,0 0-1,0-1 1,0 0 0,0 0 0,1 0 0,-1 0 0,7-1 0,-12-1 14,-1 1-1,1 0 1,0 0-1,-1 0 1,1-1 0,0 1-1,-1 0 1,1 0-1,0-1 1,-1 1-1,1-1 1,-1 1 0,1 0-1,-1-1 1,1 1-1,-1-1 1,1 1-1,-1-1 1,1 0-1,-1 1 1,0-1 0,1 1-1,-1-1 1,0 0-1,0 1 1,1-1-1,-1 0 1,0 1 0,0-1-1,0 0 1,0 0-1,0 1 1,0-1-1,0 0 1,0 1-1,0-1 1,0 0 0,0 1-1,0-1 1,-1 0-1,1 1 1,0-1-1,0 0 1,-1 1-1,0-2 1,-17-40 1068,13 30-931,1 3-116,0 0-1,1 0 1,0-1 0,1 1 0,0-1-1,0 0 1,1 1 0,1-1 0,0-16-1,0 22-185,1 1-1,-1 0 0,1 0 0,0 0 0,-1 0 0,2 0 1,-1 1-1,0-1 0,0 0 0,1 0 0,0 1 0,-1-1 1,1 1-1,0-1 0,0 1 0,0 0 0,1 0 0,-1 0 1,0 0-1,1 0 0,0 0 0,-1 1 0,1-1 0,0 1 1,0 0-1,0 0 0,-1 0 0,1 0 0,0 0 0,1 1 1,-1-1-1,0 1 0,0 0 0,3 0 0,35 0-2397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6:14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57 15099,'-4'-55'5889,"8"55"-3904,19-2-865,11 2-112,18 4-303,10-1-57,2 2-552,-3-2-488,-15-3-761,-7 0-567,-13-2-1449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6:15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0 853 14027,'5'-8'5353,"21"-21"-3801,15-23-39,28-37-137,21-15-72,27-17-463,8 1-233,-10 16-392,-14 11-152,-37 35-128,-25 16-256,-26 22-849,-2 10-543,-11 7-80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6:16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10 223 12115,'1'3'260,"0"0"0,0 0 0,0 0 0,0-1 0,0 1 0,1 0 0,-1 0 0,1-1 0,0 1 0,0-1 1,0 1-1,0-1 0,0 0 0,0 0 0,4 3 0,-2-3-126,0-1 0,0 0 0,0 1 1,1-1-1,-1 0 0,0-1 0,0 1 0,1-1 0,-1 0 1,6 0-1,4-1 129,-1 0-1,1 0 1,0-1 0,-1-1 0,25-7 0,-35 8-182,1 1-1,0 0 1,-1-1 0,1 0 0,-1 0 0,0 0-1,1 0 1,-1 0 0,0-1 0,0 1 0,-1-1 0,1 0-1,0 0 1,-1 0 0,0 0 0,1 0 0,-1 0-1,-1-1 1,1 1 0,0-1 0,-1 0 0,0 1-1,0-1 1,0 0 0,1-4 0,-3 4 36,1-1 1,-1 1 0,0 0-1,0 0 1,0 0-1,0 0 1,-1 0-1,0 1 1,0-1 0,0 0-1,0 1 1,0-1-1,-1 1 1,0 0-1,1 0 1,-1 0 0,-1 0-1,1 0 1,0 0-1,0 1 1,-1 0-1,-5-3 1,-11-7 464,-1 2 0,-36-14 0,52 22-503,-85-30 837,76 25-842,18 2-134,22 0-191,-26 5 251,20-2-520,1 1-1,0 0 1,0 2 0,0 1 0,24 4 0,4 11-1824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6:17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0 1 5065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6:17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50 264 10586,'-46'21'3954,"46"-21"-3910,-1 0-1,1 1 0,0-1 1,0 0-1,0 0 0,-1 0 0,1 0 1,0 1-1,0-1 0,0 0 0,0 0 1,-1 0-1,1 1 0,0-1 0,0 0 1,0 0-1,0 1 0,0-1 1,0 0-1,0 0 0,0 1 0,0-1 1,0 0-1,0 0 0,0 1 0,0-1 1,0 0-1,0 0 0,0 1 1,0-1-1,0 0 0,0 0 0,0 0 1,0 1-1,0-1 0,0 0 0,1 0 1,-1 1-1,11 7 715,16 2-192,-26-10-484,7 2 30,0 0-1,0 0 1,0-1-1,0 0 0,1-1 1,-1 0-1,0 0 1,0-1-1,0 0 0,15-3 1,-18 2-88,1 0 0,-1 0 0,1 0 0,-1 0 1,0-1-1,0 0 0,0 0 0,0-1 0,0 0 1,-1 1-1,0-1 0,1-1 0,-2 1 0,1 0 0,0-1 1,3-6-1,-6 9 32,0-1-1,0 1 1,-1-1 0,1 1 0,0 0-1,-1-1 1,0 1 0,0-1 0,1 1 0,-1-1-1,-1 1 1,1-1 0,0 1 0,-1-1-1,1 1 1,-1 0 0,0-1 0,1 1 0,-1 0-1,-2-4 1,-4-6 471,0 1 0,-15-19 0,5 7 230,8 10-353,0-2 1,0 1 0,2-1 0,-10-23 0,17 37-400,0 0 0,0 1 0,0-1 0,0 1 0,-1-1 0,1 0 0,0 1 0,0-1 0,0 0 1,0 1-1,0-1 0,1 0 0,-1 1 0,0-1 0,0 1 0,0-1 0,0 0 0,1 1 0,-1-1 0,0 1 0,1-1 0,-1 0 0,0 1 0,1-1 0,-1 1 0,1 0 0,-1-1 0,1 1 1,-1-1-1,1 1 0,-1-1 0,2 1 0,0-1-52,1 0 0,-1 0 0,1 0 0,0 0 0,-1 1 0,1-1 1,0 1-1,4 0 0,2 0-384,0 1 0,1-1 1,-1 2-1,11 2 0,4 7-1464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6:1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40 8242,'-41'-39'4737,"45"45"280,4 9-3625,3 4-88,9 6-375,-1-3-249,4 0-392,3-6-264,-5-5-608,-2-3-320,-2-6-1113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6:19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85 12851,'41'-84'5481,"-48"95"-3281,-4 20-455,-5 13-217,-9 14-432,3 1-272,2-1-407,6-4-185,10-14-736,4-4-489,8-16-1415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6:20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123 108 11274,'0'-17'1414,"0"1"0,-3-30-1,3 46-1351,0-1-1,-1 1 1,1-1 0,0 1-1,0-1 1,0 1-1,-1-1 1,1 1-1,0-1 1,0 1 0,-1-1-1,1 1 1,-1 0-1,1-1 1,0 1-1,-1 0 1,1-1 0,-1 1-1,1 0 1,-1-1-1,1 1 1,0 0-1,-1 0 1,0-1 0,1 1-1,-1 0 1,1 0-1,-1 0 1,1 0-1,-1 0 1,0 0 0,-19 8 1282,15-5-1005,0 1 0,0 0 0,0 0 0,1 0 0,-6 7 0,2 0 215,1 1 0,0-1 0,1 2 0,0-1 0,-8 24 0,13-33-507,0 0 0,1 1 0,-1-1 0,0 0 0,1 1 0,0-1 0,0 0 0,0 1 0,0-1 0,1 0-1,-1 1 1,1-1 0,0 0 0,0 0 0,0 0 0,0 1 0,0-1 0,1 0 0,-1 0 0,1-1 0,0 1 0,0 0 0,0-1 0,0 1 0,1-1 0,-1 1 0,1-1-1,3 3 1,2 0-10,0-1-1,0 1 0,0-1 0,1-1 0,-1 1 0,11 1 1,-16-4-28,1 0 1,0 0-1,0-1 1,0 0-1,-1 1 1,1-1-1,0-1 1,0 1-1,0 0 1,0-1-1,-1 0 1,1 0-1,0 0 1,-1 0-1,1-1 1,-1 1-1,6-4 1,15-12 19,-1 0 0,-1-2 1,0-1-1,-2 0 0,25-32 1,-37 40 29,0 0 1,0-1-1,-1 1 1,-1-2-1,6-14 1,3 8 420,-14 19-458,-1 1 0,1-1 0,-1 1 0,0-1 0,1 1 1,-1 0-1,1-1 0,-1 1 0,1 0 0,-1 0 0,1-1 0,-1 1 0,1 0 1,0 0-1,-1 0 0,1 0 0,-1 0 0,1-1 0,-1 1 0,1 0 0,0 0 1,-1 1-1,1-1 0,-1 0 0,1 0 0,-1 0 0,1 0 0,0 0 0,-1 1 1,1-1-1,-1 0 0,1 0 0,-1 1 0,1-1 0,-1 0 0,1 1 0,-1-1 1,0 0-1,1 1 0,-1-1 0,1 1 0,-1-1 0,0 1 0,1-1 0,-1 2 1,12 20-14,1 0 0,21 27 0,-13-19-142,-10-17-1006,0-1 0,0 0 0,20 16-1,-28-25-1363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6:21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14291,'18'5'5793,"11"2"-3880,16-6-921,1 1-272,3-4-488,-4-1-256,-6-3-1208,-1 1-697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6:21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66 12163,'30'-21'1797,"-18"13"-282,-1 0 0,0-1 0,11-10 5390,-36 44-5425,-6 12-1210,-2 0-1,-47 58 1,63-88-298,-7 9-52,13-12-134,9-5-227,10-3 83,1 1-1,-1 1 0,35 0 0,-37 2-318,1 0 0,-1-1 0,0-1-1,0-1 1,25-7 0,-36 8 413,1-2-1,-1 1 1,0 0 0,0-1 0,0 0 0,-1-1-1,1 0 1,-1 1 0,0-1 0,5-7-1,6-9 128,18-33 0,-18 28 807,-9 5 1362,-6 21-1950,-1-1-1,0 1 0,0 0 0,0-1 0,0 1 0,0 0 0,1-1 1,-1 1-1,0-1 0,0 1 0,0 0 0,0-1 0,0 1 0,0-1 1,0 1-1,0 0 0,0-1 0,-1 1 0,1-1 0,0 1 0,0 0 1,0-1-1,0 1 0,-1 0 0,1-1 0,0 1 0,0 0 0,0-1 1,-1 1-1,1 0 0,0-1 0,-1 1 0,1 0 0,0 0 0,-1-1 1,1 1-1,0 0 0,-1 0 0,1 0 0,0 0 0,-1 0 0,1-1 1,-1 1-1,1 0 0,-1 0 0,0 1-1,1-1 0,-1 0 0,1 1 0,-1-1 0,1 1 0,-1-1 1,1 1-1,-1 0 0,1-1 0,-1 1 0,1-1 0,0 1 0,0 0 0,-1-1 0,1 1 0,0 0 0,0-1 1,-1 1-1,1 0 0,0 0 0,0-1 0,0 2 0,-1 21 213,0-18-169,0 25 180,-9 46 0,8-66-279,-1 0 1,0-1 0,0 1-1,0-1 1,-1 0 0,-1 0 0,1 0-1,-11 13 1,-22 20 82,33-35-1,13-6-33,25-7-4,-21 4-64,23-2-24,0 2-1,0 1 0,56 7 0,46 0-1314,-99-11-1821,-30 2 718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2:01.3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224 3 12515,'27'-2'2588,"-27"2"-2557,0 0-1,0 0 0,0 0 0,1 0 0,-1 0 0,0 0 0,0 0 0,0 0 0,0 0 0,0 0 1,0 0-1,1 0 0,-1 0 0,0 0 0,0 0 0,0 0 0,0 0 0,0 0 0,0 0 1,1 0-1,-1 0 0,0 0 0,0 0 0,0 0 0,0 0 0,0 0 0,0 0 0,0 1 0,1-1 1,-1 0-1,0 0 0,0 0 0,0 0 0,0 0 0,0 0 0,0 0 0,0 0 0,0 0 0,0 1 1,0-1-1,0 0 0,0 0 0,0 0 0,1 0 0,-1 0 0,0 0 0,0 1 0,0-1 0,0 0 1,0 0-1,0 0 0,0 0 0,0 0 0,0 0 0,-1 1 0,1-1 0,0 0 0,0 0 1,0 0-1,0 0 0,0 0 0,0 1 0,-34 18 2209,-9 3-1303,20-8-454,0 0 140,1 0 0,-33 29 0,50-39-531,0 0 0,0 1 0,1 0 0,0 0 0,0 0 0,0 0 0,1 1 0,0-1 0,0 1 0,0 0 0,0 0 0,1 0 0,0 0 0,1 0 0,-1 1 0,0 7 0,2-11-84,0-1 0,0 1-1,1-1 1,-1 1 0,1 0-1,-1-1 1,1 1 0,0-1-1,0 1 1,0-1 0,0 0-1,0 1 1,0-1 0,1 0-1,-1 0 1,1 0-1,0 0 1,-1 0 0,1 0-1,0 0 1,0-1 0,0 1-1,1-1 1,-1 1 0,0-1-1,0 0 1,1 0 0,-1 0-1,1 0 1,-1 0-1,1-1 1,-1 1 0,1-1-1,3 1 1,5 0-11,0 0 1,0-1-1,1 0 0,-1 0 1,0-1-1,18-4 0,-18 2 65,1 0 0,-1-1 0,0 0 1,0-1-1,0 0 0,-1 0 0,1-1 0,-1-1 0,-1 0 0,1 0 0,-1-1 0,-1 0 0,1 0 1,-1-1-1,7-11 0,-8 11 1877,-9 23-1486,1-2-419,0 1 1,1-1-1,1 0 1,2 16 0,-2-23-259,0-1 0,0 1 0,1 0 0,-1-1 0,1 1 0,0-1-1,1 0 1,-1 0 0,1 1 0,-1-2 0,1 1 0,1 0 0,-1 0 0,5 3 0,16 10-2439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6:25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0 219 9786,'5'103'5033,"2"-115"-760,1-12-2913,-3-7-23,5-8-345,-2-3-192,0 0-400,5 1-152,0 7-400,-7 5-448,2 12-1368,1 6-3650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6:25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38 175 10146,'-33'50'3910,"33"-50"-3801,-1 1-1,1-1 0,0 0 0,-1 0 1,1 1-1,0-1 0,0 0 1,-1 0-1,1 1 0,0-1 1,0 0-1,-1 1 0,1-1 0,0 0 1,0 1-1,0-1 0,0 0 1,0 1-1,-1-1 0,1 1 0,0-1 1,0 0-1,0 1 0,0-1 1,0 1-1,0-1 0,0 0 0,0 1 1,0-1-1,1 0 0,-1 1 1,0-1-1,0 1 0,0-1 0,0 0 1,1 1-1,6-8 4547,13-37-3413,-16 36-1096,0 0-1,-1 0 1,0-1-1,0 0 1,2-13-1,-5 21-109,0 0 0,1-1 0,-1 1-1,0 0 1,1 0 0,-1-1 0,1 1 0,-1 0-1,1 0 1,0 0 0,-1 0 0,1 0 0,0 0-1,1-2 1,-1 3-21,-1 0 1,1 0-1,-1-1 0,1 1 0,-1 0 1,1 0-1,-1 0 0,1 0 0,-1 0 1,1 0-1,-1 0 0,1 0 0,-1 0 0,1 0 1,-1 0-1,1 0 0,-1 0 0,1 0 1,-1 0-1,1 0 0,-1 1 0,1-1 1,-1 0-1,1 1 0,4 2 44,-1 0-1,0 1 1,0 0-1,-1-1 1,6 8 0,-1-1-48,-1-3 27,8 10 39,28 24 0,-39-38-59,-1 0 0,1 0 0,0-1 0,0 1 0,1-1 0,-1 1 0,0-1 0,1-1 0,-1 1 0,1-1 0,0 1 0,0-1 0,-1-1 0,7 1 0,-10-1 2,0 0 1,0 0-1,-1 0 0,1-1 0,0 1 0,0 0 0,0-1 0,0 1 1,0-1-1,-1 1 0,1-1 0,0 1 0,0-1 0,-1 1 0,1-1 0,0 0 1,-1 1-1,1-1 0,-1 0 0,1 0 0,-1 0 0,1 1 0,-1-1 1,0 0-1,1 0 0,-1 0 0,0 0 0,0 0 0,1 0 0,-1 0 0,0-1 1,0-34 713,0 27-552,-3-36 420,2-37-243,1 80-412,0 0 0,0 1 0,1-1 0,-1 0 1,1 1-1,-1-1 0,1 0 0,-1 1 0,1-1 0,0 1 0,0-1 0,0 1 0,0-1 0,0 1 0,0 0 0,0-1 0,1 1 0,-1 0 0,0 0 0,1 0 0,-1 0 0,1 0 1,-1 0-1,1 0 0,0 0 0,-1 1 0,1-1 0,2 0 0,4-1-505,0 1 0,1 0 0,-1 0 0,15 1-1,-22 0 500,52 0-2497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6:26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5 224 10362,'1'12'1370,"0"-10"-1024,-1 1-1,0-1 1,1 0 0,-1 0-1,0 1 1,0-1 0,-1 0-1,1 1 1,0-1 0,-1 0-1,0 0 1,1 1-1,-1-1 1,0 0 0,-2 3-1,3-5-284,0 1 1,0-1-1,0 1 0,0-1 0,0 1 0,0-1 0,0 1 0,0 0 1,0-1-1,1 1 0,-1-1 0,0 1 0,0-1 0,0 1 0,1-1 0,-1 1 1,0-1-1,0 1 0,1-1 0,-1 1 0,1-1 0,-1 0 0,0 1 0,1-1 1,-1 1-1,1-1 0,-1 0 0,1 0 0,-1 1 0,1-1 0,-1 0 1,1 0-1,-1 1 0,1-1 0,-1 0 0,2 0 0,23 9 735,-23-9-638,20 7 194,1-1 1,-1-2 0,1 0 0,0-1-1,0-2 1,0 0 0,41-4 0,-61 2-311,-1 1 0,1 0 0,0-1 1,-1 0-1,1 0 0,-1 0 1,1 0-1,-1 0 0,1 0 0,-1-1 1,0 1-1,0-1 0,1 1 0,-1-1 1,0 0-1,0 0 0,-1 0 0,1 0 1,0 0-1,-1 0 0,1-1 1,-1 1-1,0-1 0,0 1 0,0-1 1,1-2-1,-1 0 30,-1 1 0,0-1 1,0 1-1,0-1 0,0 0 1,-1 1-1,0-1 0,0 1 1,0-1-1,0 1 0,-1 0 1,0-1-1,0 1 0,-3-5 0,-6-8 154,0 1-1,-2 0 0,0 0 0,0 2 0,-29-24 0,39 35-207,1 1-7,0 1 0,0-1 1,0 0-1,0 0 0,1 0 0,-1-1 1,0 1-1,1 0 0,0 0 0,0-1 1,-1 1-1,1-1 0,1 0 0,-1 1 1,0-4-1,1 5-16,0-1 0,0 1 0,0-1 0,1 1 0,-1-1 0,1 1 0,-1-1 0,1 1 0,-1 0 1,1-1-1,0 1 0,0 0 0,0-1 0,-1 1 0,1 0 0,1 0 0,-1 0 0,0 0 0,0 0 0,0 0 0,0 0 1,1 0-1,-1 1 0,0-1 0,1 0 0,-1 1 0,0-1 0,3 0 0,4-1-254,1-1 0,-1 1 0,1 0 0,0 1 0,0 0 0,-1 0-1,1 1 1,0 0 0,0 1 0,0 0 0,-1 0 0,1 1 0,-1 0 0,1 0 0,-1 1 0,0 0 0,1 1 0,-2 0-1,1 0 1,0 1 0,8 6 0,11 14-3472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6:27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11394,'-58'98'5218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6:27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15 215 11130,'-13'40'7562,"13"-46"-5922,0-2-199,0 6-561,-2-6-200,2-30-496,2-48-352,3 46-848,-1 1-457,-2 11-3632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6:27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 12139,'-2'-3'6401,"28"1"-5465,59 2-336,-38 5-216,-3 0-312,-2 6-448,-1 0-936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6:28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256 107 12171,'1'0'295,"-1"1"0,1-1 0,-1 0 0,0 1 0,1-1 0,-1 0 1,1 1-1,-1-1 0,0 1 0,1-1 0,-1 1 0,0-1 0,0 1 1,1-1-1,-1 1 0,0-1 0,0 1 0,0-1 0,1 1 0,-1 0 1,0-1-1,0 2 0,-6 12 2082,-14 8-871,13-16-1160,-1 0 0,0-1 0,0 0 0,-1 0 0,0-1-1,1 0 1,-1 0 0,-1-1 0,1 0 0,0-1 0,-1 0 0,-17 2 0,23-4-299,-1 0 0,1 0 0,0 0 1,0-1-1,0 1 0,0-1 1,0 0-1,0 0 0,0 0 1,0-1-1,0 1 0,1-1 0,-1 0 1,0 0-1,1 0 0,0-1 1,-1 1-1,1-1 0,0 0 1,0 0-1,1 0 0,-1 0 1,0 0-1,1-1 0,0 1 0,0-1 1,0 1-1,0-1 0,1 0 1,-1 0-1,1 0 0,-1-6 1,1 6-87,0-1 0,1 1 1,-1-1-1,1 1 1,0-1-1,0 1 1,1-1-1,-1 1 1,1-1-1,0 1 0,0-1 1,1 1-1,-1 0 1,1-1-1,0 1 1,0 0-1,0 0 1,1 1-1,-1-1 1,1 0-1,0 1 0,0-1 1,0 1-1,1 0 1,-1 0-1,1 0 1,0 1-1,0-1 1,-1 1-1,2 0 0,-1 0 1,0 0-1,0 1 1,1-1-1,-1 1 1,0 0-1,1 0 1,-1 1-1,1-1 1,-1 1-1,1 0 0,0 0 1,-1 1-1,1-1 1,-1 1-1,1 0 1,-1 0-1,0 1 1,1-1-1,-1 1 0,0 0 1,0 0-1,0 0 1,0 1-1,0 0 1,-1-1-1,1 1 1,-1 0-1,0 1 1,0-1-1,0 0 0,0 1 1,4 7-1,12 31-1756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6:28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11 130 8202,'0'-2'8312,"3"0"-5383,13-1-3973,-5 1 2032,17-3-268,49-17 1,-69 19-569,0 0 0,0 0 1,0-1-1,-1 0 1,1-1-1,-1 0 1,0 0-1,0 0 1,-1-1-1,1 0 0,8-12 1,-14 18-132,-1-1 0,1 1 0,-1-1-1,1 0 1,-1 1 0,0-1 0,1 1 0,-1-1 0,0 0 0,0 1 0,1-1 0,-1 1-1,0-1 1,0 0 0,0 1 0,0-1 0,0 0 0,0 0 0,0 1 0,0-1 0,0 0-1,0 1 1,0-1 0,0 0 0,0 1 0,-1-1 0,1 1 0,-1-2 0,0 1 16,0 0 0,0 1 0,0-1 0,0 0 0,0 1 0,0-1 0,0 1 0,0-1 0,0 1 0,0-1 0,-1 1 0,1 0 0,0 0 0,-2-1 0,-44 2 722,47-1-744,-14 2 122,0 1 1,0 0-1,0 0 0,1 1 1,0 1-1,0 1 0,-22 12 1,31-16-99,0 1-1,0 0 1,0 0 0,0 0-1,1 0 1,0 1 0,0 0 0,0-1-1,0 1 1,0 0 0,-3 8-1,5-9-6,0 0-1,0 1 0,0-1 1,0 0-1,1 1 0,0-1 1,0 0-1,0 1 1,0-1-1,0 1 0,1-1 1,-1 0-1,1 1 0,0-1 1,0 0-1,0 0 0,0 1 1,3 3-1,-2-4-1,0 0 0,0 0 0,0 0 0,0 0 0,0-1 0,1 1 0,-1-1 0,1 1 0,0-1 0,-1 0 0,1 0 0,0 0 0,0 0 0,5 1 0,-2 0 10,2-1 1,-1 0 0,0 0-1,0-1 1,1 0 0,9 0-1,3-1-3,0-1 0,-1 0-1,1-2 1,24-6 0,-40 7-207,0 1 1,0-1 0,-1 0-1,1-1 1,0 1 0,-1 0 0,1-1-1,-1 0 1,0 0 0,0 0-1,4-5 1,11-19-5989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6:29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58 143 11851,'-55'39'4549,"55"-39"-4492,-1 1 0,1-1 1,0 0-1,0 0 1,0 0-1,0 1 1,-1-1-1,1 0 1,0 0-1,0 1 1,0-1-1,0 0 1,0 1-1,0-1 1,0 0-1,0 0 1,0 1-1,0-1 1,0 0-1,0 1 1,0-1-1,0 0 1,0 1-1,0-1 1,0 0-1,0 0 1,0 1-1,0-1 1,1 0-1,-1 0 1,0 1-1,0-1 1,0 0-1,0 0 1,1 1-1,-1-1 1,0 0-1,0 0 1,1 0-1,-1 0 1,0 1-1,0-1 1,1 0-1,18 9 1578,22 0 359,-34-9-1762,-1-1-1,1 1 1,0-1 0,-1 0-1,1 0 1,0-1 0,-1 0-1,1 0 1,8-5 0,-13 7-209,0-1 1,-1 0 0,1 1-1,0-1 1,-1 0 0,1 0 0,-1 0-1,1 0 1,-1-1 0,0 1-1,1 0 1,-1-1 0,0 1-1,0 0 1,0-1 0,0 0-1,0 1 1,0-1 0,0 1-1,-1-1 1,1 0 0,0 0 0,-1 1-1,0-1 1,1 0 0,-1 0-1,0 0 1,0 0 0,0 1-1,0-1 1,0 0 0,0 0-1,-1 0 1,1 1 0,-1-1-1,1 0 1,-2-2 0,-8-12 32,0 0 0,-1 1-1,-1 0 1,-1 1 0,0 0 0,0 1 0,-20-14 0,33 24-85,8 1 9,10 1-10,56 8-257,-23 7-3028,-39-11 1234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26:30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57 10674,'-18'6'1234,"-1"2"0,1 0 1,1 1-1,-1 1 0,-19 15 0,30-20-1085,1 1 1,1-1 0,-1 1-1,1 0 1,0 0 0,0 1-1,1 0 1,-1 0 0,2 0-1,-1 0 1,1 0 0,0 1-1,0-1 1,1 1 0,0 0-1,-1 8 1,1 3-53,1-1-1,0 0 1,1 1-1,1-1 1,1 0-1,1 1 1,8 30-1,-8-40-62,0 0-1,0 0 0,1-1 0,0 0 1,1 1-1,0-1 0,0-1 0,0 1 1,1-1-1,0 0 0,1 0 1,0-1-1,0 0 0,0 0 0,0 0 1,1-1-1,10 5 0,1-2-45,1-1 0,0-1-1,1 0 1,-1-2 0,1 0 0,0-1-1,0-2 1,0 0 0,38-3 0,-24-2-9,0-1 1,0-2-1,0-1 1,-1-2-1,37-15 1,-56 18 15,1-1 0,-1-1 0,0 0 1,-1-1-1,0-1 0,0 0 1,-1 0-1,-1-2 0,0 1 0,-1-2 1,10-14-1,-13 17 15,0-1 0,-2 0-1,1 0 1,-2-1 0,1 1 0,-2-1 0,0 0 0,0-1-1,-1 1 1,-1-1 0,0 1 0,-1-1 0,-1 0 0,-1-20-1,0 26 32,0 0 0,-1 1 0,0-1-1,0 1 1,-1-1 0,0 1 0,0 0 0,-1 0-1,1 0 1,-2 1 0,1-1 0,-1 1-1,-10-11 1,7 10-5,0 1 1,-1 0-1,0 0 0,0 0 0,0 1 0,0 0 1,-1 1-1,0 0 0,-14-3 0,5 2-25,-1 2-1,0 0 1,0 1-1,1 1 1,-1 1-1,0 0 1,0 2-1,0 0 1,0 1-1,-26 9 1,16-2-294,0 2 0,1 1 0,-36 23 1,-3 6-1087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2:02.2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73 15075,'43'-73'5865,"-42"81"-3992,-2 5-313,-4 10-400,-7 1-343,9 11-513,3-1-160,0-2-248,12 1-192,-6-6-1169,7-1-751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2:42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88 9106,'-46'6'20898,"45"4"-22877,1-10 1999,0 1 1,0-1-1,0 0 1,-1 1-1,1-1 1,0 0-1,0 1 1,0-1-1,-1 0 0,1 1 1,0-1-1,0 0 1,-1 1-1,1-1 1,0 0-1,0 0 1,-1 1-1,1-1 1,0 0-1,-1 0 1,1 0-1,0 0 1,-1 0-1,1 1 1,-1-1-1,1 0 1,0 0-1,-1 0 1,1 0-1,0 0 1,-1 0-1,1 0 1,-1 0-1,1 0 1,0 0-1,-1 0 0,1 0 1,0-1-1,-1 1 1,1 0-1,0 0 1,-1 0-1,0-1 1,1-4-171,17-1 1,-14 5 130,30-1-151,-32 3 158,0-1 0,0 0 0,0 0 0,0 1 0,0-1 0,0 0 0,0 1-1,0-1 1,0 1 0,0-1 0,-1 1 0,1 0 0,0-1 0,0 1 0,-1 0 0,1 0 0,0-1 0,-1 1 0,1 0 0,-1 0 0,1 0 0,-1 0 0,1 0 0,-1 0 0,0-1 0,1 1 0,-1 0 0,0 0 0,0 0 0,0 0 0,0 0 0,0 0 0,0 0 0,0 0 0,0 2 0,0-1 11,-1-1 0,1 1 0,0 0 0,-1 0 0,1-1 0,-1 1 0,0 0 0,0-1 0,1 1 0,-1 0 0,0-1 0,0 1 0,0-1 0,-1 0 0,1 1 0,0-1 1,-1 0-1,1 0 0,0 0 0,-1 0 0,1 0 0,-1 0 0,0 0 0,1 0 0,-1 0 0,0-1 0,1 1 0,-1-1 0,0 0 0,0 1 0,0-1 0,1 0 0,-5 0 0,4 0 26,0 0 0,-1 0 0,1 0 0,0 0 0,-1-1-1,1 1 1,0-1 0,-1 1 0,1-1 0,0 0 0,0 0 0,0 0-1,-1 0 1,1 0 0,0-1 0,1 1 0,-1-1 0,0 1 0,0-1-1,1 1 1,-1-1 0,1 0 0,-1 0 0,1 0 0,0 0 0,-2-3-1,2 1-15,0 0 0,0-1 0,0 1 0,1-1-1,0 1 1,0-1 0,0 1 0,0-1 0,1 1-1,-1 0 1,1-1 0,0 1 0,1-1 0,-1 1-1,1 0 1,-1 0 0,1 0 0,1 0 0,-1 0-1,1 0 1,-1 1 0,1-1 0,0 1-1,0 0 1,0 0 0,1 0 0,-1 0 0,1 0-1,0 1 1,0-1 0,5-1 0,-8 3-14,0 1 1,0-1 0,0 1-1,0-1 1,0 1-1,0 0 1,0-1-1,0 1 1,0 0 0,0 0-1,0 0 1,0 0-1,0 0 1,0 0-1,0 0 1,0 0 0,0 0-1,0 1 1,0-1-1,0 0 1,0 1 0,0-1-1,0 1 1,0-1-1,-1 1 1,1-1-1,0 1 1,0-1 0,0 1-1,-1 0 1,1 0-1,0-1 1,0 1-1,-1 0 1,1 0 0,-1 0-1,1 0 1,-1 0-1,1 0 1,-1-1-1,0 1 1,1 0 0,-1 0-1,0 0 1,0 0-1,0 0 1,0 1 0,0-1-1,0 0 1,0 0-1,0 0 1,0 0-1,-1 1 1,1 3-60,0 0 1,-1 0 0,0 0-1,0-1 1,-1 1-1,1 0 1,-1 0-1,0-1 1,-5 8-1,4-8-86,0-1 0,-1 1 0,0-1 0,1 0-1,-1 0 1,-5 3 0,8-5 69,0-1-1,1 1 1,-1-1-1,1 1 1,-1-1-1,1 0 1,-1 1 0,0-1-1,1 0 1,-1 1-1,0-1 1,0 0-1,1 0 1,-1 0 0,0 1-1,0-1 1,1 0-1,-1 0 1,0 0-1,1 0 1,-1 0 0,0-1-1,0 1 1,1 0-1,-1 0 1,0 0 0,0-1-1,1 1 1,-1 0-1,0-1 1,1 1-1,-1 0 1,1-1 0,-1 1-1,0-1 1,1 1-1,-1-1 1,1 1-1,-1-1 1,1 1 0,0-1-1,-1 0 1,1 1-1,0-1 1,-1 0-1,1 1 1,-1-2 0,-3-16-2255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2:4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220 104 11715,'-32'-21'1691,"23"15"-897,-1 0-1,1-1 0,0 0 1,-10-10-1,19 16-809,-3-2 2196,11 2-136,29 5-1837,0-2 0,0-2 0,0-2 0,0-1 0,0-1 0,-1-2 0,40-12 0,-72 16-198,21-3 35,-24 4-40,-1 1 1,1 0-1,-1 0 0,0 0 1,1 0-1,-1 0 0,1 0 1,-1 0-1,1 1 0,-1-1 1,1 0-1,-1 0 1,0 0-1,1 0 0,-1 0 1,1 1-1,-1-1 0,0 0 1,1 0-1,-1 1 0,0-1 1,1 0-1,-1 0 0,0 1 1,1-1-1,-1 1 0,0-1 1,0 0-1,1 1 0,-1-1 1,0 0-1,0 1 0,0-1 1,0 1-1,1-1 0,-1 1 1,0-1-1,0 0 0,0 1 1,0-1-1,0 1 0,0-1 1,0 1-1,0-1 0,0 1 1,0-1-1,-1 1 0,-3 13 71,0-1-1,-1 1 0,0-1 1,-13 21-1,1 0-15,-1 5-19,2 0 0,2 2 0,-9 43 0,19-66-18,1 1 0,0-1 0,2 1 1,0 0-1,1 0 0,1-1 0,0 1 0,2 0 0,5 23 1,-6-39-13,0 0 1,0 1 0,1-1 0,-1 0-1,1 0 1,0 0 0,0 0 0,-1 0 0,2-1-1,-1 0 1,0 1 0,1-1 0,-1 0-1,1 0 1,-1-1 0,1 1 0,0-1-1,0 0 1,-1 0 0,1 0 0,0-1 0,0 1-1,0-1 1,8 0 0,-12 0-10,0 0 0,1 0 0,-1 0 0,1 0 0,-1 0 0,1 0 0,-1 0 0,1 0 0,-1 0 0,1 0 0,-1 0 0,0-1 0,1 1 0,-1 0 0,1 0 0,-1 0 0,0-1 0,1 1 0,-1 0 0,1-1 0,-1 1 1,0 0-1,0 0 0,1-1 0,-1 1 0,0-1 0,1 1 0,-1 0 0,0-1 0,0 1 0,0-1 0,0 1 0,1-1 0,-1 1 0,0 0 0,0-1 0,0 1 0,0-1 0,0 1 0,0-1 0,0 1 0,0-1 0,0 1 0,0-1 0,0 1 0,-1 0 0,1-1 0,0 1 0,0-1 0,0 1 0,0-1 0,-1 1 0,1 0 0,-1-1 0,0 0 27,0-1 1,0 1-1,0 0 0,0 0 0,-1 0 0,1 0 0,0 0 0,-1 0 0,1 0 0,-1 0 0,1 1 0,-1-1 0,1 1 0,-4-2 0,-421-75 2693,397 69-3815,21 2-557,11 3-241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2:43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16 117 14091,'-16'-50'5465,"24"48"-3824,-3-4-545,28-1-264,6-2-104,9-3-144,5 1-248,-5 0-776,1 7-464,-20-1-1032,1 5-833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2:43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1 781 11602,'3'5'4930,"0"-5"-2370,33-13-1184,19-13 33,18-38 31,23-14-176,46-34-456,6-15-295,11 2-249,-21 13-128,-65 40-713,-27 25-535,-38 38-1424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2:44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1 271 11771,'22'9'2991,"2"-1"0,39 9 1,-37-12-2633,0-2 0,1 0 1,-1-2-1,0 0 0,1-2 1,-1-1-1,0-2 0,27-6 0,-45 9-245,0-2 0,0 1 0,-1-1 0,1 0 0,-1-1-1,0 0 1,0 0 0,-1 0 0,8-6 0,-13 8-77,1 1-1,-1-1 1,1 0 0,-1 1 0,0-1 0,0 0 0,1 0 0,-1 0-1,-1 0 1,1 0 0,0 0 0,0 0 0,-1 0 0,1 0 0,-1 0-1,0 0 1,1-1 0,-1 1 0,0 0 0,0 0 0,-1 0 0,1 0-1,0-1 1,-1 1 0,1 0 0,-1 0 0,0 0 0,1 0 0,-1 0-1,0 0 1,0 0 0,-1 1 0,1-1 0,0 0 0,-1 0 0,-1-1-1,-9-10 282,0 0 0,-1 1-1,0 0 1,-19-12 0,-26-22 376,56 45-691,1 0 0,0-1 0,0 1 0,0 0 0,-1 0-1,1-1 1,0 1 0,0 0 0,1-1 0,-1 1-1,0-1 1,0 1 0,1-1 0,-1 0 0,1 1 0,-1-1-1,1 0 1,-1-2 0,2 2-26,-1 1 1,1-1-1,0 1 1,-1-1-1,1 1 1,0 0-1,0-1 1,0 1-1,0 0 0,0 0 1,0 0-1,0 0 1,1 0-1,-1 0 1,0 0-1,0 0 0,1 0 1,-1 1-1,1-1 1,-1 0-1,0 1 1,3-1-1,4-2-319,1 0 0,0 1 0,0 0 0,0 0 0,0 1 0,0 1 0,10-1-1,25 7-2405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2:44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231 368 14843,'-2'-5'7137,"-5"-4"-4450,0-1-1705,-5-24-85,-10-41-1,-14-36-2118,32 100 622,-1 1 0,0-1 0,-1 1 0,-1 0 0,1 0-1,-1 1 1,-13-13 0,16 18 208,-1 0 0,0 1 0,0 0 0,-1 0-1,1 0 1,-8-2 0,12 4 347,0 0 0,0 1 0,0-1 0,-1 0 0,1 1 0,0 0 0,0-1 0,-1 1 0,1 0 0,0-1 0,0 1 0,-1 0 0,1 0 0,0 0 0,-1 0 0,1 0 0,0 1 0,0-1 0,-1 0 0,1 1 0,0-1 0,0 0 0,0 1 0,-1 0 0,1-1 1,0 1-1,0 0 0,0-1 0,0 1 0,0 0 0,0 0 0,0 0 0,0 0 0,0 1 0,0-1 90,1 1 0,0-1 0,0 0 1,0 0-1,0 0 0,0 1 1,1-1-1,-1 0 0,0 0 0,0 0 1,1 0-1,-1 1 0,1-1 0,-1 0 1,1 0-1,-1 0 0,1 0 1,0 0-1,-1 0 0,1 0 0,0 0 1,0-1-1,0 1 0,0 0 0,0 0 1,0-1-1,0 1 0,0 0 1,0-1-1,0 1 0,0-1 0,0 0 1,0 1-1,2-1 0,43 15 1306,2-6-648,73 6 0,-55-10-1148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2:44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14931,'54'81'5801,"-26"-107"-3952,-6-5-161,11-9-344,-1-1-15,-9-8-305,-2 7-208,-8 18-344,-1 3-192,-8 21-136,1 8-56,2 19-24,-4 12-120,8 17-440,2-1-328,-1-5-968,2 2-561,-14-19-1968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2:45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14971,'13'-2'5913,"8"-6"-4232,7-8-489,19 9-736,-1-3-416,9 10-1048,0 0-584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2:45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5 302 14627,'-2'32'4032,"1"-24"-1957,0-18 920,1-1-2644,1-1-1,0 0 1,1 0 0,0 1-1,1-1 1,0 1-1,1 0 1,0 0 0,1 0-1,7-12 1,0 3-190,0 0 0,1 1 0,2 0 0,18-19 0,-26 30-165,0 1 0,1 0-1,0 0 1,0 1-1,1 0 1,-1 1 0,1-1-1,0 2 1,1-1 0,-1 1-1,1 1 1,0 0-1,14-3 1,-22 6-19,0-1 0,0 1 0,0 0 0,0 0 0,-1 0-1,1 0 1,0 0 0,0 0 0,0 0 0,0 1 0,-1-1 0,1 0 0,0 1 0,0 0-1,-1-1 1,3 2 0,-3-1 3,-1 0 0,1-1 0,0 1 0,-1 0 0,1 0 0,-1-1 0,1 1 0,-1 0 0,1 0 1,-1 0-1,0 0 0,1 0 0,-1 0 0,0 0 0,0 0 0,1 0 0,-1-1 0,0 1 0,0 0 0,0 0 0,0 0 0,-1 1 0,1 2-15,-1 0 0,-1 0-1,1 0 1,0-1 0,-1 1 0,0 0 0,0-1-1,0 1 1,0-1 0,0 0 0,-1 0 0,-5 5-1,-45 30 46,40-30 182,0 0 0,-18 16 0,31-24-175,-1 0 1,1 0-1,-1 1 0,1-1 1,-1 0-1,1 1 0,-1-1 1,1 1-1,-1-1 0,1 1 0,-1-1 1,1 1-1,0-1 0,-1 1 1,1-1-1,0 1 0,-1-1 1,1 1-1,0-1 0,0 1 1,0 0-1,0-1 0,-1 1 1,1-1-1,0 1 0,0 0 1,0-1-1,0 1 0,0 0 1,0-1-1,1 1 0,-1-1 1,0 1-1,0 0 0,0-1 1,1 1-1,-1-1 0,0 1 1,0-1-1,1 1 0,-1-1 1,1 1-1,-1-1 0,0 1 1,1-1-1,-1 1 0,1-1 1,-1 1-1,1-1 0,-1 0 1,1 1-1,-1-1 0,1 0 0,0 0 1,-1 1-1,1-1 0,0 0 1,39 8 431,-39-8-451,67 5 98,32 4-1502,-87-7 189,-1 1 0,0 0 0,15 6 0,-9-1-2891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2:45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13755,'-22'-95'4769,"23"88"-2035,4 16-1732,6 16-348,-5-2-90,12 34 174,-17-54-696,0 0 1,1 0-1,-1 0 0,0-1 0,1 1 0,0 0 0,0-1 0,0 0 0,0 1 0,0-1 1,0 0-1,0 0 0,1 0 0,3 2 0,-5-3-10,0-1-1,1 0 1,-1 1 0,0-1 0,1 0 0,-1 0-1,0 0 1,0 0 0,1 0 0,-1 0-1,0 0 1,1-1 0,-1 1 0,0 0-1,0-1 1,1 1 0,-1-1 0,0 1-1,0-1 1,0 0 0,0 1 0,0-1-1,0 0 1,0 0 0,0 0 0,0 0-1,0 0 1,0 0 0,0 0 0,-1 0-1,1 0 1,0 0 0,0-2 0,19-43 559,-17 39-491,1-3-44,44-107-333,-48 116 248,1 0-103,-1 0-1,1 0 1,-1 0-1,1 0 1,-1-1-1,1 1 0,-1 0 1,1 0-1,0 0 1,0 0-1,0 0 1,-1 1-1,1-1 0,0 0 1,0 0-1,0 1 1,0-1-1,0 0 1,1 1-1,-1-1 1,2 0-1,9 9-2756</inkml:trace>
  <inkml:trace contextRef="#ctx0" brushRef="#br0" timeOffset="1">218 297 12755,'1'-1'5828,"7"-6"-4261,7-6-324,-1-1 1,-1-1-1,20-29 1,-4 5-276,-28 38-943,17-22 422,0 1 1,2 0-1,0 1 0,1 1 1,37-26-1,-57 45-435,1 0 0,-1 0 0,0 0 0,1 1 0,-1-1 0,0 0 0,1 1 0,-1-1 0,1 1 0,-1-1 0,1 1 0,-1-1 0,1 1 0,0 0 0,-1 0 0,1 0 0,-1 0 0,1 0 0,-1 0 0,1 1 0,0-1 1,-1 1-1,1-1 0,-1 1 0,0-1 0,1 1 0,-1 0 0,1-1 0,-1 1 0,0 0 0,0 0 0,1 0 0,-1 0 0,0 0 0,0 0 0,0 1 0,0-1 0,0 0 0,0 0 0,0 1 0,-1-1 0,1 1 0,0-1 0,0 2 0,3 9-130,0-1-1,-1 1 1,0 0 0,1 21-1,-1-16-260,17 80-3215,-10-53 726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2:25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52 302 14923,'15'73'6033,"-20"-107"-3896,-3-19-1105,-5-7-248,-2-7-440,1 2-320,6 10-944,4 14-672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2:46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0 228 13707,'15'0'5801,"29"-5"-3192,8 2-1353,8 3-992,2 0-592,-9 6-1192,-4 1 792</inkml:trace>
  <inkml:trace contextRef="#ctx0" brushRef="#br0" timeOffset="1">431 293 15387,'58'31'6082,"-54"-54"-4346,-3-6-672,-1-17-824,0 4-360,-5-8-632,1-1-448,-5 11-833,-5-3-191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2:46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9866,'-4'1'9810,"42"16"-8297,54 35-449,-20-41-888,8-4-776</inkml:trace>
  <inkml:trace contextRef="#ctx0" brushRef="#br0" timeOffset="1">470 319 15251,'-2'-14'6322,"-4"-16"-3866,-5-7-1232,15-7-391,3-3-513,-4-3-256,7 9-1001,0 8-647,-2 14 808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2:47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57 12019,'18'28'2307,"14"32"1,-31-59-2223,-1-1 0,0 1 0,1 0 0,-1 0 0,0 0 0,1 0 0,-1 0 0,0 0 0,0 0 1,0 0-1,0 0 0,0 0 0,0 0 0,0 0 0,0 0 0,0 0 0,-1 0 0,1 0 0,0 0 0,-1 0 0,1 0 0,0-1 0,-1 1 0,1 0 0,-1 0 0,0 0 0,1 0 0,-1-1 0,-1 2 0,-21 8 1148,16-8-769,1 1-10,-1 0 0,0 0 0,-1-1 0,1 0 1,0-1-1,0 0 0,-1 0 0,1 0 0,-11-1 1,16-1-373,-1 1 0,1-1 1,-1 1-1,1-1 1,0 0-1,-1 0 1,1 0-1,0 0 1,0-1-1,0 1 0,0 0 1,0-1-1,0 0 1,0 1-1,0-1 1,1 0-1,-1 0 1,1 0-1,-1 0 1,1 0-1,0 0 0,0 0 1,0-1-1,0 1 1,0 0-1,0-1 1,1 1-1,-1-1 1,1 1-1,-1 0 1,1-5-1,0 1-124,0 0-1,0 0 1,0 1-1,1-1 1,0 1-1,0-1 1,0 0-1,1 1 1,0 0 0,0-1-1,0 1 1,1 0-1,0 0 1,0 0-1,0 0 1,0 1 0,1-1-1,0 1 1,7-7-1,-8 9-60,-1 0-1,1 0 1,0 0 0,-1 1-1,1-1 1,0 1-1,0 0 1,0 0 0,0 0-1,0 0 1,0 0-1,0 0 1,0 1 0,1 0-1,-1-1 1,0 1-1,0 1 1,0-1 0,1 0-1,-1 1 1,0-1 0,0 1-1,0 0 1,0 0-1,0 0 1,0 1 0,0-1-1,0 1 1,-1-1-1,1 1 1,-1 0 0,1 0-1,-1 0 1,1 1-1,-1-1 1,3 4 0,14 18-675,22 33 0,-26-34 937,1-1 0,26 27 0,-35-96 3091,-4 29-3042,0 0-1,12-31 1,-14 44-163,1 0 0,0 1 1,1-1-1,-1 0 0,1 1 0,0-1 0,0 1 0,0 0 0,1 0 0,-1 0 0,1 1 0,0-1 0,0 1 0,0 0 0,1 0 0,4-3 0,-7 6-32,0-1 0,0 0 0,0 1 0,0 0 0,0-1 0,0 1 0,0 0-1,0 0 1,0 0 0,1 0 0,-1 0 0,0 1 0,0-1 0,0 1 0,0-1-1,0 1 1,0 0 0,0 0 0,-1 0 0,1 0 0,0 0 0,0 0 0,-1 0-1,1 1 1,0-1 0,-1 1 0,1-1 0,-1 1 0,0-1 0,2 3 0,4 7 44,1 0 0,-2 1 1,10 21-1,-5-11 5,-6-12-13,6 11-29,23 31 0,-32-47-4,1-2 0,1 1 0,-1 0 0,0 0 0,1-1 0,0 0 0,0 0 0,0 0 0,0 0 0,0-1 0,1 1 0,-1-1-1,1 0 1,5 1 0,-9-3 8,0 0-1,0 0 0,0 0 1,0-1-1,0 1 1,0 0-1,0-1 0,0 1 1,0-1-1,0 1 1,0-1-1,-1 1 0,1-1 1,0 0-1,0 1 0,0-1 1,-1 0-1,1 0 1,0 0-1,-1 1 0,1-1 1,-1 0-1,1 0 1,-1 0-1,0 0 0,1-2 1,12-31 238,-11 27-223,6-11-242,1 0 1,1 0 0,0 1 0,1 0 0,1 1-1,1 0 1,0 1 0,1 0 0,16-13 0,-10 14-2057,2 9-1812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2:48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1 367 8802,'5'5'8340,"-4"-5"-8126,14-3 1704,20-16-1761,-18 7 128,0-1 0,-1-1 0,-1-1 0,0 0 0,-1-1 0,0-1-1,-1 0 1,15-28 0,-5 6 116,-10 20-175,0-1-1,-2-1 1,-1 0-1,15-42 1,-25 63-218,0 0 1,0 0-1,0 0 0,-1 0 1,1 0-1,0 0 1,0 0-1,0 0 1,0 0-1,0 0 1,0 0-1,-1 0 0,1 0 1,0 0-1,0 0 1,0 0-1,0 0 1,0 0-1,0 0 1,0 0-1,-1 0 1,1 0-1,0 0 0,0 0 1,0 0-1,0 0 1,0 0-1,0 0 1,0 0-1,0 0 1,-1 0-1,1-1 0,0 1 1,0 0-1,0 0 1,0 0-1,0 0 1,0 0-1,0 0 1,0 0-1,0 0 0,0-1 1,0 1-1,0 0 1,0 0-1,0 0 1,0 0-1,0 0 1,0 0-1,0 0 0,0-1 1,0 1-1,0 0 1,-10 12 159,-9 31-90,2 0 0,2 1 0,-13 66 0,9-38-221,3-11-80,7-18-209,-3-1 1,-1 0 0,-38 78 0,49-116 391,-1 0 1,0 0-1,0 0 1,-1 0-1,1 0 1,-1-1-1,0 0 0,-7 6 1,10-9 35,0 0 1,1 1-1,-1-1 0,0 1 1,0-1-1,0 0 0,1 1 1,-1-1-1,0 0 0,0 0 1,0 0-1,0 0 0,1 0 1,-1 0-1,0 0 0,0 0 1,0 0-1,0 0 0,0 0 1,1-1-1,-3 1 0,2-1 5,1 0-1,-1 0 0,0 0 1,0 0-1,0 0 0,1 0 0,-1 0 1,0 0-1,1-1 0,-1 1 1,1 0-1,0 0 0,-1 0 0,1-1 1,0 1-1,0 0 0,0 0 0,0-1 1,0-1-1,0-7 1,0 0 0,1 0-1,1 0 1,-1 0 0,2 0 0,-1 1-1,1-1 1,1 1 0,0 0 0,0 0-1,1 0 1,0 0 0,0 1 0,1 0 0,0 0-1,1 0 1,0 1 0,0 0 0,8-6-1,2-1 5,0 1-1,1 0 1,1 2-1,-1 0 0,2 1 1,0 1-1,39-12 1,-35 14 19,0 2 1,1 1 0,0 0 0,-1 2 0,1 1-1,29 3 1,-51-2 17,0 1 0,0-1 0,0 1 0,0 0-1,0 0 1,0 0 0,0 1 0,-1-1 0,1 1 0,0-1 0,-1 1-1,1 0 1,-1 0 0,0 0 0,0 1 0,0-1 0,0 0 0,0 1 0,0-1-1,0 1 1,-1 0 0,1-1 0,-1 1 0,0 0 0,0 0 0,0 0 0,0 0-1,-1 0 1,1 0 0,-1 0 0,0 0 0,0 4 0,3-1-7,5-10 0,12-11 4,-12 6-42,0 0-1,-1 0 1,0-1-1,0 0 1,-1-1-1,-1 0 1,0 1-1,0-2 1,4-14-1,15-33-80,-24 59 66,0 0 0,0-1 0,0 1 0,0 0 0,0-1 0,0 1 0,0 0 0,1-1 0,-1 1 0,0 0 0,0 0-1,0-1 1,0 1 0,0 0 0,1 0 0,-1-1 0,0 1 0,0 0 0,0 0 0,1 0 0,-1-1 0,0 1 0,0 0 0,1 0 0,-1 0-1,0 0 1,0 0 0,1-1 0,-1 1 0,0 0 0,1 0 0,-1 0 0,0 0 0,0 0 0,1 0 0,-1 0 0,0 0 0,1 0-1,2 11-1341,-1 4-121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2:49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52 9490,'-2'-1'581,"-1"1"1,0 0-1,1 0 0,-1 0 1,0 1-1,0-1 0,1 0 0,-1 1 1,-2 1-1,-1 0-418,0 1 0,1-1 1,-1 2-1,1-1 0,0 0 0,0 1 1,-6 6-1,8-7-27,0 1 0,0 0 0,0 0 0,1 0 0,0 0 0,-1 0 0,1 0-1,1 1 1,-1-1 0,1 1 0,0-1 0,0 1 0,0-1 0,0 7 0,0-6-33,1 1 0,0 0 0,0 0-1,0 0 1,1-1 0,0 1 0,0 0-1,0-1 1,1 1 0,3 6 0,-4-10-92,0 0 1,1 0-1,-1 0 0,1-1 1,0 1-1,-1-1 0,1 1 1,0-1-1,0 1 0,0-1 1,0 0-1,0 0 0,0 0 1,0 0-1,1-1 1,-1 1-1,0-1 0,0 1 1,1-1-1,-1 0 0,0 1 1,1-1-1,-1-1 0,0 1 1,1 0-1,-1 0 0,0-1 1,0 1-1,3-2 0,10-2 8,-1 0 0,1-2 0,16-8 0,-21 10-3,-4 1-24,1-1 0,-1 0 0,0 0 1,0-1-1,-1 0 0,1 0 0,8-10 0,33-49-198,-12 15 80,-32 46 115,4-7-11,1 2 1,0-1-1,16-12 1,-24 20 22,1 1-1,-1 0 1,0-1 0,1 1 0,-1 0-1,0 0 1,1-1 0,-1 1 0,1 0-1,-1 0 1,0 0 0,1 0 0,-1-1 0,1 1-1,-1 0 1,1 0 0,-1 0 0,0 0-1,1 0 1,-1 0 0,1 0 0,-1 0-1,1 0 1,-1 1 0,1-1 0,-1 0-1,0 0 1,1 0 0,-1 0 0,1 1-1,-1-1 1,0 0 0,1 0 0,-1 1 0,0-1-1,1 0 1,-1 0 0,0 1 0,1-1-1,-1 0 1,0 1 0,0-1 0,1 1-1,-1-1 1,0 0 0,0 1 0,1 0-12,-1 0 0,0-1 1,0 1-1,0 0 1,0 0-1,0-1 0,0 1 1,0 0-1,0 0 0,0-1 1,0 1-1,0 0 1,0-1-1,-1 1 0,1 0 1,0 0-1,0-1 1,-1 1-1,1 0 0,0-1 1,-1 1-1,1-1 0,-1 1 1,1-1-1,-1 1 1,1-1-1,-1 1 0,1-1 1,-2 1-1,1 0-43,0 0-1,1 0 0,-1 0 1,0 0-1,0 0 1,1 0-1,-1 0 0,1 0 1,-1 0-1,1 0 1,-1 0-1,1 0 1,0 0-1,-1 0 0,1 0 1,0 1-1,0-1 1,0 0-1,0 0 0,0 0 1,0 0-1,0 1 1,0-1-1,1 0 1,-1 0-1,0 0 0,1 0 1,-1 0-1,1 0 1,-1 0-1,1 0 0,-1 0 1,1 0-1,0 0 1,0 0-1,-1 0 1,1 0-1,0 0 0,0-1 1,0 1-1,0 0 1,1 0-1,3 1-1695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2:50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7138,'3'-3'2560,"8"1"-2272,-3-4-312,-11 3-104,2 1-672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2:50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138 214 9386,'22'-2'3821,"-24"3"-3643,1-1 1,-1 1-1,1-1 0,-1 1 1,1 0-1,0 0 1,-1 0-1,1 0 1,0 0-1,0 0 0,0 0 1,0 0-1,0 1 1,0-1-1,0 0 1,0 1-1,0-1 0,-1 3 1,-3 6 37,-1 0 0,0 0 0,-1-1 0,0 0 0,0 0 0,-1 0 0,0-1 0,0-1 0,-15 11 1,2 1-26,18-17-151,1 0-1,0 1 0,0-1 0,0 1 1,0 0-1,0 0 0,1 0 1,-1 0-1,1 0 0,-2 5 0,-3 8 314,5-15-339,1-1 1,0 1 0,0-1-1,0 0 1,0 1 0,0-1 0,-1 1-1,1-1 1,0 1 0,0-1-1,0 1 1,0-1 0,0 1 0,0-1-1,1 1 1,-1-1 0,0 1-1,0-1 1,0 0 0,0 1 0,1-1-1,-1 1 1,0-1 0,0 0-1,0 1 1,1-1 0,-1 1 0,0-1-1,1 0 1,-1 1 0,0-1-1,1 0 1,19 10 195,20-3-112,-33-7-93,-1 0 0,1 0 0,-1-1 1,1 1-1,-1-1 0,0-1 0,1 1 0,-1-1 0,0 0 0,0-1 1,0 0-1,0 0 0,0 0 0,-1 0 0,10-8 0,2-5-18,-1 1 0,-1-2 0,18-24 0,20-20-44,167-136-526,-173 157 402,-36 28 251,-24 24 32,3 3-38,0 0 0,1 1-1,0 0 1,1 0 0,1 1 0,1-1-1,0 2 1,1-1 0,1 1 0,1-1-1,0 1 1,2 0 0,0 0 0,1 23-1,0-38-10,0 0 0,1-1 0,-1 1 0,0-1 0,1 1 0,0-1 0,-1 0 0,1 1 0,0-1 0,0 0 0,0 1 0,1-1 0,-1 0 0,1 0 0,-1 0 0,1 0 0,-1 0 0,1 0 0,0 0 0,0-1 0,4 4 0,-3-4 8,1 0-1,-1-1 1,0 1-1,0-1 1,1 1 0,-1-1-1,0 0 1,1 0-1,-1 0 1,0-1-1,0 1 1,1-1-1,-1 0 1,0 0-1,0 0 1,6-2 0,10-7 184,0 0 1,34-23-1,-40 23-172,0 1 0,0 1 0,1 0 0,1 1 0,-1 0 0,1 1 0,15-4 0,-28 10-66,-1 0 0,0 0 0,0 0 0,1-1 1,-1 1-1,0 1 0,1-1 0,-1 0 0,0 0 0,0 0 1,1 1-1,-1-1 0,0 1 0,0-1 0,0 1 0,0-1 0,1 1 1,-1-1-1,0 1 0,0 0 0,0 0 0,0 0 0,0 0 0,-1 0 1,2 1-1,17 34 136,-18-31-135,1 0-1,1-1 0,-1 1 1,1 0-1,-1-1 1,6 6-1,-3-6-35,0 1-1,1-2 1,-1 1-1,1-1 1,0 1-1,0-2 1,0 1 0,0-1-1,1 0 1,-1 0-1,1 0 1,-1-1-1,1 0 1,0-1-1,-1 1 1,1-1-1,0-1 1,12-1-1,-8 0-379,-1 0 0,1 0 0,0-1 0,-1 0 0,0-1 0,0-1-1,0 1 1,0-2 0,-1 1 0,0-1 0,9-8 0,-4-4-4104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2:50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61 13379,'-27'-60'5321,"45"63"-3473,16 7-1440,6-4-472,14-1-1224,3-5-1240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2:52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1 273 12595,'1'-1'553,"0"1"0,-1-1 1,1 0-1,0 0 0,0 1 1,-1-1-1,1 0 0,0 0 0,-1 0 1,1 0-1,-1 0 0,1 0 1,-1 0-1,1-2 0,6-29 361,-6 26-133,3-24 143,-2 9-520,1-1 0,1 1 0,0 1 0,2-1-1,9-21 1,-15 41-398,1 1-1,-1-1 1,0 1 0,0 0-1,1-1 1,-1 1-1,0 0 1,1-1 0,-1 1-1,0 0 1,1-1-1,-1 1 1,0 0 0,1 0-1,-1 0 1,1-1-1,-1 1 1,1 0-1,-1 0 1,0 0 0,1 0-1,-1 0 1,1 0-1,-1 0 1,1 0 0,-1 0-1,1 0 1,-1 0-1,1 0 1,-1 0 0,1 0-1,-1 0 1,0 0-1,1 0 1,-1 1 0,1-1-1,-1 0 1,0 0-1,1 1 1,-1-1-1,1 0 1,-1 0 0,0 1-1,1-1 1,-1 1-1,0-1 1,0 0 0,1 1-1,-1-1 1,0 0-1,0 1 1,1-1 0,-1 2-1,21 31 44,-13-21-44,2 3-112,1 1 0,1-2 0,18 19 0,-25-28 28,1 0-1,-1-1 1,1 0 0,0 1 0,0-2 0,0 1 0,1-1 0,-1 0 0,1 0 0,0-1 0,12 3 0,-18-5 74,0 1 1,1-1 0,-1 0 0,1 0-1,-1 0 1,1 0 0,-1 0 0,1 0-1,-1 0 1,1-1 0,-1 1 0,0 0-1,1-1 1,-1 1 0,1-1 0,-1 0-1,0 1 1,0-1 0,1 0 0,-1 0-1,0 0 1,0 0 0,0 0 0,0 0 0,0 0-1,0 0 1,0 0 0,0 0 0,-1-1-1,1 1 1,0 0 0,-1-1 0,1 1-1,-1 0 1,1-3 0,1-4 47,-1-1 0,0 0-1,0 0 1,-1-17 0,0-3 49,1 23-92,0 0 0,0-1-1,0 1 1,1 0 0,0 0 0,0 0 0,0 0-1,5-7 1,-5 11-53,0-1-1,0 1 1,0 0-1,0 0 1,1 0-1,-1 0 1,1 0-1,-1 0 1,1 1-1,0-1 0,-1 1 1,1 0-1,0 0 1,0 0-1,0 0 1,0 0-1,0 1 1,0-1-1,3 1 1,112-7-4384,-101 11 3949,-17-4 491,1 0-1,-1 0 0,0 1 1,1-1-1,-1 0 1,1 0-1,-1 0 0,0 0 1,1 0-1,-1 1 1,0-1-1,1 0 1,-1 0-1,0 1 0,0-1 1,1 0-1,-1 0 1,0 1-1,0-1 0,1 0 1,-1 1-1,0-1 1,0 0-1,0 1 1,0-1-1,1 0 0,-1 1 1,0-1-1,0 0 1,0 1-1,0-1 0,0 1 1,0-1-1,0 0 1,0 1-1,0-1 1,0 0-1,0 2 0,-4 5 232,1 0 0,0 0 0,1 0 0,0 1 0,0-1 0,1 1 0,0 0-1,0-1 1,1 1 0,-1 0 0,2 0 0,-1-1 0,1 1 0,1 0 0,-1-1 0,1 1-1,0-1 1,6 13 0,-6-15-159,1 0 1,-1 0-1,1 0 0,0 0 1,1 0-1,-1 0 0,1-1 0,0 0 1,0 0-1,0 0 0,9 6 1,-9-8-58,-1 0 0,1 0 1,-1-1-1,1 1 1,0-1-1,0 0 1,0 0-1,0 0 0,0-1 1,0 1-1,0-1 1,0 0-1,0 0 1,0-1-1,0 1 0,0-1 1,0 0-1,5-1 1,44-12-1750,-40 8 69,-3-4-396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2:52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90 151 12699,'-57'-110'5081,"71"100"-3233,-1-1-568,13-1-415,4 7-217,0 2-400,1 3-312,-6 7-992,-11-1-889</inkml:trace>
  <inkml:trace contextRef="#ctx0" brushRef="#br0" timeOffset="1">0 189 12675,'15'-2'4801,"9"-3"-3601,20-1-888,2-4-168,10 7-568,8 1-536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2:25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93 15059,'-24'-46'5985,"6"35"-3544,10 11-481,18-3-503,4-4-233,19-1-640,6-2-184,-4 4-168,6 4-96,-7 10-176,4-3-192,-7 2-536,-5-6-360,0 3-865,-10-3-319,-3-1-841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2:54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40 253 12467,'-4'-1'665,"-25"-3"2234,23 6-1398,14 4 352,0-2-1678,1 0-1,0-1 0,-1 0 0,1 0 0,0-1 0,0 0 1,1-1-1,-1 0 0,0-1 0,15 0 0,-20-1-154,1 1-1,-1-1 1,0 0-1,0 0 1,0 0-1,1 0 0,-1-1 1,-1 0-1,1 0 1,0 0-1,4-3 1,-6 3-8,0 0 0,0 0 0,0 0 0,0 0 1,0-1-1,-1 1 0,1 0 0,-1-1 0,0 1 0,1-1 1,-1 0-1,0 1 0,-1-1 0,1 0 0,0 0 0,-1 1 1,1-1-1,-1-5 0,0 4 11,0-1 1,-1 0-1,0 1 1,1-1-1,-1 0 1,-1 1-1,1-1 1,-1 1-1,0 0 0,0 0 1,-3-6-1,-33-39 633,31 42-458,1-1 1,0 1 0,0-1-1,0-1 1,1 1 0,-6-14-1,11 22-188,0-1-1,0 0 1,-1 0-1,1 1 1,0-1-1,0 0 1,0 0-1,0 1 1,0-1-1,0 0 1,0 0 0,0 0-1,0 1 1,0-1-1,1 0 1,-1 0-1,0 1 1,0-1-1,1 0 1,-1 0-1,0 1 1,1-1-1,-1 0 1,1 1-1,-1-1 1,1 1-1,-1-1 1,1 0 0,0 1-1,-1-1 1,1 1-1,0 0 1,-1-1-1,1 1 1,0-1-1,-1 1 1,1 0-1,0 0 1,1-1-1,31-4-254,-14 5-264,0 0 0,0 2 0,25 3 0,13 14-1320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2:54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0 262 12619,'36'11'4471,"-27"-9"-4139,-1-1 1,0 0-1,1 0 1,-1-1 0,12-1-1,-17 1-273,1-1 1,-1 1-1,0 0 0,1-1 0,-1 0 1,0 0-1,0 0 0,0 0 0,0-1 1,0 1-1,0-1 0,0 0 1,0 0-1,-1 0 0,1 0 0,-1 0 1,1 0-1,-1-1 0,0 1 0,0-1 1,0 0-1,0 0 0,0 1 0,-1-1 1,1 0-1,-1 0 0,2-4 0,-2 0 183,0 1 0,0 0-1,-1 0 1,0 0 0,0-1-1,0 1 1,-1 0-1,0 0 1,0 0 0,0 0-1,-1 0 1,-2-7-1,0 4 200,-1-1 0,1 1 0,-2-1 0,1 1 0,-1 1 0,-10-12 0,14 19-371,1-1 0,-1 0 0,1 0 0,-1 0 0,1 0 0,0 0 0,-1 0 0,1-1 0,1 1 0,-1 0 0,0 0 0,0-1 0,1 1 0,-1-1 0,1-3 0,0 5-89,0 0 1,1-1-1,-1 1 1,1 0-1,-1 0 1,1 0-1,0 0 0,-1 0 1,1 0-1,0 0 1,-1 0-1,1 0 1,0 1-1,0-1 0,0 0 1,0 0-1,0 1 1,0-1-1,0 1 1,0-1-1,0 1 0,0-1 1,1 1-1,-1 0 1,0-1-1,0 1 1,0 0-1,0 0 0,1 0 1,-1 0-1,0 0 1,0 0-1,2 0 1,4 1-350,0 0 0,0 0 0,0 0 0,0 1 0,0 0 0,0 0 0,8 5 0,-15-7 362,36 14-2668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2:55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10650,'43'7'5471,"-43"-7"-5308,1 1 1,-1-1-1,1 0 1,-1 0-1,1 0 1,-1 1-1,0-1 0,1 0 1,-1 0-1,1 1 1,-1-1-1,0 0 1,1 1-1,-1-1 1,0 0-1,1 1 0,-1-1 1,0 1-1,0-1 1,0 0-1,1 1 1,-1-1-1,0 1 1,0-1-1,0 1 1,-3 17 1488,1-14-1161,0 6-116,0 0-1,0 0 1,1 1-1,0-1 1,0 0 0,2 11-1,-1-18-344,0 1 0,1-1 0,0 0-1,0 0 1,0 0 0,0 1 0,0-1 0,0 0 0,1 0-1,-1 0 1,1-1 0,0 1 0,0 0 0,0-1 0,0 1-1,1-1 1,-1 0 0,1 1 0,-1-1 0,1-1 0,0 1 0,0 0-1,3 1 1,3 0 33,0 0-1,0-1 0,0 0 1,0-1-1,1 0 0,-1 0 1,0-1-1,0 0 1,1-1-1,-1 0 0,0 0 1,0-1-1,11-4 1,-13 5 2,0-1 1,-1-1 0,1 1 0,-1-1 0,1 0-1,-1-1 1,0 1 0,0-1 0,0 0 0,-1-1-1,0 1 1,1-1 0,-2 0 0,1-1 0,0 1-1,-1-1 1,6-11 0,-8 13-39,-1 0 0,0 0 0,0 0 0,-1 0 0,1 0 0,-1 0 0,0 0 0,0 0 0,0 0 0,0 0 0,-1 0 0,0 0 0,0 0 0,0 0 0,0 0 0,0 1 0,-1-1 0,0 0 1,1 1-1,-6-7 0,4 5-141,-1 0 0,0 0 0,-1 0 0,1 0 0,-1 1 1,0 0-1,0 0 0,-1 0 0,1 1 0,-1-1 0,0 1 1,-6-2-1,-6 3-1629,15 6-443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2:55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17 267 11955,'-10'22'2316,"4"-8"864,12-34-127,32-68 655,-37 86-3643,16-41 1301,-17 42-1332,1 0 1,-1 0 0,1 1 0,-1-1 0,1 0 0,-1 1 0,1-1 0,0 0 0,-1 1 0,1-1 0,0 1 0,-1-1-1,1 1 1,0-1 0,0 1 0,-1 0 0,1-1 0,0 1 0,1 0 0,-1 0-15,0 0 0,0 0 0,0 1 1,-1-1-1,1 0 0,0 1 0,0-1 0,0 1 0,-1-1 0,1 1 1,0-1-1,0 1 0,-1 0 0,1-1 0,0 1 0,-1 0 0,1-1 1,-1 1-1,1 0 0,-1 0 0,0 0 0,1 1 0,-1-2-19,6 11 40,0-1-1,0 0 1,15 18 0,-18-25-46,1 0 0,-1 0 1,0-1-1,1 1 0,-1-1 1,1 0-1,0 0 0,0 0 1,0 0-1,0-1 0,0 1 1,0-1-1,0 0 0,9 1 1,-6-2 12,-1 1 1,1-1-1,0-1 1,0 1-1,0-1 1,9-2-1,-14 2-2,0 1-1,1-1 1,-1 0 0,0 0 0,0 0-1,0 0 1,0 0 0,0-1-1,0 1 1,0-1 0,0 1 0,0-1-1,-1 1 1,1-1 0,-1 0-1,1 0 1,-1 0 0,0 0 0,0 0-1,0 0 1,0 0 0,1-4-1,5-39 55,-7 37-43,1-1 1,0 1 0,1 0 0,0 0 0,5-14 0,-6 19-33,1 1 0,-1-1 0,1 1 0,0 0-1,-1-1 1,1 1 0,0 0 0,1 0 0,-1 0 0,0 0-1,0 1 1,1-1 0,-1 1 0,1-1 0,0 1 0,-1 0 0,1 0-1,0 0 1,-1 0 0,1 1 0,4-1 0,8-1-153,1 1 0,-1 0 0,1 2 0,-1-1 0,1 2 0,-1 0 0,21 6 0,0 2-147,64 27 0,-92-33 305,0 0 1,0 0-1,0 1 0,11 8 1,-18-13 20,-1 1 1,1-1 0,0 1 0,0-1 0,0 1 0,0 0-1,-1-1 1,1 1 0,0 0 0,-1 0 0,1-1-1,-1 1 1,1 0 0,-1 0 0,1 0 0,-1 0 0,1 0-1,-1 0 1,0 0 0,1 0 0,-1 0 0,0 0 0,0 0-1,0 0 1,0 0 0,0 0 0,0 0 0,0 0-1,0 0 1,0 0 0,-1 0 0,1 0 0,0 0 0,-1 0-1,1 0 1,-1 0 0,1-1 0,-1 1 0,1 0 0,-1 0-1,1 0 1,-1-1 0,0 1 0,1 0 0,-1 0-1,0-1 1,0 1 0,0-1 0,0 1 0,-4 2 122,0-1-1,0 0 1,-1 0 0,1 0 0,0-1 0,-1 1 0,1-1-1,-1-1 1,1 1 0,-1-1 0,1 0 0,-1 0-1,1-1 1,-1 1 0,1-1 0,0-1 0,-1 1 0,-5-3-1,3 2 41,-1-1-1,1-1 0,0 1 1,1-1-1,-1-1 0,1 1 0,0-1 1,0 0-1,0-1 0,-11-12 1,15 14-119,0 0 1,0-1-1,1 1 0,-1-1 1,1 0-1,0 0 1,1 0-1,-1 0 1,-1-9-1,3 11-53,-1 1 0,1-1 0,0 1 0,0-1 0,0 1 0,0-1 0,1 1 0,-1-1 0,1 1 0,-1-1 0,1 1 0,0-1 0,0 1 0,0 0-1,0-1 1,0 1 0,1 0 0,-1 0 0,1 0 0,-1 0 0,4-3 0,-1 2-55,-1 1 0,1 0 0,0 0 0,0 0 0,0 0 0,0 1 0,0 0 0,0-1 0,0 2 0,1-1 0,-1 0-1,0 1 1,1 0 0,7 0 0,-1 1-323,0 1-1,0-1 0,0 2 1,19 6-1,21 12-1739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2:57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7874,'36'-37'4541,"-36"36"-4270,1 1 1,-1-1-1,0 0 0,1 1 1,-1-1-1,0 1 1,1-1-1,-1 1 1,1-1-1,-1 1 0,1 0 1,0-1-1,-1 1 1,1 0-1,-1-1 1,1 1-1,-1 0 0,1-1 1,0 1-1,-1 0 1,1 0-1,0 0 1,-1 0-1,1 0 0,0 0 1,0 0-1,2 13 3000,-3-9-2839,11 110 774,-10-108-1176,-1 0 1,1 0-1,1 0 1,-1 0-1,1 0 1,1-1 0,-1 1-1,1-1 1,-1 1-1,1-1 1,1 0-1,-1 0 1,1 0-1,5 5 1,-6-8 0,-1 0 0,1-1 0,-1 1 1,1-1-1,0 1 0,0-1 0,-1 0 0,1 0 1,0 0-1,0-1 0,0 1 0,0-1 1,0 0-1,0 1 0,0-1 0,0-1 1,0 1-1,0 0 0,0-1 0,0 1 1,0-1-1,0 0 0,0 0 0,0 0 1,0-1-1,-1 1 0,6-4 0,-2 2 12,0-2-1,-1 1 1,1-1-1,-1 0 1,0 0 0,0-1-1,0 1 1,-1-1-1,0 0 1,0 0-1,-1 0 1,1-1 0,-1 0-1,3-11 1,-3 10-157,-1 0 0,0 0 0,0 0 0,-1-1-1,0 1 1,-1-1 0,0 1 0,0-1 0,0 1 0,-1 0 0,-1-1 0,-2-10 0,-3 7-1437,3 8-401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2:58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0 186 14123,'70'88'5377,"-72"-108"-4185,4-3-455,1-4-521,-3-2-112,7 3-48,-6-7 0,1-1-496,3 5-409,0-1-719,-8 8-768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2:58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87 7258,'-8'-11'9636,"7"9"-8632,-1-1-1,1 0 1,0 0-1,0 1 1,1-1-1,-1 0 1,0 0 0,1 0-1,0-3 1,27-5-491,26-17-417,-51 27-88,0 0 0,0 0-1,0 1 1,1-1-1,-1 1 1,0-1 0,0 1-1,1 0 1,-1 0 0,0 0-1,1 0 1,-1 0 0,0 0-1,1 1 1,-1-1 0,0 1-1,0 0 1,1 0 0,-1 0-1,0 0 1,0 0 0,0 0-1,0 0 1,0 0 0,0 1-1,-1-1 1,1 1 0,0 0-1,-1-1 1,1 1 0,1 3-1,0-1-7,0 1 0,0 0-1,0 0 1,-1 0 0,1 0-1,-1 0 1,0 1 0,-1-1-1,0 0 1,2 9 0,-4-11-1,1 1 0,-1-1 0,1 1 0,-1-1 0,0 1 0,-1-1 0,1 1 0,0-1 0,-1 0 0,0 0 1,0 0-1,0 0 0,0 0 0,0 0 0,-1 0 0,1-1 0,-1 1 0,0-1 0,1 0 0,-1 1 0,0-1 0,-7 3 0,8-4-212,-1 1-1,0 0 1,0-1-1,0 0 0,-1 1 1,1-1-1,0-1 0,0 1 1,0 0-1,-1-1 0,1 1 1,0-1-1,-1 0 0,1 0 1,-1-1-1,1 1 0,0-1 1,0 1-1,-1-1 0,1 0 1,0 0-1,0 0 0,0-1 1,-5-2-1,-1-4-2024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2:58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0 160 12803,'36'55'5185,"-39"-31"-3385,5-6-960,1-6-151,15-6-233,1 2-56,10-4-88,1 0-80,-1 1-488,-8-5-368,-3 0-921,0-3-279</inkml:trace>
  <inkml:trace contextRef="#ctx0" brushRef="#br0" timeOffset="1">157 12 13315,'3'0'5449,"8"-5"-3425,2 3-479,10 1-393,3-2-296,3 3-296,5 0-224,2 3-648,-12 3-496,-2-2-1160,-3-1-3345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2:59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13979,'-53'56'5017,"85"-56"-4497,4-4-504,-4 4-1912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2:59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0 199 9802,'39'82'4392,"-39"-82"-4320,1 0 0,-1 1 0,0-1 0,0 0 0,0 1 0,0-1 0,0 1 0,1-1 0,-1 0 0,0 1 0,0-1 0,0 0 0,1 1 0,-1-1 0,0 0 0,1 0 0,-1 1 0,0-1 0,0 0 0,1 0 0,-1 1 0,1-1 0,-1 0 0,0 0 0,1 0 0,-1 0 0,0 0 0,1 0 0,-1 1 1,1-1-1,-1 0 0,0 0 0,1 0 0,-1 0 0,1 0 0,-1 0 0,0-1 0,1 1 0,-1 0 0,1 0 0,-1 0 0,0 0 0,1 0 0,-1 0 0,1-1 0,8-14 1409,-6 9-1065,15-27 1312,-8 12-571,22-30 0,-4 10-277,-18 24-615,2 0 1,24-28-1,-32 41-259,-1 1 0,1-1 1,0 1-1,1 0 0,-1 0 1,0 0-1,1 0 0,0 1 1,0 0-1,0 0 0,-1 0 0,2 0 1,-1 1-1,0 0 0,10-1 1,-15 2-16,1 0 1,0 0-1,-1-1 1,1 1 0,0 0-1,0 0 1,-1 0-1,1 0 1,0 0 0,0 0-1,-1 0 1,1 0-1,0 0 1,-1 1 0,1-1-1,0 0 1,0 0-1,-1 1 1,1-1 0,0 0-1,-1 1 1,1-1-1,-1 1 1,1-1 0,0 1-1,-1-1 1,1 1-1,-1-1 1,0 1 0,1-1-1,-1 1 1,1 0-1,-1-1 1,0 1 0,1 0-1,-1 1 1,0 0-15,-1 0 1,1 0-1,-1 0 0,1 0 1,-1 0-1,0 0 1,0 0-1,0 0 0,0 0 1,-1 0-1,1 0 1,-2 2-1,-7 7-67,-1 1 1,-21 17-1,-51 20 32,83-49 58,-1 0 1,1 0 0,0 0 0,0 0 0,-1 0 0,1 0 0,0 0 0,0 1 0,-1-1 0,1 0 0,0 0 0,0 0 0,0 0 0,-1 1 0,1-1 0,0 0 0,0 0 0,0 0 0,0 1 0,-1-1 0,1 0 0,0 0-1,0 0 1,0 1 0,0-1 0,0 0 0,0 0 0,0 1 0,0-1 0,0 0 0,0 0 0,0 1 0,0-1 0,0 0 0,0 1 0,0-1 0,0 0 0,0 0 0,0 1 0,0-1 0,0 0 0,0 0 0,0 1 0,0-1 0,1 0-1,-1 0 1,0 1 0,17 4-64,3-1-101,23 14-107,-39-15 215,0-1 0,0 1-1,0 0 1,-1 0 0,1 0-1,-1 1 1,0-1 0,0 1-1,0 0 1,3 5 0,10 12 5,-13-18 102,0 0 1,-1 0 0,2-1 0,-1 1 0,0-1 0,0 0-1,1 0 1,4 2 0,-6-3-12,-1-1-1,1 0 1,-1 0-1,1 0 1,-1 1-1,1-2 1,-1 1-1,1 0 1,-1 0-1,1 0 1,-1-1-1,1 1 1,-1-1-1,1 1 1,-1-1-1,0 1 1,1-1-1,-1 0 1,0 0-1,1 0 1,-1 0-1,0 0 1,0 0-1,0 0 1,1-1-1,35-35 720,-2-2 0,44-63 0,-76 98-713,2-3 190,0 0 1,0 0 0,1 0 0,10-9-1,-16 15-203,1 0 1,0 1-1,0-1 0,-1 0 0,1 1 0,0-1 0,0 1 0,0-1 0,0 1 0,0-1 0,0 1 0,0 0 0,0-1 0,0 1 1,0 0-1,0 0 0,0 0 0,0 0 0,0 0 0,0 0 0,0 0 0,0 0 0,0 0 0,0 0 0,0 1 0,0-1 0,-1 0 1,1 1-1,0-1 0,0 0 0,0 1 0,0-1 0,0 1 0,0 0 0,-1-1 0,1 1 0,0 0 0,0-1 0,-1 1 1,1 0-1,-1 0 0,1 0 0,0-1 0,-1 1 0,0 0 0,1 0 0,-1 0 0,1 0 0,-1 0 0,0 2 0,12 30-99,-1 1 0,7 45 0,-7-28-1037,-8-39 668,-1-8 45,-1 0 0,0 1-1,0-1 1,-1 1 0,1-1-1,-1 1 1,0-1 0,-1 7-1,-4 4-2425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2:26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12691,'10'0'5249,"11"0"-2729,11 1-615,11-1-417,4-1-320,8 1-720,-16 0-184,0 0-648,-6 0-512,-4-2-1448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2:59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49 14779,'-44'-40'5801,"88"40"-4088,11-2-1097,9-1-1216,-6 0-937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3:01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1 277 7650,'4'2'8287,"9"0"-6747,7 2-1612,-10-2 182,7 3 115,-1-2 0,23 3 0,-33-6-185,-1 1 0,1-1-1,-1-1 1,1 1 0,-1-1 0,1 0 0,-1 0 0,0 0 0,0-1-1,1 0 1,-1 0 0,9-5 0,-13 7-35,0-1 1,0 0-1,0 1 1,0-1-1,-1 0 1,1 0-1,0 0 0,0 1 1,-1-1-1,1 0 1,0 0-1,-1 0 1,1 0-1,-1 0 0,1 0 1,-1 0-1,1-1 1,-1 1-1,0 0 1,0 0-1,1 0 0,-1 0 1,0 0-1,0-2 1,-1 0 40,1 1 1,-1-1-1,0 1 1,0 0-1,0-1 1,0 1-1,0 0 1,-1 0-1,1-1 1,-3-2-1,-4-4 332,-1 0 1,0 1-1,-15-11 1,23 18-296,-41-26 1394,34 24-1317,1-1 0,0 0 1,1 0-1,-1-1 0,1 0 1,-1 0-1,1 0 0,1-1 1,-1 0-1,1 0 0,0 0 1,1-1-1,-5-7 0,9 13-148,-1-1 0,0 0 0,1 1 0,-1-1 0,1 0-1,0 1 1,0-1 0,0 0 0,-1 1 0,1-1 0,1 0 0,-1 1-1,0-1 1,0 0 0,1 0 0,-1 1 0,1-1 0,-1 1-1,1-1 1,0 0 0,-1 1 0,1-1 0,2-2 0,0 2-8,0-1 1,-1 1 0,1 0 0,0 0-1,0 0 1,1 0 0,-1 0-1,0 0 1,1 1 0,5-2-1,6-1-284,-1 1 0,1 1 0,-1 0 0,26 1 0,-4 1-1244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3:04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68 243 10938,'-55'36'3592,"55"-36"-3490,0 0 0,0 0 1,0 1-1,0-1 0,0 0 1,-1 0-1,1 1 0,0-1 1,0 0-1,0 0 0,-1 0 1,1 1-1,0-1 0,0 0 1,-1 0-1,1 0 0,0 0 1,0 0-1,-1 1 0,1-1 1,0 0-1,0 0 0,-1 0 1,1 0-1,0 0 0,-1 0 1,1 0-1,0 0 0,-1 0 1,1 0-1,0 0 0,0 0 1,-1 0-1,1 0 0,0-1 1,-1 1-1,1 0 0,0 0 1,0 0-1,-1 0 0,1 0 1,0-1-1,0 1 0,0 0 1,-1 0-1,1 0 0,0-1 1,0 1-1,0 0 0,-1 0 1,1-1-1,0 1 0,0 0 1,0 0-1,0-1 0,0 1 1,2-14 86,-2 13 131,7-47 611,-4 27-421,1-38 1,2 11 241,-5 45-714,-1 0 0,1 1 0,0-1 0,0 1 0,0-1 0,0 1 0,0 0 0,0-1 0,0 1 0,1 0 0,-1 0 0,1 0-1,0 0 1,0 0 0,0 0 0,2-1 0,-4 3-32,1-1-1,-1 1 0,1 0 1,-1 0-1,1 0 1,0 0-1,-1 0 0,1 0 1,-1 0-1,1 1 1,-1-1-1,1 0 0,-1 0 1,1 0-1,-1 0 1,1 1-1,-1-1 0,1 0 1,-1 1-1,1-1 1,-1 0-1,0 1 0,1-1 1,-1 0-1,1 1 1,-1-1-1,0 1 0,0-1 1,1 1-1,13 19 29,-8-11-10,10 15 22,33 35 0,-41-51-44,-1-1 1,1 0 0,0 0-1,0-1 1,1 0-1,0-1 1,0 0-1,15 6 1,-24-11 0,1 1-1,-1-1 1,0 0 0,0 0 0,1 0 0,-1 0-1,0 0 1,1 0 0,-1 0 0,0 0-1,0-1 1,1 1 0,-1 0 0,0 0-1,0 0 1,1 0 0,-1 0 0,0 0-1,0 0 1,1-1 0,-1 1 0,0 0 0,0 0-1,0 0 1,1-1 0,-1 1 0,0 0-1,0 0 1,0 0 0,0-1 0,1 1-1,-1 0 1,0 0 0,0-1 0,0 1-1,0 0 1,0 0 0,0-1 0,0 1 0,0 0-1,0-1 1,0 1 0,0 0 0,0 0-1,0-1 1,0 1 0,0 0 0,0 0-1,0-1 1,0 1 0,0 0 0,0-1-1,-1 1 1,1 0 0,0 0 0,0 0 0,0-1-1,-1 1 1,-7-30 362,0 6-81,7 15-224,0 0-1,0 0 1,1 0-1,0 0 0,0 0 1,1 0-1,0 0 1,1 0-1,0 0 1,0 0-1,1 1 1,0-1-1,1 1 1,5-9-1,-8 15-93,0 0 0,0 1-1,0-1 1,1 1-1,-1 0 1,0-1 0,1 1-1,-1 0 1,1 0 0,0 0-1,-1 0 1,1 0-1,0 0 1,0 1 0,-1-1-1,1 1 1,0-1 0,0 1-1,0-1 1,0 1-1,0 0 1,0 0 0,0 0-1,0 0 1,0 0 0,-1 1-1,1-1 1,0 0-1,3 2 1,4 1-627,0 0-1,-1 1 1,1 0-1,11 8 1,3 3-1577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3:04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11418,'64'19'4075,"-63"-18"-3954,-1-1 0,0 0 0,1 1 0,-1-1 0,0 1 0,1-1 0,-1 1 0,0-1 0,1 0 0,-1 1 0,0-1 0,0 1 0,0-1 0,1 1 0,-1-1 0,0 1 0,0-1 0,0 1 0,0-1 0,0 1 0,0 0 0,0-1 0,0 1 0,0-1 0,0 1 0,0-1 0,0 1 0,-1-1 0,1 1 0,0-1 0,0 1 0,0-1 0,-1 1 0,1-1 0,0 0 0,-1 1 0,1-1 0,-1 1 0,-13 21 728,12-20-551,0 1-168,0 0-1,-1 0 0,1 0 1,0 1-1,0-1 1,1 1-1,-1-1 0,1 1 1,0 0-1,0-1 0,0 1 1,0 0-1,0 0 1,1 0-1,0 0 0,0 4 1,1-5-95,0 0 0,0 0 0,1 0 0,-1 0 0,1 0 0,-1-1 0,1 1 0,0 0 0,0-1 0,0 0 0,0 1 0,1-1 0,-1 0 0,1 0 0,-1 0 0,1 0 0,0-1 0,-1 1 0,1-1 0,5 2 1,-1 0-46,1 1 0,0-2 1,-1 1-1,1-1 0,0-1 1,0 1-1,9-1 0,-13 0-265,0-1 1,0 0-1,1-1 0,-1 1 0,0-1 0,-1 0 0,1 0 0,0 0 0,0 0 0,0-1 1,0 1-1,-1-1 0,1 0 0,-1 0 0,0-1 0,5-3 0,6-11-2241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3:05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13083,'11'2'4889,"5"-4"-3641,13 2-152,-3-5-127,4 2-129,2 3-360,-1 0-288,-8 0-1048,-2 1-513</inkml:trace>
  <inkml:trace contextRef="#ctx0" brushRef="#br0" timeOffset="1">2 131 9074,'20'1'3345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3:05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48 204 10050,'-23'68'3729,"59"-73"-2841,0 2-520,-10-11 96,-15-1 80,-13-1 361,-11-7 207,-9 5 48,-3-5-32,-2-8-255,1-3-305,13 5-288,8 0-104,23 9-440,16 12-216,14 5-737,9 3-383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3:06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0 260 11090,'24'11'6157,"4"-7"-4154,29-7-1560,-52 2-92,8 0-128,0-1 0,0 0-1,18-6 1,-27 7-192,0 0-1,-1-1 1,0 0 0,1 1 0,-1-1 0,0 0-1,0 0 1,0-1 0,0 1 0,0-1-1,-1 1 1,1-1 0,-1 0 0,0 0-1,1 0 1,2-6 0,-3 4 53,1 0-1,-1 0 1,1 0 0,-2 0-1,1-1 1,0 1 0,-1-1 0,0 1-1,0-1 1,-1 1 0,0-1-1,0 0 1,0 1 0,0-1-1,-1 1 1,0-1 0,0 1 0,-1-1-1,1 1 1,-4-8 0,-7-11 579,10 20-489,-1-1-1,1 0 1,-1-1-1,1 1 1,1 0 0,-1-1-1,0-7 1,2 13-170,0-1 0,0 0 1,0 1-1,0-1 0,0 1 0,0-1 1,0 0-1,0 1 0,1-1 0,-1 1 0,0-1 1,0 1-1,1-1 0,-1 0 0,0 1 1,1-1-1,-1 1 0,1 0 0,-1-1 0,1 1 1,-1-1-1,1 1 0,-1 0 0,1-1 1,-1 1-1,1-1 0,22-4-89,28 6-1123,-22 6-331,-10 6-847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3:07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17 129 11755,'-16'34'7632,"31"-57"-4656,-12 20-2678,0-1 1,0 0 0,0 0-1,0 0 1,-1-1 0,3-7-1,1-12 415,8-24 185,-14 46-847,1 0 0,0 0 0,0 0 1,0 0-1,0 0 0,0 0 0,0 1 1,0-1-1,1 0 0,-1 1 0,1-1 0,-1 1 1,1-1-1,-1 1 0,1 0 0,0-1 1,2 0-1,-3 2-32,0 0 1,-1 0-1,1 0 1,0 0-1,-1 0 1,1 0-1,0 0 1,-1 0-1,1 0 1,0 0-1,0 0 1,-1 1-1,1-1 1,0 0 0,-1 1-1,1-1 1,-1 0-1,1 1 1,0-1-1,-1 1 1,1-1-1,-1 1 1,1-1-1,-1 1 1,1-1-1,-1 1 1,0-1-1,1 1 1,-1 0-1,0-1 1,1 1-1,-1 0 1,0-1-1,0 2 1,8 25 291,-7-24-297,3 19 122,-2-8-99,1 0 0,1 0 0,0 0 0,7 16 0,-9-27-35,-1 0 0,1 0 0,-1-1-1,1 1 1,0 0 0,0-1 0,0 0 0,0 1 0,1-1 0,-1 0 0,1 0 0,-1 0 0,1 0 0,0 0 0,-1-1 0,1 1 0,0-1 0,0 0 0,0 0 0,0 0 0,1 0 0,-1-1 0,0 1-1,4-1 1,-5 0 8,-1 0 0,1 0 0,-1 0-1,0 0 1,1 0 0,-1 0-1,1-1 1,-1 1 0,0-1 0,1 1-1,-1-1 1,0 1 0,1-1 0,-1 0-1,0 0 1,0 1 0,0-1-1,0 0 1,0 0 0,0 0 0,0 0-1,0-1 1,0 1 0,0 0 0,0 0-1,-1 0 1,1-1 0,-1 1-1,1 0 1,-1-1 0,1 1 0,-1-1-1,0 1 1,1 0 0,-1-1-1,0 1 1,0-2 0,0-9 94,0 0-1,-1 1 1,-4-23 0,1 4 25,4 29-147,0-1 0,0 1 0,0 0 1,0 0-1,0 0 0,0-1 0,1 1 0,-1 0 0,0 0 0,1 0 1,-1 0-1,1 0 0,-1 0 0,1 0 0,-1-1 0,1 2 0,0-1 1,-1 0-1,1 0 0,0 0 0,0 0 0,0 0 0,0 0 0,0 1 1,0-1-1,0 0 0,0 1 0,0-1 0,0 1 0,0-1 0,0 1 1,0 0-1,1-1 0,-1 1 0,0 0 0,0 0 0,3 0 0,4 0-472,1 0 0,-1 1 0,1-1 0,12 5 0,-6-3-57,14 3-271,12 1-848,54 15-1,-73-12 1018,-19-7 513,0 0-1,0-1 1,1 1 0,-1-1 0,1 0-1,-1 0 1,1 0 0,-1-1-1,1 1 1,-1-1 0,1 0 0,7 0-1,91-6-1162,-93 3-554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3:07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93 119 8058,'-4'-7'6510,"8"2"-4275,19 0-2259,-15 3 827,8-2-364,-10 2-63,-1 1 0,1 0 0,-1 0 0,1 0-1,10 0 1,-16 1-305,0 0 0,1 0 0,-1 0 0,0 0-1,0 0 1,1 0 0,-1 0 0,0 1 0,0-1-1,1 0 1,-1 0 0,0 0 0,0 0 0,1 0-1,-1 0 1,0 1 0,0-1 0,0 0 0,1 0-1,-1 0 1,0 1 0,0-1 0,0 0 0,0 0-1,1 1 1,-1-1 0,0 0 0,0 0-1,0 1 1,0-1 0,0 0 0,0 0 0,0 1-1,0-1 1,0 0 0,0 1 0,0-1 0,0 0-1,0 0 1,0 1 0,0-1 0,0 0 0,0 0-1,0 1 1,-1-1 0,1 1 80,0 0 0,-1 0 0,1 0 0,0 0 0,-1 0 0,1-1 0,-1 1 0,0 0 0,1 0 0,-1-1 0,1 1 0,-1 0 0,0-1 0,0 1 0,1-1 0,-1 1 0,-1 0 0,-103 46 1284,103-46-1413,0-1-1,0 1 1,0 0 0,0-1-1,0 1 1,-1-1 0,1 0 0,0 0-1,0 1 1,-1-1 0,1-1 0,0 1-1,0 0 1,-1-1 0,1 1-1,0-1 1,0 0 0,0 1 0,0-1-1,0 0 1,0 0 0,0 0-1,0-1 1,0 1 0,1 0 0,-1-1-1,0 1 1,1-1 0,-1 0-1,1 0 1,-1 1 0,1-1 0,0 0-1,0 0 1,0 0 0,0 0-1,0 0 1,0 0 0,1-1 0,-1 1-1,1 0 1,0 0 0,-1 0-1,1-1 1,0 1 0,0 0 0,0 0-1,1-1 1,-1 1 0,0 0-1,1 0 1,1-4 0,0 0-137,1 0 0,0 0 0,0 1 0,0-1 0,1 1 0,0 0 0,0 0 0,1 0 0,-1 0 0,1 1 0,0 0 0,0 0 0,0 0 0,1 0 0,-1 1 1,1 0-1,0 0 0,0 1 0,11-4 0,-17 6 52,1 0 0,-1-1 1,1 1-1,-1 0 0,1 0 1,-1 0-1,1 0 0,-1 0 1,1 0-1,-1-1 0,1 1 1,-1 0-1,1 0 0,-1 1 1,1-1-1,-1 0 1,1 0-1,-1 0 0,1 0 1,-1 0-1,0 0 0,1 1 1,-1-1-1,1 0 0,-1 0 1,1 1-1,-1-1 0,0 0 1,1 1-1,-1-1 0,1 0 1,-1 1-1,0-1 0,0 1 1,1-1-1,-1 0 0,0 1 1,0-1-1,1 1 0,-1-1 1,0 1-1,0-1 0,0 1 1,0-1-1,0 1 0,0-1 1,0 1-1,0-1 1,0 1-1,0-1 0,0 1 1,0-1-1,0 2 0,-3 23-2599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3:08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13891,'-16'67'7741,"14"-52"-7555,0 0 0,1-1 0,1 1 0,0 0 0,1-1 0,1 1 0,0 0 0,8 26 0,-9-38-154,0-1-1,0 0 0,-1 1 1,1-1-1,1 0 0,-1 0 0,0 1 1,0-1-1,1 0 0,0 0 1,-1-1-1,1 1 0,0 0 0,0-1 1,0 1-1,0 0 0,0-1 1,0 0-1,0 0 0,3 2 1,-2-3 27,-1 0 1,0 0-1,1 0 1,-1 0-1,1 0 1,-1 0-1,0 0 1,1-1-1,-1 0 1,0 1-1,1-1 1,-1 0-1,0 0 1,0 0-1,0 0 1,4-3-1,5-5 205,0 0-1,-1 0 1,0-2-1,0 1 1,10-16-1,-13 16-171,-1 0-1,-1 0 1,0-1-1,0 1 0,2-13 1,18-32 98,-24 53-402,1-1 0,-1 1 0,1 0-1,0 0 1,0 0 0,0 0 0,0 1 0,0-1 0,4-2-1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2:26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0 13451,'-50'22'7484,"-1"0"-5916,35-12-1233,0 1-1,0 1 0,1 0 0,1 1 0,0 0 0,-21 27 0,30-34-299,1-1 0,0 1 0,0 0 0,1 0 0,0 0 0,0 1 0,0-1 0,1 1 0,0 0 0,0-1 0,0 1 0,1 0 0,0 0 0,1 0 0,-1 0 0,1 0 0,1 0 0,-1 0 0,1 0 0,0 0 0,1 0 0,3 9 0,-3-11-32,2 0 0,-1 1 0,0-1 0,1 0 0,0 0 1,0-1-1,1 1 0,-1-1 0,1 0 0,0 0 0,0-1 0,0 1 0,1-1 0,-1 0 1,1-1-1,9 4 0,1-1-9,-1 0-1,1-2 1,0 0 0,-1 0 0,22 0 0,-25-3-63,-1 0 0,1-1-1,-1 0 1,0-1 0,1 0 0,-1-1 0,0 0 0,-1-1-1,1 0 1,0-1 0,-1 0 0,0-1 0,0 0 0,-1 0-1,12-10 1,-10 6-423,-1 0 0,-1 0 0,0-1 0,0 0 0,-1-1 0,0 1 0,8-19 0,-3 4-1708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3:09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1 133 10602,'86'-126'4929,"-78"120"-2360,-11 14-289,-2 7-31,0 25-649,-13 7-312,10 12-735,-13-2-257,19-5-288,-1-11-224,6-15-473,9-9-399,-7-21-3065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3:10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 13227,'0'8'5793,"2"6"-3336,-7 12-905,7 10-416,-4 3-680,2 5-184,5-8-536,-8-4-448,3-4-984,-5-17-729</inkml:trace>
  <inkml:trace contextRef="#ctx0" brushRef="#br0" timeOffset="1">50 223 14787,'-49'-40'5849,"77"41"-4056,-4-6-473,15 5-496,-3-3-360,-1 5-480,3 3-504,-15-2-1192,4 4-465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3:10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31 266 11354,'-30'27'3548,"54"-47"-1249,36-31-906,-25 24-139,-1-3-1,-2 0 1,57-70 0,-78 78-390,-5 9 252,-5 14-1085,-1-1 1,1 1-1,-1 0 0,1-1 1,-1 1-1,1-1 0,-1 1 1,1 0-1,-1-1 0,0 1 1,0 0-1,1 0 1,-1-1-1,0 1 0,0 0 1,0 0-1,0-1 0,0 1 1,0 0-1,0 0 1,0 0-1,5 27 153,0 5-616,1-1 0,2 0 0,0 0 0,23 50 0,-16-53-1578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3:10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12883,'23'10'4529,"34"6"-4073,9-5-480,-7 1-1176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3:11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39 176 13667,'-39'77'5545,"47"-71"-3456,-3-6-41,10-9-344,-7-11-367,3-11-569,5-5-264,-12-11-960,7 3-440,-8 5-1329,-6 7-655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3:11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71 13699,'-1'-2'469,"0"-1"1,0 0-1,1 0 1,-1 0-1,1 0 1,0 0-1,0 0 1,0 0-1,0 0 1,1 0-1,0-6 1,1 7-249,-1 1 0,0-1 1,1 0-1,0 1 1,-1-1-1,1 1 0,0 0 1,0-1-1,0 1 0,0 0 1,0 0-1,0 0 0,0 0 1,0 1-1,0-1 0,0 1 1,0-1-1,0 1 0,3-1 1,4-1 164,1 0-1,0 1 1,-1-1 0,1 2 0,0-1-1,0 2 1,-1-1 0,14 3 0,-18-1-335,0-1 0,0 1 0,-1 0 0,1 0 0,-1 1 0,1-1 0,-1 1 0,0 0 0,0 0 0,0 0 1,-1 1-1,1-1 0,-1 1 0,1 0 0,-1 0 0,-1 0 0,1 1 0,2 4 0,-3-6-48,-1-1 0,1 1 0,-1 0-1,0 0 1,0 0 0,0 0 0,0 0 0,0 0 0,-1 0 0,1 0 0,-1 0-1,0 0 1,0 0 0,0 1 0,0-1 0,-1 0 0,1 0 0,-1 0-1,-2 6 1,1-6-2,0 1 0,0-1 0,-1 0-1,1 0 1,-1 1 0,0-2 0,0 1 0,0 0-1,0-1 1,-1 1 0,1-1 0,0 0-1,-6 2 1,-7 3-47,0-1 0,0-1-1,-1-1 1,1 0 0,-31 2 0,34-4-332,1-1-1,-1-1 1,-23-1 0,27-4-1474,11-3-531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3:11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12099,'12'32'1920,"3"4"-135,-10-31 18,-2-15 1370,-1 0-2870,0 0-1,1 0 0,0 0 0,0 0 0,1 0 0,0 1 0,1 0 0,0 0 1,1 0-1,0 0 0,10-11 0,4-2-10,2 1 0,37-31 1,-14 23-235,-21 22-104,-24 7 43,0 0 1,1 0-1,-1 0 0,1 0 0,-1 0 1,1 0-1,-1 0 0,1 0 1,-1 0-1,0 0 0,1 0 0,-1 0 1,1 1-1,-1-1 0,0 0 1,1 0-1,-1 1 0,1-1 1,-1 0-1,0 0 0,1 1 0,-1-1 1,0 0-1,0 1 0,1-1 1,-1 1-1,0-1 0,0 0 0,1 1 1,-1-1-1,0 1 0,0-1 1,0 0-1,0 1 0,0-1 0,0 1 1,0 0-1,0 2-9,-1 1 0,0-1 0,0 1 1,-1-1-1,1 0 0,-1 1 0,1-1 0,-1 0 0,0 0 0,0 0 0,-1 0 0,1 0 1,-1-1-1,1 1 0,-1-1 0,-3 3 0,-4 4-33,-17 18 281,-46 35-1,73-62-227,0 0 1,1 0-1,-1 0 0,0 0 0,1 0 0,-1 0 1,0 0-1,1 0 0,-1 0 0,0 0 0,1 1 1,-1-1-1,0 0 0,0 0 0,1 0 0,-1 0 1,0 1-1,0-1 0,1 0 0,-1 0 0,0 1 1,0-1-1,0 0 0,1 0 0,-1 1 0,0-1 1,0 0-1,0 0 0,0 1 0,0-1 1,0 0-1,1 1 0,-1-1 0,0 0 0,0 1 1,0-1-1,0 0 0,0 1 0,0-1 0,0 0 1,0 1-1,-1-1 0,1 0 0,0 0 0,0 1 1,0-1-1,0 0 0,0 1 0,0-1 0,-1 0 1,1 0-1,0 1 0,0-1 0,0 0 0,-1 0 1,1 1-1,0-1 0,0 0 0,-1 0 1,1 0-1,0 1 0,0-1 0,-1 0 0,1 0 1,0 0-1,-1 0 0,1 0 0,0 0 0,-1 1 1,37 2 16,-17-1-150,190 37-7631,-169-30 4888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3:12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1 146 4209,'79'3'2987,"-68"1"1360,-11 0-581,0-3-3555,-1-1-1,1 0 1,-1 0-1,1 0 1,-1 0-1,1 0 1,-1 0-1,1 0 1,-1 0-1,1 0 1,-1 0-1,1 0 1,-1 0-1,1 0 1,0 0-1,-1 0 1,1 0-1,-1 0 1,1 0-1,-1-1 1,1 1-1,-1 0 1,1 0-1,0-1 0,-1 1 1,1 0-1,0-1 1,-1 1-1,1 0 1,0-1-1,-1 1 1,1 0-1,0-1 1,0 1-1,-1-1 1,1 1-1,0 0 1,0-2-1,-7-9-24,2-1-1,0 1 0,0-1 0,1-1 0,-4-16 0,7 26-165,0 0 0,1 0 0,-1-1 0,1 1 0,0 0 0,-1 0 0,1 0-1,1 0 1,-1 0 0,0-1 0,1 1 0,-1 0 0,2-3 0,-1 5-98,0 0 0,-1 0-1,1 0 1,0 0 0,-1 0 0,1 0 0,0 0-1,0 1 1,0-1 0,0 0 0,0 0 0,0 1 0,0-1-1,0 1 1,0-1 0,0 1 0,0 0 0,0-1-1,0 1 1,0 0 0,1-1 0,-1 1 0,2 0 0,5 1-840,1 0 0,-1 0 1,0 1-1,1 0 0,-1 1 1,15 7-1,-8-4-565,2-2-17,-1 1 1,1-2-1,17 2 1,-18-3 1353,0 0 0,-1 1 0,21 7 0,-33-9 602,0 1-1,0-1 1,0 1 0,0 0-1,-1 0 1,1 0 0,0 0-1,-1 0 1,1 0-1,-1 1 1,0-1 0,0 1-1,0 0 1,0 0 0,0-1-1,-1 1 1,1 1-1,-1-1 1,0 0 0,2 4-1,-3-4-252,1-1-1,-1 0 1,0 0-1,0 1 1,0-1-1,0 0 1,0 0-1,0 1 1,-1-1-1,1 0 0,-1 0 1,1 0-1,-1 1 1,0-1-1,0 0 1,0 0-1,0 0 1,0 0-1,-1-1 1,1 1-1,-1 0 1,1 0-1,-1-1 1,1 1-1,-1-1 1,0 1-1,0-1 0,0 0 1,0 0-1,-2 1 1,1 0-111,0 0-1,-1-1 1,1 0 0,0 0 0,0 0-1,-1 0 1,1-1 0,-1 1-1,1-1 1,-1 0 0,1 0 0,-1 0-1,1 0 1,-1-1 0,1 1-1,-1-1 1,1 0 0,0 0 0,0 0-1,-1 0 1,1-1 0,0 1 0,0-1-1,-3-2 1,4 2-80,1 1 0,-1 0 0,1-1 0,0 1 0,0-1 1,0 0-1,0 1 0,0-1 0,0 0 0,0 1 0,0-1 0,1 0 0,-1 0 0,1 0 0,-1 0 0,1 0 0,-1-3 1,2 2-46,-1 0 1,0 0-1,1 0 1,0 1-1,-1-1 1,1 0-1,0 0 1,1 0-1,-1 1 1,0-1-1,1 1 0,-1-1 1,1 1-1,4-4 1,-4 2-167,1 1-1,1-1 1,-1 1-1,0 0 1,1 1 0,0-1-1,0 1 1,-1-1-1,1 1 1,7-2 0,-9 3-25,0 0 1,1 1-1,-1 0 1,1-1-1,-1 1 1,1 0-1,-1 0 1,1 0-1,-1 0 1,1 1-1,-1-1 1,0 1-1,1 0 1,-1-1-1,0 1 1,1 0-1,-1 0 1,0 0-1,0 1 1,4 2-1,10 9-2616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3:12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1 251 11707,'40'30'3702,"-33"-26"1763,-9-10-5263,0 0 1,0 1-1,1-1 0,0 0 1,0 0-1,0 0 1,1 0-1,0 0 0,0 0 1,0 0-1,1 0 1,0 0-1,0 0 0,1 1 1,0-1-1,0 0 1,0 1-1,0-1 0,1 1 1,0 0-1,5-7 1,0-1-183,0 2 1,2-1 0,-1 1 0,1 0 0,1 1 0,0 0 0,21-15-1,-18 17-29,-1 1-1,1 0 1,0 0-1,21-5 0,-30 10-21,0 0 0,1 1 0,-1 0 0,0 0-1,1 1 1,-1-1 0,1 1 0,0 0 0,-1 1 0,1-1-1,-1 1 1,0 0 0,1 0 0,-1 1 0,7 2 0,-11-3 20,0-1 1,0 1-1,0-1 1,0 1 0,0-1-1,0 1 1,0-1-1,-1 1 1,1 0-1,0-1 1,0 1 0,-1 0-1,1 0 1,0 0-1,-1-1 1,1 1 0,-1 0-1,1 0 1,-1 0-1,0 0 1,1 0-1,-1 0 1,0 0 0,0 0-1,1 0 1,-1 0-1,0 0 1,0 0 0,0 0-1,0 0 1,-1 0-1,1 1 1,0-1-1,0 0 1,-1 0 0,1 0-1,0-1 1,-1 1-1,1 0 1,-1 0-1,1 0 1,-1 0 0,1 0-1,-1 0 1,0-1-1,-1 3 1,-3 2-1,0 0 0,-1 0 0,0 0 1,0-1-1,-7 5 0,-113 65 1299,159-69-498,28 3-1999,1 3 1,66 20 0,-89-20-681</inkml:trace>
  <inkml:trace contextRef="#ctx0" brushRef="#br0" timeOffset="1">576 226 15787,'60'0'6258,"-60"-18"-4418,0-8-488,0-9-823,3-3-185,-1 12-344,9 5-425,1 15-1399,-6 4 736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3:12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1 261 14315,'63'50'4873,"-62"-50"-4817,-1 1-1,1-1 1,0 0 0,-1 0-1,1 0 1,0 0-1,-1 0 1,1 0 0,-1 0-1,1 0 1,0 0 0,-1 0-1,1 0 1,-1 0-1,1-1 1,0 1 0,-1 0-1,1 0 1,-1-1 0,1 1-1,-1 0 1,1-1-1,-1 1 1,1 0 0,-1-1-1,1 1 1,-1-1 0,1 1-1,-1-1 1,0 1-1,1-1 1,-1 1 0,0-1-1,1 0 1,-1 1 0,0-1-1,0 1 1,0-1-1,0 0 1,1 1 0,-1-1-1,0 1 1,0-1 0,0-1-1,5-37 537,-4 30-433,3-25-338,0-44-1,-4 69-201,-1 0 0,1-1 1,-1 1-1,-1 1 0,0-1 0,0 0 0,-1 0 0,0 1 0,0-1 0,-6-10 0,7 17 168,1 0-1,-1 0 1,1 0 0,-1 1-1,0-1 1,1 0 0,-1 1-1,0-1 1,0 1 0,0-1-1,0 1 1,-1 0 0,1 0-1,0 0 1,0 0 0,-5-1-1,-14 1 5690,25 1-3849,242 16 1037,-197-16-3868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2:26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46 305 13435,'-41'42'5865,"38"-42"-3416,1-15-649,4-11-328,0-14-816,4-9-287,4-9-609,-5-1-393,0 5-1167,-1 9-729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3:13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0 302 12219,'3'1'602,"1"-1"0,-1 1 1,0-1-1,1 0 1,-1 0-1,1 0 1,-1 0-1,0-1 1,6-1-1,-4 1-217,0-1 0,0 0 0,0 0 0,0-1 0,6-3 0,3-5 34,-1 1 0,22-24-1,-24 23 368,32-32 452,122-133 2028,-175 221-2988,6-22-764,1 0-1,2 0 1,0 0 0,1 0 0,1 0 0,6 32 0,1-6-1475</inkml:trace>
  <inkml:trace contextRef="#ctx0" brushRef="#br0" timeOffset="1">281 276 11819,'-96'-37'6249,"111"43"-728,16 4-4513,5 0-336,-2-2-984,3-7-384,2-4-1000,5 3-905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3:1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18260,'23'-44'6785,"-3"68"-5656,7 1-361,1-9-1328,-1-5-697,-2-3 873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5:29.3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 55 7938,'4'-3'1135,"10"-8"4891,-13 12-5915,-1-1-1,1 1 1,-1-1 0,1 1-1,0-1 1,-1 1 0,1-1-1,-1 1 1,1-1 0,-1 1-1,1 0 1,-1-1-1,0 1 1,1 0 0,-1 0-1,0-1 1,1 1 0,-1 0-1,0 0 1,0-1 0,0 1-1,0 0 1,0 0 0,0-1-1,0 1 1,0 1 0,5 37 438,-5-38-525,0-1 0,0 1-1,0-1 1,0 0 0,0 1 0,0-1 0,0 1 0,0-1-1,0 1 1,0-1 0,0 0 0,0 1 0,0-1-1,0 1 1,0-1 0,0 1 0,0-1 0,0 0 0,-1 1-1,1-1 1,0 1 0,0-1 0,-1 0 0,1 1-1,0-1 1,0 0 0,-1 1 0,1-1 0,0 0 0,-1 0-1,1 1 1,0-1 0,-1 0 0,1 0 0,-1 0-1,1 1 1,0-1 0,-1 0 0,1 0 0,-1 0 0,1 0-1,-1 0 1,1 0 0,0 0 0,-1 0 0,1 0-1,-1 0 1,1 0 0,-1 0 0,1 0 0,-1 0 0,-14-10 765,14 7-736,-1 0-1,1-1 1,1 1-1,-1 0 1,0 0-1,1 0 1,-1-1-1,1 1 1,0 0-1,0 0 1,0-1-1,1 1 1,-1 0-1,1 0 1,-1-1-1,3-3 1,-3 6-50,0-1 0,1 1-1,-1 0 1,0-1 0,1 1 0,-1 0 0,1 0 0,0 0 0,-1-1 0,1 1 0,0 0-1,-1 0 1,1 0 0,0 0 0,0 0 0,0 0 0,0 0 0,0 1 0,0-1 0,0 0-1,1 1 1,-1-1 0,0 0 0,0 1 0,0-1 0,1 1 0,-1 0 0,0-1 0,1 1-1,-1 0 1,0 0 0,1 0 0,-1 0 0,0 0 0,0 0 0,1 0 0,-1 0 0,0 1-1,1-1 1,1 1 0,0 1 0,0 0-1,0 0 0,0 0 0,0 1 1,-1-1-1,1 1 0,-1-1 1,0 1-1,0 0 0,0 0 0,0 0 1,0 0-1,-1 0 0,1 0 1,-1 0-1,0 1 0,0-1 0,0 0 1,0 1-1,0 5 0,-1-7 14,1 0 0,-1 0 0,0 0-1,0 0 1,0 0 0,-1 0 0,1 0-1,0 0 1,-1 0 0,0 0 0,1 0-1,-1 0 1,0 0 0,0-1 0,0 1-1,0 0 1,0 0 0,0-1 0,0 1-1,-1 0 1,1-1 0,-1 0 0,1 1-1,-1-1 1,0 0 0,1 0 0,-1 0-1,0 0 1,0 0 0,0 0 0,1 0-1,-1 0 1,0-1 0,0 1 0,0-1-1,-3 1 1,3-1 23,0 0-1,0 1 1,0-1 0,0 0-1,0 0 1,0 0-1,-1-1 1,1 1 0,0 0-1,0-1 1,0 1-1,0-1 1,0 0 0,1 1-1,-1-1 1,0 0-1,0 0 1,0-1 0,1 1-1,-1 0 1,1 0-1,-1-1 1,1 1 0,-1-1-1,1 1 1,0-1-1,-1 0 1,1 0 0,0 1-1,0-1 1,1 0-1,-1 0 1,0 0 0,1 0-1,-2-4 1,2 3-20,-1-1 0,1 0-1,0 0 1,0 0 0,0 0 0,0 0 0,1 1 0,-1-1 0,1 0 0,0 0-1,0 1 1,1-1 0,-1 0 0,1 1 0,0 0 0,0-1 0,0 1 0,4-5-1,-4 6-19,0-1 0,0 1 0,1 0-1,-1 1 1,1-1 0,-1 0-1,1 1 1,0-1 0,-1 1 0,1 0-1,0 0 1,0 0 0,0 0-1,0 0 1,0 1 0,0-1-1,0 1 1,0 0 0,0 0 0,6 1-1,-8-1 5,1 1-1,0-1 0,0 1 0,-1 0 1,1 0-1,0 0 0,-1 0 1,1 0-1,0 0 0,-1 0 1,0 0-1,1 0 0,-1 1 0,0-1 1,1 1-1,-1-1 0,0 1 1,0 0-1,0-1 0,-1 1 1,1 0-1,0-1 0,-1 1 0,1 0 1,-1 0-1,1 0 0,-1 0 1,0 0-1,0-1 0,0 1 1,0 0-1,0 0 0,0 0 0,-1 3 1,0 0 11,-1 1 0,1 0 0,-1-1 1,0 1-1,-1-1 0,0 0 0,1 0 0,-2 0 0,1 0 1,0 0-1,-1-1 0,0 1 0,0-1 0,-8 6 0,11-8-53,-1-1-1,1 0 1,-1 1-1,0-1 1,0 0-1,1 0 1,-1 1-1,0-2 1,0 1-1,0 0 1,0 0-1,0-1 1,0 1-1,0-1 1,0 1-1,0-1 1,-1 0-1,1 0 1,0 0-1,0 0 1,0 0-1,0 0 1,0-1-1,0 1 1,-1-1-1,1 0 1,0 1-1,0-1 1,1 0-1,-1 0 1,0 0-1,0 0 0,0-1 1,1 1-1,-1 0 1,0-1-1,1 1 1,0-1-1,-1 1 1,1-1-1,-2-3 1,-4-13-1377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5:36.2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86 3 10058,'-1'-3'5792,"0"6"-4411,-5 15-2275,5-14 1389,-18 54-321,3 2 0,2 1 1,3 0-1,-4 89 1,14-89-60,3 1-1,2-1 1,26 117 0,-20-135-17,3-1 0,1-1 0,2 0-1,2-2 1,2 0 0,33 51 0,-13-34 18,3-2 1,2-2-1,3-2 1,1-3-1,71 54 1,-28-35 142,3-3 0,147 70 0,-73-53-113,3-7 0,4-8 0,2-7 0,2-9-1,187 27 1,486-3 432,8-75 74,1132-72-453,-581-62 232,-484 35 255,836-7 157,-1297 109-797,-7 40-20,193 97 35,-635-133-751,1 1 0,26 13-1,-35-14-1251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5:37.8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11554,'9'9'7512,"20"2"-6267,-14-6-239,68 33 834,-27-14-1302,-1 2 0,70 46 0,-125-72-538,8 5 76,-1 0 0,0 1-1,0 0 1,10 11-1,-16-16-49,0 0 0,0 1-1,0-1 1,0 1-1,0-1 1,0 1-1,0-1 1,0 1-1,-1 0 1,1-1-1,-1 1 1,1 0 0,-1-1-1,0 1 1,1 0-1,-1 0 1,0-1-1,0 1 1,0 0-1,-1 0 1,1 0-1,0-1 1,-1 1 0,1 0-1,-1-1 1,1 1-1,-1 0 1,0-1-1,0 1 1,1 0-1,-3 1 1,-10 11 134,-1 0 1,-1-1-1,0-1 0,-1 0 1,-26 15-1,16-11 73,-25 17 180,26-19-354,1 1 0,1 2 0,0 0 0,-26 27 0,7-2-2079,30-27-89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47:50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61 166 12339,'-51'24'4550,"50"-24"-4471,1 0 0,-1 0 0,1 0 1,0 0-1,-1 0 0,1 1 0,0-1 0,-1 0 0,1 0 1,0 0-1,-1 0 0,1 0 0,0 1 0,-1-1 0,1 0 0,0 0 1,-1 0-1,1 1 0,0-1 0,0 0 0,-1 1 0,1-1 1,0 0-1,0 0 0,0 1 0,-1-1 0,1 0 0,0 1 0,0-1 1,0 1-1,0-1 0,0 0 0,0 1 0,0-1 0,-1 0 1,1 1-1,0-1 0,0 0 0,1 1 0,-1-1 0,0 1 0,0-1 1,0 0-1,0 1 0,0-1 0,0 0 0,0 1 0,1-1 1,-1 0-1,0 1 0,0-1 0,0 0 0,1 1 0,-1-1 0,11 6 1029,-6-6-909,1-1 0,-1 1 1,0-1-1,0 0 0,0 0 0,-1 0 0,1-1 0,0 1 0,0-1 1,-1-1-1,8-3 0,-9 4-99,6-2-42,-1 0-1,0 0 1,-1-1 0,1 0-1,-1-1 1,0 1 0,0-1-1,-1-1 1,1 1 0,-2-1-1,1 0 1,-1-1 0,0 1-1,0-1 1,-1 0 0,0 0-1,0-1 1,-1 1 0,0-1-1,3-17 1,-6 24-54,1 1 0,-1-1 1,0 0-1,0 0 0,0 0 0,0 1 0,-1-1 1,1 0-1,0 0 0,-1 1 0,1-1 0,-2-3 1,1 5-3,1-1 1,0 1-1,-1-1 1,1 1-1,-1-1 1,1 1 0,-1-1-1,1 1 1,-1 0-1,1-1 1,-1 1-1,0 0 1,1-1 0,-1 1-1,1 0 1,-1 0-1,0-1 1,1 1-1,-1 0 1,0 0-1,1 0 1,-1 0 0,-1 0-1,-1 1 4,-1 0 0,1 0 0,-1 0 0,1 1 0,0-1 0,-1 1 0,1-1 0,0 1 0,0 0 0,0 1 0,-4 3 0,-4 5 15,0 0 0,1 0 0,0 1 0,1 0 0,1 1 0,0 0 0,0 1 0,-8 22 1,13-30-18,1 1 1,-1 0-1,1 0 1,0 0-1,1 0 1,0 0-1,0 0 1,1 0 0,-1 0-1,2 1 1,-1-1-1,1 0 1,0 0-1,0 0 1,1 0 0,0 0-1,0 0 1,1 0-1,0-1 1,4 9-1,-2-10-5,-1 0 0,1-1 0,0 1 0,1-1-1,-1 0 1,1 0 0,-1 0 0,1-1 0,0 0-1,0 0 1,1 0 0,-1-1 0,1 0 0,-1 0-1,1-1 1,0 0 0,-1 0 0,1 0 0,0-1-1,11-1 1,-6 1-85,0-1 0,0 0 1,0-1-1,-1-1 0,1 0 0,-1 0 0,1-1 0,-1-1 0,0 0 1,19-12-1,-25 13-304,0 0 0,-1 0 0,1-1 0,-1 1 0,0-1 0,-1 0 0,1 0 0,-1-1 0,0 1 0,0-1 0,2-7 0,7-10-1817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47:52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115 196 9810,'-45'22'3478,"45"-22"-3445,0 0 0,0 0 0,0 0 0,-1 0 0,1 1 0,0-1 0,0 0 0,0 0 0,0 0-1,-1 0 1,1 0 0,0 1 0,0-1 0,0 0 0,0 0 0,0 0 0,0 1 0,-1-1 0,1 0 0,0 0 0,0 0 0,0 1-1,0-1 1,0 0 0,0 0 0,0 0 0,0 1 0,0-1 0,0 0 0,0 0 0,0 0 0,0 1 0,0-1 0,0 0 0,0 0 0,0 1-1,1-1 1,-1 0 0,0 0 0,0 0 0,0 0 0,0 1 0,0-1 0,0 0 0,0 0 0,1 0 0,-1 0 0,0 1 0,0-1-1,0 0 1,1 0 0,-1 0 0,0 0 0,0 0 0,0 0 0,1 0 0,-1 0 0,0 0 0,0 0 0,0 1 0,1-1 0,-1 0-1,0 0 1,17 4 771,-16-4-681,10 2 139,-1 0 0,1-1 0,-1-1 0,1 0 0,0 0 0,-1-1 1,1-1-1,-1 0 0,1 0 0,-1-1 0,18-7 0,-27 10-252,0-1 0,0 1 0,0-1 0,0 1 0,-1-1 0,1 0 0,0 0 0,0 0 0,0 1 0,-1-1 0,1 0 0,0 0 0,-1 0 0,1 0 0,-1 0 0,1 0 0,-1 0 0,1 0 0,-1 0 0,0 0 0,0-1 0,1 1 0,-1 0 0,0-1 0,0-1 5,-1 1-1,1-1 1,-1 1-1,0-1 1,1 1 0,-1 0-1,0-1 1,0 1 0,-1 0-1,-1-4 1,-3-1 29,0-1 1,-1 1-1,1 0 1,-15-11-1,-3 2 204,-1 1-1,0 1 1,-1 2-1,-45-16 0,63 25-133,8 3-97,-1 0-1,0 0 0,1 0 1,-1-1-1,1 1 1,-1 0-1,1 0 0,-1 0 1,0-1-1,1 1 1,-1 0-1,1-1 0,-1 1 1,1 0-1,-1-1 1,1 1-1,0 0 0,-1-1 1,1 1-1,-1-1 1,1 1-1,0-1 0,0 1 1,-1-1-1,1 1 0,0-1 1,0 0-1,-1 0 1,14-8 214,30 0-182,30 9-1114,-43 2-217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47:54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86 6649,'-1'-4'165,"0"0"-1,-1-1 1,0 1-1,0 1 0,0-1 1,0 0-1,-1 0 0,0 1 1,1 0-1,-1-1 1,0 1-1,-1 0 0,-5-4 1,8 7-108,-1-1 1,1 1-1,-1-1 1,0 1-1,1 0 1,-1 0-1,0 0 1,1 0-1,-1 0 1,0 0-1,1 0 1,-1 0-1,1 1 1,-3-1-1,-32 18 538,17-6-412,2 1 0,-1 1 1,2 0-1,0 1 1,1 1-1,0 1 0,1 0 1,-13 21-1,6-3-116,2 1-1,1 1 1,-19 56-1,34-84-61,0 0 1,1 0-1,0 0 0,0 0 1,1 0-1,0 1 0,1-1 1,0 0-1,0 1 0,1-1 1,0 0-1,0 0 0,5 12 1,-3-13 59,0 0 1,1 0 0,0 0-1,0-1 1,1 0 0,0 0 0,1 0-1,-1-1 1,1 1 0,1-1-1,-1-1 1,1 1 0,0-1-1,14 8 1,3-1 194,0-1 0,1-1 0,0-1 0,1-1 0,0-1-1,0-1 1,1-2 0,-1-1 0,38 1 0,-16-5 119,0-1 0,1-2-1,-2-3 1,65-17 0,-89 18-234,-1 0 1,0-2-1,-1-1 0,0-1 1,0-1-1,-1 0 0,0-1 1,24-21-1,-30 20-98,0 0 0,-1-1-1,-1 0 1,0-1 0,-1-1 0,-1 1 0,-1-2 0,0 1 0,-1-1-1,10-30 1,-13 33-36,-1-1-1,-1 0 1,0-1 0,-1 1-1,0-1 1,-1 1-1,-1-1 1,-3-22-1,2 28-8,-1 0-1,0 0 0,-1 1 0,0-1 1,-1 0-1,0 1 0,0 0 0,-1 0 0,0 0 1,-1 1-1,0 0 0,0 0 0,-1 0 0,-8-7 1,3 5-2,-1 1 0,0 0 0,0 1 0,-1 1 0,0 0 0,0 1 0,-1 0 0,1 1 0,-1 1 0,-1 0 0,1 1 0,0 1 0,-26-1 0,-5 2-62,1 3 0,-1 1 1,-70 15-1,-60 26-609,-7 14-397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7:43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11458,'-2'5'4793,"4"-1"-3024,30 2-417,15-3-192,28-3-407,2-6-201,25 4-376,5-3-120,-4 7-136,-11 0-184,-20 4-417,-20-1-263,-28-5-1112,-3 5-1025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7:44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81 9722,'-44'-33'4397,"41"32"-4023,1 0-1,0 0 1,0 0 0,0 0 0,-1 1-1,1-1 1,0 1 0,-1-1-1,-7 2 4332,55-1-3695,62-2-349,460-37 162,-563 39-826,0 0 0,0 0 0,0 0 0,0 1-1,0 0 1,0-1 0,6 3 0,-10-2-2,0-1 1,1 0-1,-1 0 1,0 0-1,0 0 1,0 0 0,1 0-1,-1 0 1,0 1-1,0-1 1,1 0-1,-1 0 1,0 0-1,0 0 1,0 1-1,0-1 1,0 0-1,1 0 1,-1 1-1,0-1 1,0 0-1,0 0 1,0 0 0,0 1-1,0-1 1,0 0-1,0 0 1,0 1-1,0-1 1,0 0-1,0 1 1,0-1-1,0 0 1,0 1-1,-13 8-327,8-7 23,-1-1 1,1 0 0,0 0 0,-1-1 0,1 1 0,0-1 0,-1 0 0,1-1 0,-1 1 0,1-1 0,0 0 0,-1-1 0,1 1 0,-7-4 0,7 3-335,-15-3-4201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7:59:52.9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41 336 13875,'-40'35'5449,"44"-61"-3809,-5-23-455,6-13-633,4-8-256,-4-1-488,8 19-384,-6 24-977,1 15-487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2:27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43 14491,'-30'-41'5705,"58"39"-3688,11 4-321,-2 3-496,7-2-375,3 4-569,-6-4-88,1-3-752,-6 3-497,-11-1-1239,-4-1-809</inkml:trace>
  <inkml:trace contextRef="#ctx0" brushRef="#br0" timeOffset="1">1 262 12835,'11'-1'5585,"7"-4"-2664,21-2-1505,-2-1-200,7 0-528,3 3-336,-4 5-912,-1-2-648,-6 2-1137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7:44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13299,'20'3'7739,"8"11"-6007,-7-3-378,64 22 584,-51-20-1676,1 1 0,43 25 0,-50-17-171,-27-21-77,0 0 1,-1-1-1,1 1 1,-1 0 0,1 0-1,-1-1 1,1 1 0,-1 0-1,0 0 1,1 0-1,-1 0 1,0 0 0,0 0-1,1 0 1,-1-1-1,0 1 1,0 0 0,0 0-1,0 0 1,0 0-1,0 0 1,-1 0 0,1 0-1,0 0 1,0 0 0,-1 0-1,1-1 1,0 1-1,-1 0 1,1 0 0,-1 0-1,1 0 1,-1-1-1,1 1 1,-1 0 0,-1 0-1,-10 9 296,0 0 0,-26 15 0,-1 0 126,-165 113 160,200-135-905,0-1 0,0 1-1,1 0 1,-1 0 0,1 0 0,-1 0 0,1 1 0,0-1 0,1 1-1,-4 5 1,1 10-4454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7:45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19 223 16612,'-4'-1'8449,"1"-7"-7056,-2-36-833,-1-59-632,19 71-1225,-13 6-679,1 18-3673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7:45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14211,'0'-4'8581,"8"-1"-6808,1 2-1551,1 0 0,-1 0 0,1 1 0,-1 0 0,1 1 0,18 0 0,-27 1-203,1 0 0,-1 0 0,0 0 0,1 0 0,-1 0 0,0 1 1,1-1-1,-1 1 0,0-1 0,0 1 0,1-1 0,-1 1 0,0 0 0,0 0 0,0-1 0,0 1 1,0 0-1,0 0 0,0 0 0,0 0 0,0 0 0,-1 0 0,1 0 0,0 0 0,0 1 0,-1-1 0,1 0 1,-1 0-1,1 1 0,-1-1 0,0 0 0,0 1 0,1-1 0,-1 0 0,0 1 0,0-1 0,0 0 1,0 1-1,0-1 0,-1 0 0,1 1 0,0-1 0,-1 0 0,0 3 0,-2 4 40,0 0 0,0 0 0,0 0 0,-1 0 0,-5 7 0,3-8-22,0 0 0,0 0-1,-1 0 1,-9 8 0,9-9 9,1 0 1,-1 0-1,1 0 1,-6 10 0,11-16-43,1 1 0,0-1-1,0 0 1,0 0 0,-1 1 0,1-1 0,0 0 0,0 0 0,0 1 0,-1-1 0,1 0 0,0 1 0,0-1 0,0 0 0,0 1 0,0-1 0,0 0 0,0 1 0,0-1 0,0 0 0,0 1 0,0-1 0,0 0 0,0 0 0,0 1 0,0-1 0,0 0 0,0 1 0,0-1 0,1 0 0,-1 1 0,0-1-1,0 0 1,0 0 0,0 1 0,1-1 0,-1 0 0,0 0 0,0 1 0,1-1 0,-1 0 0,0 0 0,0 0 0,1 1 0,-1-1 0,0 0 0,0 0 0,1 0 0,-1 0 0,0 0 0,1 0 0,-1 0 0,0 1 0,1-1 0,-1 0 0,0 0 0,1 0 0,-1 0 0,0 0 0,1-1 0,-1 1 0,0 0-1,1 0 2,27-4-92,-24 3 61,38-3-1154,1 1 0,-1 2 1,1 2-1,46 7 0,9 0-845,-89-7 1568,19-2 3014,-23-5-177,-11-8-15,-6 0-1333,0 1-1,-19-16 1,-4-5-533,35 34-523,-1-1-30,0 1 0,1 0 0,-1-1 0,1 1 0,-1-1 0,0 0-1,1 1 1,-1-1 0,1 1 0,-1-1 0,1 0 0,-1 1 0,1-1 0,0 0 0,-1 0 0,1 1-1,0-1 1,0 0 0,0 0 0,-1 0 0,1 1 0,0-1 0,0 0 0,0 0 0,0 0 0,0 1-1,0-1 1,0 0 0,1-1 0,7 0-2162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7:46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0 162 11594,'10'12'1548,"-8"-9"-1184,0-1 1,0 1 0,0 0 0,1-1-1,-1 0 1,1 1 0,-1-1 0,1 0-1,0 0 1,0 0 0,0-1-1,0 1 1,0-1 0,0 0 0,0 1-1,0-1 1,6 1 0,-4-2-204,0 0 1,0 0-1,0 0 0,0-1 1,0 1-1,-1-1 0,1 0 1,0-1-1,0 1 1,-1-1-1,1 0 0,-1 0 1,1 0-1,-1-1 0,0 1 1,4-4-1,-6 4-129,-1 1-1,1-1 1,-1 0-1,1 0 1,-1 1-1,0-1 1,0 0-1,0 0 1,0 0-1,0 0 1,0 0-1,-1-1 1,1 1-1,0 0 1,-1 0-1,0 0 1,0-1-1,1 1 1,-1 0-1,-1 0 1,1-1-1,0 1 1,0 0-1,-1 0 1,1-1-1,-1 1 1,0 0 0,0 0-1,0 0 1,0 0-1,0 0 1,0 0-1,0 0 1,-1 1-1,1-1 1,-1 0-1,-2-2 1,-68-74 1948,72 78-1954,-1-1 0,1 1-1,-1 0 1,1-1 0,-1 1 0,1-1 0,-1 1-1,1-1 1,0 1 0,-1-1 0,1 1 0,-1-1-1,1 1 1,0-1 0,0 1 0,-1-1-1,1 1 1,0-1 0,0 0 0,0 1 0,0-1-1,0 0 1,0 1 0,0-1 0,0 1-1,0-1 1,0 0 0,0 1 0,0-1 0,0 0-1,0 1 1,0-1 0,1 1 0,-1-1-1,0 1 1,1-1 0,-1 0 0,0 1 0,1-1-1,-1 1 1,0-1 0,1 1 0,-1 0-1,1-1 1,-1 1 0,1-1 0,-1 1 0,1 0-1,-1-1 1,1 1 0,0 0 0,-1 0 0,1-1-1,-1 1 1,1 0 0,0 0 0,-1 0-1,1 0 1,-1 0 0,2 0 0,47 0 274,-38 0-394,2 1-453,-1 0 0,0 0 0,0 1 0,1 1 0,-1 0 0,-1 0 0,1 2 0,-1-1 0,1 1 0,13 9 0,2 4-2439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7:46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17 10434,'37'6'1562,"-22"-3"-476,1-1 1,-1 0 0,17-2-1,-27 1-714,1 0 0,-1 0 0,1 0 0,-1 1 0,0 0-1,0 0 1,0 0 0,0 0 0,7 5 0,-11-6-287,0-1 0,0 1-1,0-1 1,0 1 0,0 0 0,0-1 0,0 1-1,0 0 1,0-1 0,-1 1 0,1 0 0,0 0-1,-1 0 1,1 0 0,0 0 0,-1 0 0,1 0 0,-1 0-1,0 0 1,1 0 0,-1 0 0,0 0 0,1 0-1,-1 0 1,0 0 0,0 0 0,0 0 0,0 1-1,0-1 1,0 0 0,-1 0 0,1 0 0,0 0-1,0 0 1,-1 0 0,1 0 0,-1 0 0,1 0-1,-1 0 1,1 0 0,-1 0 0,0 0 0,1 0-1,-1-1 1,0 1 0,0 0 0,1 0 0,-1-1-1,0 1 1,0 0 0,0-1 0,0 1 0,0-1 0,-1 1-1,-7 4 344,0-1-1,0 0 0,-1 0 0,1-1 1,-1 0-1,0-1 0,0 0 1,1 0-1,-1-1 0,-1-1 0,-10 0 1,16 0-300,0 0 0,0-1 1,0 0-1,0 0 0,1 0 1,-1-1-1,0 1 0,1-1 1,-1 0-1,1 0 0,-5-4 1,6 4-84,1 0 1,0 0 0,0 0 0,0-1 0,0 1 0,0 0 0,0-1-1,1 0 1,-1 1 0,1-1 0,0 0 0,0 0 0,0 1-1,0-1 1,0 0 0,1 0 0,-1 0 0,1 0 0,-1-5 0,1 6-39,0 0 1,0 0 0,0 0-1,0 0 1,0 0 0,1 0-1,-1 0 1,1 0 0,-1 0 0,1 0-1,0 0 1,-1 0 0,1 0-1,0 1 1,0-1 0,0 0-1,1 0 1,-1 1 0,0-1-1,1 1 1,2-3 0,-1 2-115,-1 1 1,1 0-1,0 0 0,0 0 1,0 0-1,0 0 0,0 0 1,0 1-1,0 0 0,0-1 1,0 1-1,0 0 1,4 1-1,5 1-693,0 0 0,0 1 0,0 0 0,-1 1 0,1 0-1,11 7 1,20 10-1220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7:47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13899,'50'-53'5597,"-50"52"-5515,0 1 0,0 0 1,1 0-1,-1-1 0,0 1 0,0 0 0,1 0 0,-1-1 0,0 1 0,1 0 1,-1 0-1,0 0 0,0 0 0,1-1 0,-1 1 0,0 0 0,1 0 0,-1 0 1,0 0-1,1 0 0,-1 0 0,0 0 0,1 0 0,-1 0 0,0 0 1,1 0-1,-1 0 0,0 0 0,1 0 0,-1 0 0,0 1 0,1-1 0,-1 0 1,0 0-1,1 0 0,-1 0 0,0 1 0,0-1 0,1 0 0,-1 0 0,0 0 1,0 1-1,1-1 0,-1 0 0,0 1 0,0-1 0,0 0 0,0 0 0,1 1 1,-1-1-1,0 0 0,0 1 0,0-1 0,0 0 0,0 1 0,0-1 0,0 0 1,0 1-1,0-1 0,0 0 0,0 1 0,0-1 0,0 0 0,0 1 1,0 0-1,0 23 1121,-5 0-809,-1 0 0,-15 37 0,15-36-385,6-22-5,-1 1 1,0 0 0,0 0 0,0 0-1,0-1 1,0 1 0,-5 6 0,-4 8 44,11-14 10,22-18 39,3-4-103,-19 14-137,0 0 0,0 1 1,0 0-1,0 1 0,1-1 0,-1 1 0,1 1 1,-1-1-1,1 1 0,0 1 0,-1-1 0,1 1 1,0 1-1,-1-1 0,1 1 0,0 1 1,-1-1-1,12 5 0,-5-1-620,26 6-2598,-15-10-170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7:47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16 132 11218,'-15'-79'4567,"21"107"3171,9 20-5631,-12-39-2066,-1-1 0,2 0 0,-1-1 0,1 1 0,0 0 0,1-1 0,0 0-1,0 0 1,0-1 0,7 8 0,-11-14-27,-1 0 1,1 1-1,-1-1 0,1 0 0,0 1 0,-1-1 0,1 0 0,-1 0 0,1 1 1,-1-1-1,1 0 0,0 0 0,-1 0 0,1 0 0,0 0 0,-1 0 1,1 0-1,-1 0 0,1 0 0,0 0 0,-1 0 0,1-1 0,0 1 0,-1 0 1,1 0-1,-1 0 0,1-1 0,-1 1 0,1 0 0,-1-1 0,1 1 1,-1-1-1,1 1 0,-1 0 0,1-1 0,-1 1 0,0-1 0,1 1 0,-1-1 1,0 1-1,1-1 0,-1 0 0,0 1 0,0-1 0,1 1 0,-1-2 1,10-34 467,-9 31-422,1-10 6,1 1 0,0 0 1,1 0-1,1 1 0,0-1 0,1 1 0,0 0 0,1 0 0,12-17 1,-18 29-106,1 0-1,-1-1 1,1 1 0,-1 0 0,1 0 0,0 0 0,-1 0 0,1 0 0,0 0 0,0 0 0,0 1 0,0-1 0,-1 1 0,1-1-1,0 1 1,0 0 0,0 0 0,0 0 0,0 0 0,0 0 0,0 0 0,0 0 0,0 1 0,0-1 0,0 1 0,0-1-1,0 1 1,-1 0 0,1 0 0,0 0 0,0 0 0,-1 0 0,1 0 0,-1 0 0,3 3 0,8 5-735,-1 1 0,-1 1 1,16 19-1,-17-20 176,-6-5 545,1-1 0,-1 0 0,1 1 0,-1 0 1,-1 0-1,1 0 0,3 10 0,-5-11 70,1-1-1,-1 0 1,0 0-1,1 0 1,0 0-1,0 0 1,0 0-1,0-1 1,0 1 0,0-1-1,1 1 1,-1-1-1,1 0 1,0 0-1,5 3 1,-2-2 38,-1 0 1,1-1-1,0 0 0,0-1 1,-1 1-1,1-1 0,0 0 1,10 0-1,-7-1-69,1 0 0,0 0 1,-1-1-1,1-1 0,-1 0 0,1 0 0,-1 0 0,0-2 1,0 1-1,17-9 0,-22 8-330,1 1-1,-1-1 1,0 0-1,0 0 1,0 0-1,-1-1 1,1 0 0,-1 1-1,0-1 1,0 0-1,3-10 1,-1 0-1964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7:47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67 10554,'-74'-55'4673,"109"50"-1328,2 0-2073,7 3-488,-5 2-119,-5 2-1122,-8-1-639</inkml:trace>
  <inkml:trace contextRef="#ctx0" brushRef="#br0" timeOffset="1">0 132 10186,'18'1'5233,"10"8"-720,11-8-3441,0 4-175,0-5-1033,2-2-865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7:48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74 14267,'36'-57'5296,"-36"57"-5218,1-1 1,-1 1-1,0 0 0,1-1 1,-1 1-1,0 0 1,0-1-1,1 1 1,-1 0-1,0-1 0,0 1 1,1-1-1,-1 1 1,0 0-1,0-1 0,0 1 1,0-1-1,0 1 1,0-1-1,0 1 0,0-1 1,0 1-1,0 0 1,0-1-1,0 1 0,0-1 1,0 1-1,0-1 1,0 1-1,0 0 0,-1-1 1,1 1-1,0-1 1,0 1-1,0 0 1,-1-1-1,1 1 0,0-1 1,-1 1-1,-13 2 1800,3 5-1207,0 0 1,1 0-1,-1 1 0,-14 14 0,7-6-383,14-13-238,1 1 1,-1-1-1,1 0 0,-1 1 1,1 0-1,0 0 1,0 0-1,1 0 1,-1 0-1,1 1 1,0-1-1,0 1 0,-2 8 1,4-11-57,0-1 1,0 1-1,-1-1 1,2 1-1,-1-1 0,0 1 1,0 0-1,0-1 1,1 1-1,-1-1 1,1 0-1,-1 1 0,1-1 1,0 1-1,0-1 1,-1 0-1,1 1 0,1 0 1,0 0-37,0 0 0,1 0 0,-1 0 0,1-1 1,-1 1-1,1-1 0,-1 0 0,1 1 0,0-1 0,0 0 0,-1-1 1,6 2-1,16 1-423,1-1 1,-1 0 0,1-2 0,0-1-1,41-7 1,-29 3 30,52 0 1,-84 5 460,-1 1-1,1-1 1,0 1-1,0 0 1,-1 0-1,1 0 1,0 1 0,-1-1-1,0 1 1,1 0-1,-1 1 1,0-1 0,0 1-1,5 4 1,-9-7 1,1 1 0,-1-1 1,0 1-1,0-1 0,0 1 1,0-1-1,0 1 0,0-1 1,0 1-1,1-1 0,-2 1 1,1-1-1,0 1 0,0-1 1,0 1-1,0-1 0,0 1 1,0-1-1,0 1 0,-1-1 1,1 0-1,0 1 0,0-1 1,-1 1-1,1-1 0,0 1 1,-1-1-1,1 0 0,0 1 1,-1-1-1,1 0 0,0 1 1,-1-1-1,-16 12 636,11-9-530,0 0 0,0-1 0,-1 0 0,1 0 0,0 0 0,-1-1 0,0 0 0,1 0 0,-1-1 0,0 0 0,1 0 0,-1-1 0,1 0 0,-1 0 0,0 0 1,1-1-1,0 0 0,-12-5 0,15 6-104,-1 0 0,1-1 0,0 0 1,0 0-1,0 0 0,0 0 0,1 0 0,-1 0 1,0-1-1,1 1 0,0-1 0,-1 0 0,1 0 1,0 0-1,1 0 0,-1 0 0,0 0 0,1 0 1,0-1-1,0 1 0,0-1 0,0 1 0,0 0 1,1-1-1,-1 1 0,1-1 0,0 0 1,0 1-1,1-1 0,-1 1 0,1-1 0,-1 1 1,1-1-1,0 1 0,0 0 0,3-5 0,-4 7-65,1-1-1,-1 1 0,1-1 1,0 1-1,-1-1 0,1 1 0,0-1 1,0 1-1,0 0 0,0-1 0,1 1 1,-1 0-1,0 0 0,0 0 0,1 0 1,-1 0-1,1 0 0,-1 0 0,1 0 1,-1 0-1,1 1 0,-1-1 0,1 1 1,0-1-1,-1 1 0,1 0 1,0 0-1,-1-1 0,1 1 0,0 0 1,-1 1-1,1-1 0,0 0 0,-1 0 1,3 1-1,4 2-510,0 0 1,-1 1-1,1-1 0,-1 2 1,11 7-1,-17-12 492,28 22-2505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7:48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1 131 11899,'0'0'5335,"2"6"-4113,3 5-751,1-1 0,0 0 0,1 0 0,0-1 0,9 10 0,-15-18-406,0 1-1,0-1 1,0 0 0,0 0-1,0 0 1,0 0 0,1 0 0,-1-1-1,0 1 1,0 0 0,1 0 0,-1-1-1,0 1 1,1-1 0,-1 1-1,1-1 1,2 1 0,-3-2-19,0 1 0,-1 0 0,1 0 0,0-1 0,0 1 0,0 0 0,-1-1 0,1 1 0,0-1 0,-1 1 0,1-1 0,0 1 0,-1-1 1,1 0-1,-1 1 0,1-1 0,-1 0 0,1 1 0,-1-1 0,1 0 0,-1 1 0,1-2 0,1-4 242,0 0 1,-1 0 0,1-1-1,-1 1 1,0-9-1,-1 14-237,-1-56 1382,0 45-1135,0 1-1,1-1 1,0 0-1,4-22 1,-4 33-292,1 1-1,-1-1 1,0 1 0,1-1 0,-1 1 0,0-1 0,1 1-1,-1-1 1,1 1 0,-1-1 0,0 1 0,1 0 0,-1-1-1,1 1 1,0 0 0,-1-1 0,1 1 0,-1 0 0,1 0-1,-1-1 1,1 1 0,0 0 0,-1 0 0,1 0-1,-1 0 1,1 0 0,0 0 0,-1 0 0,1 0 0,-1 0-1,1 0 1,0 0 0,-1 0 0,1 1 0,-1-1 0,1 0-1,-1 0 1,1 1 0,0-1 0,-1 0 0,1 0 0,-1 1-1,1 0 1,28 18 28,10 14-56,-20-16-45,0 0 0,1-2 0,0 0-1,2-2 1,-1 0 0,35 14 0,-55-26 67,-1-1 0,1 0 0,0 1 1,-1-1-1,1 0 0,0 1 0,-1-1 0,1 0 0,0 0 0,0 0 0,-1 0 0,1 1 0,0-1 0,0 0 0,-1 0 0,1-1 0,0 1 0,0 0 0,-1 0 1,1 0-1,0 0 0,-1-1 0,1 1 0,0 0 0,-1 0 0,1-1 0,0 1 0,-1-1 0,1 1 0,-1-1 0,1 1 0,0-1 0,3-27 94,-4 22-72,1-11 11,-2 2-51,2-1-1,0 1 1,1-1-1,0 1 1,8-27-1,-10 41-70,1 0-1,-1 0 0,0 1 0,1-1 1,-1 0-1,0 0 0,1 1 0,-1-1 1,1 1-1,-1-1 0,1 0 0,-1 1 1,1-1-1,-1 1 0,1-1 0,0 1 1,-1-1-1,1 1 0,0 0 0,-1-1 1,1 1-1,0 0 0,0-1 0,-1 1 1,1 0-1,0 0 0,0 0 0,0 0 1,-1 0-1,1 0 0,0 0 0,0 0 1,1 0-1,16 0-2653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2:30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3 281 9266,'-1'12'1002,"1"-9"-768,-1-1 0,1 1-1,0-1 1,0 1 0,0-1-1,0 1 1,0-1 0,0 1-1,1-1 1,-1 1 0,1-1-1,-1 1 1,1-1 0,0 1-1,0-1 1,0 0 0,1 0-1,-1 0 1,0 1 0,1-1-1,-1 0 1,1-1 0,0 1-1,2 2 1,3 1-108,1 0 1,-1 0-1,1-1 1,0-1-1,0 1 0,0-1 1,0 0-1,1-1 0,-1 0 1,1 0-1,-1-1 1,1 0-1,0 0 0,0-1 1,-1-1-1,1 1 0,0-1 1,0-1-1,-1 1 1,1-2-1,-1 1 0,0-1 1,0 0-1,0-1 0,0 0 1,0 0-1,-1-1 1,12-9-1,-17 13-119,0-1 0,-1 1 0,1-1 0,-1 0 0,1 0 0,-1 0 0,0 0 0,0 0 0,0 0 0,0 0 0,0 0 0,0 0 0,-1 0 0,1 0 0,-1-1 0,1 1 0,-1 0 0,0-1 0,0-2 0,0 0 3,-1 1 0,0 0 0,0 0 0,-1 0 0,1 1 0,-1-1-1,0 0 1,0 0 0,0 1 0,-3-5 0,-7-6 38,0 0 1,-1 1 0,-28-21-1,33 27-18,-114-83 542,121 90-562,0-1-1,-1 0 0,1 0 0,0-1 0,-1 1 0,1 0 0,0 0 0,0 0 1,0-1-1,0 1 0,0-1 0,1 1 0,-1-1 0,0 1 0,1-1 0,-1 1 1,1-1-1,-1 1 0,1-1 0,0 0 0,0 1 0,0-1 0,0-3 0,0 4-5,1-1-1,0 0 0,0 0 0,0 1 0,0-1 1,0 1-1,1-1 0,-1 1 0,0-1 0,1 1 1,-1 0-1,1-1 0,-1 1 0,1 0 0,0 0 1,2-1-1,6-2-26,0 0 0,0 0-1,1 1 1,-1 0 0,21-2 0,-22 5-158,1-1 0,-1 2 0,1-1-1,0 1 1,-1 1 0,16 3 0,8 7-1094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7:49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87 9242,'-6'-29'2184,"1"8"6990,11 41-8104,-1 4-653,2 0-1,1-1 1,1 0 0,1 0 0,18 29-1,-28-52-379,0 1-1,0-1 0,0 0 1,1 1-1,-1-1 0,0 0 1,0 1-1,0-1 0,0 0 0,0 1 1,0-1-1,1 0 0,-1 0 1,0 1-1,0-1 0,0 0 0,1 0 1,-1 0-1,0 1 0,0-1 1,1 0-1,-1 0 0,0 0 1,1 0-1,-1 1 0,0-1 0,0 0 1,1 0-1,-1 0 0,0 0 1,1 0-1,-1 0 0,0 0 0,1 0 1,-1 0-1,0 0 0,1 0 1,-1 0-1,0 0 0,1 0 1,-1 0-1,0 0 0,1-1 0,-1 1 1,0 0-1,0 0 0,1 0 1,-1 0-1,0-1 0,0 1 0,1 0 1,-1 0-1,0 0 0,0-1 1,1 1-1,-1 0 0,0 0 1,0-1-1,8-25 1922,-4 11-2086,2-3 319,1-1 1,0 1-1,20-32 1,-23 44-168,1-1 0,-1 1 0,1 0 0,0 1 0,0-1 0,1 1 0,0 0 0,0 1 1,0-1-1,0 1 0,1 0 0,-1 1 0,1 0 0,12-5 0,-14 7-36,-1 0 0,1 0 0,0 0 0,-1 1 0,1-1 0,0 1 1,0 0-1,-1 0 0,1 1 0,0-1 0,-1 1 0,8 2 0,-2 1-256,-1 1 1,0 0-1,-1 0 0,1 0 0,7 8 0,-5-6-146,1-1 0,-1 0 0,1-1 0,0 0 0,1-1 0,-1 0 0,1-1 1,0 0-1,15 1 0,-18-2 358,-8-2 63,0 0 1,0 1 0,0-1 0,0 1-1,0 0 1,0-1 0,0 1 0,0 0-1,-1 0 1,1 0 0,0 0 0,-1 0 0,1 1-1,2 1 1,-4-2 18,1 0 1,-1 0-1,0 0 0,1 0 0,-1 0 0,0 0 1,0 0-1,0 0 0,0 0 0,0 0 1,0 0-1,0 0 0,0 0 0,0 0 1,0 0-1,-1 0 0,1-1 0,0 1 0,-1 0 1,1 0-1,-1 0 0,1 0 0,-1 0 1,1 0-1,-1-1 0,1 1 0,-1 0 1,0-1-1,1 1 0,-1 0 0,0-1 0,0 1 1,-1 0-1,-6 5 232,1-1 1,-1 1 0,0-2-1,-1 1 1,1-1-1,-1-1 1,0 1 0,0-1-1,0-1 1,-14 2-1,20-3-155,-1-1-1,1 1 1,0-1 0,0 0-1,-1-1 1,1 1-1,0-1 1,0 1-1,-1-1 1,1 0 0,0 0-1,0 0 1,0 0-1,-4-3 1,6 3-54,-1-1 1,0 0-1,0 0 0,1 0 1,-1 1-1,1-1 0,0-1 1,-1 1-1,1 0 1,0 0-1,0 0 0,0-1 1,1 1-1,-1 0 0,0-1 1,1 1-1,0 0 1,-1-1-1,1 1 0,0-1 1,1-3-1,-1 3-35,0 1 0,0 0 1,0 0-1,1 0 0,-1-1 0,1 1 1,-1 0-1,1 0 0,0 0 0,0 0 1,0 0-1,0 0 0,0 0 0,1 0 0,-1 1 1,0-1-1,1 0 0,-1 1 0,1-1 1,2-1-1,-1 1-42,0 1 0,1-1 0,-1 0 0,1 1 0,-1 0 0,1 0 1,-1 0-1,1 0 0,0 0 0,7 1 0,-2 0-371,1 0 0,-1 1 0,1 0 0,-1 1 0,1 0 0,-1 0 0,0 1 0,12 5 0,14 9-2325,11 4-962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7:49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38 12291,'1'-2'286,"0"0"0,0 1 0,0-1 0,0 0 0,0 0 1,0 0-1,-1 0 0,1 1 0,-1-1 0,1 0 0,-1 0 1,0 0-1,0 0 0,0 0 0,0 0 0,0-3 0,-2 4-85,0 1-1,-1-1 0,1 1 1,0 0-1,0 0 1,0 0-1,0 0 0,-1 0 1,1 0-1,0 1 0,0-1 1,0 1-1,0 0 0,0-1 1,0 1-1,0 0 0,-2 1 1,-24 9 498,2 1-1,-1 1 1,2 1 0,0 1 0,0 2 0,-30 26-1,49-38-547,1 0-1,0 1 0,0-1 0,1 1 0,-1 0 1,1 0-1,-6 13 0,9-18-133,1 1 0,-1-1 0,0 1 0,1 0 0,-1 0 0,0-1-1,1 1 1,0 0 0,0 0 0,-1 0 0,1 0 0,0-1 0,0 1 0,1 0 0,-1 0 0,0 0-1,1-1 1,-1 1 0,1 0 0,-1 0 0,1-1 0,0 1 0,0 0 0,-1-1 0,1 1 0,1-1-1,-1 1 1,0-1 0,0 1 0,0-1 0,1 0 0,-1 0 0,1 0 0,-1 1 0,1-1 0,2 1 0,4 1-19,0 0 0,0-1 1,0 0-1,0-1 0,1 1 1,-1-1-1,0-1 0,1 0 1,-1 0-1,1 0 0,-1-1 1,0 0-1,0-1 0,11-3 1,3-2-19,1 0 1,-1-2-1,38-21 1,-59 30 24,8-5 47,0 0 0,0-1 0,0 0 0,14-13 0,-27 25-82,0 1 0,0 0-1,1-1 1,0 1 0,1 0 0,-1 0-1,-1 12 1,3-15-209,0 0 0,0 0 0,1 0 0,-1 0 0,1 0 0,0 1 0,1-1 0,-1 0 0,1 0 0,0 0 0,-1 0 0,2 0 0,-1 0 0,0 0 0,3 5 0,17 12-3006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7:50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65 135 12803,'80'-95'4891,"-68"78"-2701,-12 17-2168,0-1-1,0 1 0,0 0 0,0 0 0,0 0 0,0 0 0,0 0 0,1 0 0,-1 0 0,0 0 0,0 0 1,0 0-1,0-1 0,0 1 0,0 0 0,0 0 0,0 0 0,0 0 0,0 0 0,0 0 0,0 0 0,0 0 1,0 0-1,0-1 0,0 1 0,0 0 0,0 0 0,0 0 0,-1 0 0,1 0 0,0 0 0,0 0 0,0 0 1,0 0-1,0-1 0,0 1 0,0 0 0,0 0 0,0 0 0,0 0 0,0 0 0,0 0 0,0 0 0,-1 0 1,1 0-1,0 0 0,0 0 0,0 0 0,0 0 0,0 0 0,0 0 0,0 0 0,0 0 0,0 0 0,-1 0 1,1 0-1,0 0 0,0 0 0,0 0 0,-11 5 1453,-5 7-1019,1 1 1,0 1-1,1 1 1,1 0 0,0 1-1,1 0 1,-13 22-1,16-24-220,8-13-220,0 1-1,-1-1 1,1 1 0,0 0-1,0-1 1,1 1 0,-1 0-1,0 0 1,1-1 0,-1 1-1,1 0 1,-1 0 0,1 0-1,0 4 1,0-6-9,0 1 0,1 0 0,-1-1 0,0 1 0,1-1 0,-1 1-1,0 0 1,1-1 0,-1 1 0,1-1 0,-1 1 0,1-1 0,-1 1 0,1-1 0,-1 0 0,1 1 0,-1-1-1,1 0 1,0 1 0,-1-1 0,1 0 0,0 0 0,-1 1 0,1-1 0,0 0 0,1 0 0,5 0 4,0 0 0,1 0 1,-1-1-1,0 0 0,14-3 0,51-10-512,82-4-1,-111 14 11,-41 4 472,0 0 0,0 0 0,-1-1 0,1 1 0,0 0 0,0-1 0,0 1 0,-1-1 0,1 1 0,0-1 0,-1 0 0,1 0 1,-1 0-1,1 0 0,-1 0 0,1 0 0,-1 0 0,1 0 0,-1-1 0,0 1 0,0 0 0,0-1 0,0 1 0,2-3 0,-3 1 61,1 0 1,-1 0-1,0 1 0,1-1 0,-1 0 0,0 0 1,-1 1-1,1-1 0,0 0 0,-1 1 0,1-1 1,-1 0-1,0 1 0,-2-4 0,-2-7 275,-2 2 0,1-1-1,-2 0 1,1 1 0,-12-12 0,-5 0 179,18 19-775,14 15-774,11 10-932,7 4-517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7:50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234 109 8474,'48'-3'11422,"-46"3"-11158,-1 0 0,1 0 0,0 0 0,0 0 0,-1 0 0,1 0-1,0 0 1,-1 0 0,1 1 0,0-1 0,-1 1 0,1-1 0,0 1 0,-1 0-1,1-1 1,-1 1 0,1 0 0,-1 0 0,1 0 0,-1 0 0,0 1 0,2 1 0,-4-2-12,0 1 1,-1-1 0,1 1 0,0-1 0,-1 1 0,1-1 0,0 1 0,-1-1-1,0 0 1,1 0 0,-1 0 0,-2 1 0,-3 1-25,-1 0-1,0 0 1,0 0 0,0-1 0,0-1-1,0 1 1,0-1 0,0-1 0,-12 0-1,1-1 28,0 0 0,-35-8 0,44 6-199,0 0 0,0 0 0,0-1 0,0 0 0,0-1 0,-11-7 0,19 10-53,0 1 0,-1-1 0,1 0 0,0 0 0,-1 0 0,1 0 0,0 0 0,0 0 0,1 0 0,-1-1 0,0 1 0,1-1 0,0 1 0,-1-1 0,1 1 0,0-1 0,0 0-1,1 0 1,-1 1 0,0-1 0,1 0 0,0 0 0,0 0 0,0 0 0,0 0 0,0-3 0,1 4-3,-1 0 0,1 0 0,-1 1 0,1-1 0,0 0 0,0 0-1,0 0 1,0 1 0,0-1 0,0 0 0,1 1 0,-1-1 0,0 1 0,1-1 0,-1 1 0,1 0 0,0 0 0,-1-1-1,3 0 1,0 1 0,0-1-1,0 1 0,0 0 0,0 0 1,0 0-1,0 0 0,0 1 1,8-1-1,1 2-159,-1 0-1,0 1 1,0 0 0,0 1 0,20 7-1,21 14-1598,-4 3-1369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7:54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7 107 14019,'-5'-5'10778,"4"3"-9641,1-14-289,13-41-696,1 44-336,6 5-744,-4 3-649,0 5 777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7:54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11122,'3'51'5362,"-3"-64"-2018,4-4-1359,5-2-129,4-4-672,0 5-304,7-1-503,-7 1-145,5 11-616,-5-6-585,-2 13 1505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7:55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81 12347,'13'-80'5521,"-28"91"-2513,2 12-1439,-8 1-49,13 7-560,0 3-240,5-8-359,8 4-105,3-16-56,5-2-32,8-4-144,3-7-160,1-1-520,-1-3-377,-3-5-831,-1-5-457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7:55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23 14523,'3'-2'5913,"15"1"-3704,6-6-553,7 1-480,12 2-487,-8 1-721,-2 3-360,-17 0-1033,-14 5-559,-15 5-2185</inkml:trace>
  <inkml:trace contextRef="#ctx0" brushRef="#br0" timeOffset="1">0 101 13995,'2'1'7186,"11"-1"-6138,10 7-632,1-2-584,10 1-1385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7:55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0 208 13939,'43'49'5721,"-43"-68"-3032,0 1-1281,0-10-704,1-6-240,3-5-1008,2 2-512,-1 6-848,-5 6-289,-3 12-2864</inkml:trace>
  <inkml:trace contextRef="#ctx0" brushRef="#br0" timeOffset="1">44 7 12987,'0'0'5377,"4"-2"-3433,26 1-183,40-3-753,-36 4-416,-12 0-520,-5 0-440,-4 0-1312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7:56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10474,'7'3'5761,"4"-3"521,4-3-4370,14 1-952,-1-6-111,3 3-1249,3 3-609,-15-1-1455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2:31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4 407 12635,'-3'10'13074,"4"-33"-12201,9-71-305,-2 29-416,0-12-304,-8 9-792,0 10-537,-1 27-1375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7:56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0 206 16099,'2'2'389,"-1"0"-1,1 0 1,0 0-1,0 0 0,-1 0 1,1 0-1,0-1 0,1 1 1,-1-1-1,0 1 0,0-1 1,4 2-1,-6-3-326,1 0 0,-1-1 0,1 1 0,-1 0 0,1 0 0,-1 0 0,1 0 0,-1 0-1,0-1 1,1 1 0,-1 0 0,1 0 0,-1-1 0,0 1 0,1 0 0,-1 0 0,0-1 0,1 1 0,-1 0 0,0-1 0,0 1 0,1-1-1,-1 1 1,0 0 0,1-2 0,5-23 465,-2-3-993,-1-35-1,-4 37-2768,-5-39 0,4 51 5879,17 15 278,-7 0-3771,49 2 2071,13 0-502,-27 2-3126,-33-5-1638</inkml:trace>
  <inkml:trace contextRef="#ctx0" brushRef="#br0" timeOffset="1">155 79 14531,'-99'62'5241,"104"-59"-4481,8 2-199,4-2-265,3-1-296,3-2-625,-2 0-367,5-2-696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7:56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3 11618,'15'-2'3637,"-15"6"-974,-23 16 398,3-4-2137,13-9-560,-3 1-45,1 0 1,0 1-1,1 0 0,-1 0 0,2 1 0,-1 0 1,1 0-1,-7 15 0,14-24-306,-1 0-1,1 0 1,0 1-1,-1-1 1,1 0-1,0 0 1,0 0-1,0 0 1,0 0 0,0 0-1,0 0 1,0 0-1,0 1 1,0-1-1,0 0 1,1 0-1,-1 0 1,0 0 0,1 0-1,-1 0 1,1 0-1,-1 0 1,2 1-1,-1-1-4,1 1 0,-1-1-1,1 0 1,0 0 0,-1 0 0,1 0-1,0 0 1,0 0 0,-1-1-1,1 1 1,0 0 0,3 0-1,9 0-55,-1 0 1,0 0-1,20-3 0,-13 1-99,14 3-149,-24 0-47,0-1 0,-1-1 0,1 0 0,-1 0 0,1 0 1,0-2-1,-1 1 0,0-1 0,1 0 0,17-8 0,-9-2-1604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7:57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93 12275,'-26'-93'5153,"57"96"-2521,5-1-831,-1 0-569,4-1-320,-13-1-864,2 0-480,-13 2-1216,-14 1 399</inkml:trace>
  <inkml:trace contextRef="#ctx0" brushRef="#br0" timeOffset="1">0 120 12131,'8'5'4993,"9"-3"-2473,7-1-1480,9 4-688,1-3-504,10 6-1480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7:58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48 178 10794,'97'37'5826,"-95"-48"-337,-2-7-2881,0-10-1031,0-4-345,-3-2-856,-2 4-504,-2 9-1064,4 8-689,3 10-375</inkml:trace>
  <inkml:trace contextRef="#ctx0" brushRef="#br0" timeOffset="1">41 5 15867,'-40'0'6218,"74"2"-4418,-3-5-264,6 3-495,-5-3-481,-1 3-984,0 1-521,-8-1-1623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7:58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103 122 11418,'36'-78'4087,"-35"76"-3878,0 1 0,0-1-1,-1 0 1,1 0 0,-1 1 0,1-1 0,-1 0 0,0 0 0,1 0 0,-1 0 0,0 0 0,0 0 0,0 1 0,-1-1 0,1 0 0,-1-2-1,1 3-109,-1 1-1,1-1 1,-1 0-1,1 0 1,-1 1-1,1-1 1,-1 1-1,0-1 1,1 1-1,-1-1 1,0 1-1,1-1 1,-1 1-1,0-1 1,0 1-1,0 0 1,1-1-1,-1 1 1,0 0-1,0 0 1,0 0-1,0 0 0,0 0 1,-3 0 198,0 0 1,0 0-1,0 1 0,0-1 1,0 1-1,0 0 0,0 1 1,1-1-1,-7 3 0,3 1-59,1 1 0,-1-1-1,1 1 1,0 0 0,1 1-1,-1-1 1,1 1 0,1 0-1,-1 1 1,1-1 0,0 1 0,1-1-1,0 1 1,0 0 0,1 1-1,-2 8 1,4-15-234,0 0 1,0 1-1,0-1 1,0 0-1,1 0 0,-1 0 1,1 0-1,0 0 0,0 0 1,-1 0-1,1 0 1,0 0-1,1 0 0,-1 0 1,0-1-1,0 1 0,1 0 1,-1-1-1,1 1 1,-1-1-1,1 0 0,0 1 1,0-1-1,-1 0 0,1 0 1,0 0-1,0 0 1,0 0-1,0-1 0,0 1 1,5 0-1,-1 0-554,1 0-1,0 0 1,-1 0 0,1-1-1,0 0 1,-1-1-1,1 1 1,0-1 0,7-3-1,8 1-2099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7:59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13811,'0'-59'5345,"8"70"-3793,-2 1-263,-1 1-465,3 3-296,4-3-456,-12-2-272,6-1-824,2-8-457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47:59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14019,'41'-36'5489,"-38"51"-3808,0 0-225,-3-2-560,2 1-328,1-4-456,-6-4-296,3 4-1136,0-2-465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0: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96 55 8722,'-48'-14'6262,"5"1"-2326,43 13-3901,0 0-1,-1 0 1,1 0 0,0 0-1,0 0 1,0 0 0,0 0 0,0 0-1,0 0 1,-1 0 0,1 0-1,0 0 1,0 0 0,0 0-1,0 0 1,0 0 0,0 0-1,-1 0 1,1 0 0,0 0 0,0 0-1,0 0 1,0 0 0,0-1-1,0 1 1,0 0 0,0 0-1,-1 0 1,1 0 0,0 0-1,0 0 1,0 0 0,0-1 0,0 1-1,0 0 1,0 0 0,0 0-1,0 0 1,0 0 0,0 0-1,0-1 1,0 1 0,0 0-1,0 0 1,0 0 0,0 0-1,0 0 1,0-1 0,0 1 0,0 0-1,0 0 1,0 0 0,0 0-1,0 0 1,1 0 0,-1 0-1,0-1 1,11-4 1057,24-2 298,28 1-414,0 2-1,0 3 0,0 3 0,115 18 1,-143-14-928,-1 2-1,0 2 1,-1 1 0,0 1 0,-1 2 0,0 1 0,-1 1-1,-1 2 1,0 2 0,35 29 0,-52-38-187,7 7-9,28 31 0,-42-43-459,-1 1 0,0 0 0,-1 0 0,0 1 0,5 9 0,-3-2-2560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0:34.5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99 58 13131,'-99'-56'5225,"107"56"-3553,5-1-431,12 1-1,20 13-144,-1 0-88,-3 6-360,-4 2-111,-8-3-345,-3-3-72,0-4-376,-5 2-273,-11-11-431,-5-2-368,-3-5-416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0:34.8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93 194 7642,'-30'-1'6577,"26"1"-5943,-1 0-1,1 0 0,-1 0 0,1 0 0,0 0 0,-1-1 0,1 0 0,0 0 0,-1 0 0,1-1 1,-7-3-1,10 5-585,1 0 0,0 0 0,0-1 0,-1 1 0,1 0 0,0 0 0,0 0 0,0 0 0,0-1 0,0 1 0,-1 0 0,1 0 0,0-1 0,0 1-1,0 0 1,0 0 0,0-1 0,0 1 0,0 0 0,0 0 0,0-1 0,0 1 0,0 0 0,0 0 0,0-1 0,0 1 0,0 0 0,0 0 0,0-1 0,0 1 0,0 0 0,0 0 0,0-1 0,0 1 0,1 0 0,-1 0 0,0 0 0,0-1 0,12-9 912,14-5-100,9 0 45,-2 1-238,0-1 1,-1-2 0,36-25 0,-60 36-564,1 1 1,0 1 0,16-7-1,16-7-1469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2:31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89 8634,'-16'-42'4968,"15"41"-4779,1 0 1,0 0-1,0 0 1,0 0 0,0 0-1,0 0 1,0 0-1,0 0 1,0-1 0,0 1-1,0 0 1,1 0 0,-1 0-1,0 0 1,1 0-1,-1 0 1,1 1 0,-1-1-1,1 0 1,-1 0-1,1 0 1,0 0 0,-1 0-1,1 1 1,0-1-1,0 0 1,-1 1 0,1-1-1,0 0 1,0 1-1,0-1 1,0 1 0,1-1-1,36-9 894,-32 8-595,1 1-352,-1 0 0,1 0-1,-1 0 1,1 1 0,-1 0-1,1 0 1,-1 1 0,1-1-1,-1 2 1,1-1 0,-1 1-1,0 0 1,1 0 0,-1 0-1,0 1 1,0 0 0,7 5-1,-10-5-119,1 0-1,-1 1 1,0-1 0,0 1-1,0 0 1,0 0-1,-1 0 1,0 0 0,1 0-1,-1 0 1,-1 1-1,1-1 1,-1 1 0,0-1-1,0 1 1,0 0-1,0-1 1,-1 1-1,0 0 1,0 0 0,0-1-1,-1 1 1,1 0-1,-1-1 1,-2 7 0,0 1-24,-1 0 0,0 0 0,0 0 1,-2 0-1,1-1 0,-1 0 1,-1 0-1,0 0 0,-1-1 0,0 0 1,-14 13-1,8-10 128,-2 0 0,1-1 0,-1-1 0,-1-1 1,0 0-1,-35 14 0,52-24-113,0-1 0,0 1 0,-1 0 1,1 0-1,0 0 0,0 0 0,0 0 0,-1 0 1,1 0-1,0 0 0,0 1 0,0-1 1,-1 0-1,1 0 0,0 0 0,0 0 1,0 0-1,-1 0 0,1 0 0,0 0 0,0 0 1,0 1-1,0-1 0,-1 0 0,1 0 1,0 0-1,0 0 0,0 1 0,0-1 0,0 0 1,0 0-1,0 0 0,-1 0 0,1 1 1,0-1-1,0 0 0,0 0 0,0 0 0,0 1 1,0-1-1,0 0 0,0 0 0,0 1 1,0-1-1,0 0 0,0 0 0,0 0 0,0 1 1,0-1-1,0 0 0,1 0 0,-1 0 1,0 1-1,0-1 0,0 0 0,0 0 0,0 0 1,0 0-1,0 1 0,1-1 0,18 7 183,33 2-129,12-1-228,324 49-1992,-371-54 2164,0 1 1,-1 1-1,1 1 1,-1 0-1,0 1 1,27 16-1,-41-21 6,0-1 0,0 0 0,0 1 0,0-1 0,0 1 0,0 0 0,-1 0 0,1-1 0,-1 1 0,0 0 0,1 0 0,-1 1 0,0-1 0,0 0 0,0 0 0,0 0 0,0 3 0,-1-3 14,0 0 0,0 0-1,0 0 1,0 0 0,0 0 0,-1 0 0,1 0-1,-1 0 1,1 0 0,-1-1 0,0 1 0,0 0-1,0 0 1,0-1 0,0 1 0,-2 2 0,-1 1 60,-1-1 0,1 0 0,-1 0 0,0 0 0,0-1 0,0 1-1,-1-1 1,1-1 0,-1 1 0,1-1 0,-12 4 0,10-5 10,1 0-1,0 0 0,-1 0 0,1-1 1,0 0-1,-1 0 0,1-1 0,0 1 1,-1-2-1,1 1 0,0 0 0,0-1 0,0-1 1,0 1-1,0-1 0,0 1 0,1-2 1,-1 1-1,1-1 0,0 0 0,0 0 1,-5-5-1,5 3-55,0 0 1,0 0-1,1 0 1,0 0-1,0-1 0,1 1 1,0-1-1,0 0 1,0 0-1,1 0 1,0-1-1,0 1 0,1 0 1,0-1-1,1 1 1,-1-1-1,1 1 1,2-15-1,-1 17-113,0 0 1,0-1-1,0 1 1,1 0-1,-1 0 1,1 0-1,0 0 1,1 0-1,-1 0 1,1 1-1,0-1 1,0 1-1,1 0 1,-1 0-1,1 0 1,0 0-1,0 1 1,0-1-1,1 1 0,-1 0 1,1 0-1,0 1 1,-1 0-1,1-1 1,0 1-1,0 1 1,9-3-1,-1 2-532,0 1 1,0 0-1,0 0 0,0 1 0,1 1 0,-1 0 0,0 1 0,0 0 1,-1 1-1,17 6 0,11 5-1849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0:35.5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1 192 12723,'33'1'8052,"-2"2"-4002,-9 0-3784,0 2 0,-1 0 0,0 2 0,32 14 0,76 28 98,-129-68 2095,-2 5-2284,-2-12-17,0 5-51,1-1 0,1 0 0,1 1-1,0-1 1,2 0 0,5-31-1,-5 50-301,0 0 0,0 0-1,0 0 1,0 0 0,1 0 0,0 0-1,-1 0 1,1 1 0,0-1-1,4-2 1,3-5-2286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1:38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98 151 11939,'-24'-3'1826,"2"-1"453,24 2-1273,13-1-120,-1 0-486,0-1 0,0 0-1,0-1 1,0 0 0,-1-1 0,0-1 0,0 0 0,-1-1 0,0 0 0,0-1 0,-1 0-1,14-14 1,-24 22-333,0 0-1,0-1 1,0 1-1,0 0 0,0 0 1,-1 0-1,1-1 1,0 1-1,-1 0 1,1-1-1,-1 1 0,0 0 1,1-1-1,-1 1 1,0-1-1,0 1 1,0-3-1,0 4-6,0-1 0,-1 0 0,1 0-1,0 1 1,-1-1 0,1 0 0,-1 1 0,1-1 0,-1 1 0,1-1 0,-1 0 0,1 1-1,-1-1 1,0 1 0,1 0 0,-1-1 0,0 1 0,1-1 0,-1 1 0,0 0 0,0 0-1,-1-1 1,-2 0 134,-1 0-1,0 1 0,0 0 1,1 0-1,-1 0 0,0 0 1,0 1-1,-9 1 0,4 2-45,-1 0 1,1 1-1,0 0 0,0 0 0,0 1 0,1 0 1,0 1-1,0 0 0,0 0 0,-14 18 1,14-16-119,1 2 1,0-1 0,0 1 0,1 1-1,1-1 1,0 1 0,1 0 0,-8 24-1,12-33-33,0 0-1,1 0 0,-1 0 1,1 0-1,0 0 0,-1-1 1,1 1-1,1 0 0,-1 0 1,0 0-1,1 0 0,-1 0 1,1 0-1,0 0 0,0 0 1,0-1-1,0 1 0,1 0 1,-1-1-1,1 1 0,0-1 1,-1 0-1,1 1 0,0-1 1,0 0-1,1 0 0,-1 0 1,0 0-1,1-1 0,-1 1 1,1-1-1,-1 1 0,1-1 1,0 0-1,5 2 1,4 0-126,0 0 0,1 0 0,-1-2 0,1 1 0,0-1 1,21-2-1,-20 0-233,-1-1 0,1 0 0,-1 0 0,20-7 0,-27 7 0,0-1-1,0 1 0,-1-1 0,1 0 0,-1-1 1,1 1-1,-1-1 0,0 0 0,0 0 1,0-1-1,6-8 0,7-11-1767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1:39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39 223 9130,'-7'9'842,"-9"15"1684,16-24-2449,0 1 0,0 0 0,0-1 0,0 1 0,0-1 0,0 1 0,0 0 0,0-1 0,1 1 0,-1-1 0,0 1 0,0 0 0,0-1 0,1 1-1,-1-1 1,0 1 0,1-1 0,-1 1 0,0-1 0,1 1 0,-1-1 0,1 1 0,-1-1 0,0 0 0,1 1 0,-1-1 0,1 0 0,0 1 0,-1-1 0,1 0 0,-1 0 0,1 1 0,-1-1 0,1 0 0,0 0 0,-1 0 0,1 0 0,-1 0 0,1 0 0,0 0 0,4 1 127,0 0 0,0 0-1,-1 0 1,1-1 0,0 0 0,0 0 0,0 0-1,-1-1 1,1 1 0,0-1 0,0 0 0,-1-1 0,1 1-1,8-5 1,-11 5-153,0-1-1,0 1 1,0-1 0,0 1-1,0-1 1,-1 0-1,1 0 1,-1 0 0,1 0-1,-1 0 1,1 0 0,-1-1-1,0 1 1,0 0-1,0-1 1,0 1 0,-1 0-1,1-1 1,-1 1 0,1-1-1,-1 1 1,0-1-1,0 1 1,0-1 0,0 0-1,-1 1 1,1-1-1,-1 1 1,1-1 0,-2-2-1,-2-6 318,-1 0-1,0-1 0,-1 2 0,0-1 1,-1 1-1,0 0 0,-1 0 0,0 1 1,0 0-1,-13-11 0,-21-24 1312,42 43-1662,-1 1 1,0 0 0,1-1-1,-1 1 1,1-1-1,-1 1 1,1-1 0,0 1-1,-1-1 1,1 1-1,0-1 1,-1 0-1,1 1 1,0-1 0,-1 1-1,1-1 1,0 0-1,0 1 1,0-1 0,0 0-1,0 1 1,0-1-1,0 0 1,0 1-1,0-1 1,0 0 0,0 1-1,0-1 1,0 0-1,0 1 1,1-1 0,-1-1-1,2 2-43,-1-1 0,0 0 0,0 1 0,1-1 0,-1 1 0,0 0 0,1-1 0,-1 1 0,1 0 0,-1 0 0,0 0 0,1 0 0,-1 0 0,3 0 0,52 11-2047,-20 4 418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1:40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443 173 12059,'-8'-6'501,"1"1"0,-1 0 0,0 0 1,-1 0-1,1 1 0,-16-5 0,18 8-380,0 0 0,-1 0 0,1 1-1,-1 0 1,1 0 0,-1 0 0,1 1-1,0 0 1,-1 0 0,-9 3 0,-8 4 29,0 0 0,0 2 0,1 0 0,-32 20 0,42-22-75,1 1-1,0 0 0,0 1 0,1 0 1,0 0-1,1 2 0,0-1 0,-14 24 1,20-28-58,0 1 0,1 0-1,0 0 1,0 0 0,1 0 0,0 0 0,0 0 0,1 1 0,0-1 0,1 1 0,0-1 0,0 0 0,1 1 0,0-1 0,0 1 0,1-1 0,0 0 0,7 16 0,-4-11 3,1 0 0,1-1 0,0 0 0,0 0 0,2-1 0,-1 0 0,1 0 0,1-1 0,0 0 0,20 15 0,-3-6 32,0-1 1,2-2-1,0-1 0,1-1 0,0-1 0,1-2 0,0-1 0,1-2 0,0-1 0,1-1 0,-1-2 1,1-1-1,0-2 0,36-2 0,-52-2 5,0-1 0,0 0 1,-1-1-1,1 0 0,-1-2 0,0 0 0,-1 0 1,0-2-1,0 0 0,-1-1 0,0 0 0,-1-1 1,0 0-1,0-1 0,21-27 0,-24 26 30,0-1 1,-1 1-1,0-2 0,-1 1 0,-1-1 0,0 0 0,-1-1 0,-1 1 0,0-1 1,-1 0-1,-1-1 0,-1 1 0,0 0 0,-1-1 0,0 0 0,-4-27 0,0 32 94,0 0-1,0 0 1,-1 1 0,-1-1-1,0 1 1,-1 0-1,0 0 1,0 1-1,-1 0 1,0 0-1,-18-17 1,6 8 121,-2 0-1,0 2 1,-1 1 0,-32-19 0,32 23-266,0 1-1,-1 1 1,-1 1 0,0 2-1,0 0 1,0 1 0,-1 1-1,-34-2 1,21 5-248,1 2 0,-1 1-1,0 3 1,-69 14 0,85-13-79,1 1 0,0 0-1,-30 15 1,37-13-215,1 1 0,-1 0 0,-20 19 0,33-27 473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1:46.5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2719 2 9738,'0'-2'3087,"-5"9"-1701,-11 20-912,-2-1 0,0-1-1,-2-1 1,0-1 0,-2-1 0,-45 36 0,-11 4 413,-3-3-1,-3-5 1,-2-3 0,-135 59 0,-391 111-97,437-173-657,-285 41 0,-124-37-1625,432-51-222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1:47.3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89 118 11538,'-79'-45'4255,"69"36"908,23 6-4041,1 1-914,162-52 2502,-174 53-2660,-1 0 0,1 1 0,-1-1 0,1 1 0,-1-1 0,1 1 0,-1 0 0,1-1 1,0 1-1,-1 0 0,1 0 0,0 0 0,-1 1 0,1-1 0,-1 0 0,1 0 0,-1 1 0,1-1 0,0 1 0,-1 0 0,0-1 0,1 1 0,-1 0 0,1 0 0,-1 0 0,0 0 1,0 0-1,1 0 0,1 2 0,-1 1 41,0 1 0,0-1 0,0 0 0,-1 0-1,1 1 1,-1-1 0,0 0 0,0 1 0,0 8 0,0-3-69,0 0-1,1 0 0,0 0 1,0 0-1,1-1 1,1 1-1,-1 0 1,1-1-1,1 0 0,0 0 1,0 0-1,1-1 1,0 0-1,1 0 0,0 0 1,14 12-1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1:13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121 331 13203,'-98'31'4653,"98"-31"-4583,-1 1 0,1-1 0,-1 0 0,0 1 0,1-1 0,-1 0 0,0 0 0,1 1 0,-1-1 1,0 0-1,1 0 0,-1 0 0,0 0 0,0 0 0,1 0 0,-1 0 0,0 0 0,1 0 0,-1 0 0,0 0 0,1-1 0,-1 1 0,0 0 1,1 0-1,-1-1 0,0 1 0,1-1 0,-1 1 0,1 0 0,-1-1 0,1 1 0,-1-1 0,1 1 0,-1-1 0,4-15 509,-2 14-283,53-213 3574,-42 169-2865,-12 46-981,0 0 1,1 0 0,-1 1 0,0-1 0,1 0-1,-1 0 1,0 0 0,1 0 0,-1 0-1,0 0 1,1 0 0,-1 1 0,0-1 0,0 0-1,1 0 1,-1 0 0,0 1 0,0-1 0,1 0-1,-1 0 1,0 1 0,0-1 0,0 0-1,0 1 1,1-1 0,-1 0 0,0 0 0,0 1-1,0-1 1,0 0 0,0 1 0,0-1 0,0 0-1,0 1 1,0-1 0,0 0 0,0 1 0,7 16 37,-5-8-76,1 0-1,1-1 1,-1 1 0,2-1 0,-1 0 0,1 0 0,0-1 0,0 0-1,1 0 1,0 0 0,1 0 0,-1-1 0,1 0 0,1 0-1,-1-1 1,1 0 0,-1 0 0,2-1 0,-1 0 0,0 0-1,1-1 1,-1 0 0,1-1 0,0 0 0,0 0 0,0-1-1,0 0 1,0 0 0,1-1 0,-1 0 0,0-1 0,0 0 0,11-3-1,-17 4 9,0-1 0,0 0 0,0 0-1,0 0 1,0 0 0,0 0 0,0-1 0,0 1-1,0-1 1,0 0 0,-1 1 0,1-1-1,-1-1 1,3-1 0,-4 2 16,0 1 1,0-1-1,0 1 1,-1-1-1,1 0 1,0 1-1,-1-1 1,0 0-1,1 0 1,-1 1-1,0-1 1,0 0-1,1 0 1,-2 0-1,1 1 1,0-1-1,0 0 1,-1-3-1,-3-5 125,0 0-1,-1 0 1,0 0-1,-1 1 1,0-1 0,-11-12-1,-1-4 316,15 22-413,1 1 0,0-1 0,0 0 0,0 0 0,1 0 0,-1 0 0,1 0 0,0 0 0,-1-7 0,2 9-44,0 1-1,0 0 1,0-1 0,1 1-1,-1 0 1,0-1-1,1 1 1,-1 0-1,1-1 1,-1 1 0,1 0-1,0 0 1,0 0-1,-1 0 1,1-1-1,0 1 1,0 0 0,0 1-1,0-1 1,0 0-1,0 0 1,0 0 0,1 0-1,-1 1 1,0-1-1,0 1 1,1-1-1,-1 1 1,0-1 0,1 1-1,-1 0 1,3-1-1,15-2-600,0 0-1,0 1 0,0 1 1,37 2-1,-30 2-1836,1 0 0,50 15 0,-46-9-2601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1:13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 9658,'69'40'4154,"-68"-40"-3923,1 1-1,-1 1 0,1-1 1,-1 0-1,0 0 0,1 0 1,-1 1-1,0-1 0,0 1 1,0-1-1,0 1 0,0-1 1,0 1-1,0-1 0,-1 1 1,1 0-1,0 0 0,-1-1 1,0 1-1,1 0 0,-1 0 1,0-1-1,0 1 0,0 0 1,0 0-1,0 0 0,0 0 1,-1-1-1,1 1 1,-1 0-1,0 2 0,-2 2 232,0 0 0,0 0 0,0 0 0,-1 0 0,-7 9 0,9-13-269,-3 4 117,1-1-1,-1 0 1,-1 0 0,1-1-1,0 0 1,-1 0 0,0 0-1,0 0 1,0-1 0,-1 0-1,-9 3 1,14-5-244,0-1-1,0 1 0,0-1 1,0 1-1,0-1 1,-1 0-1,1 0 0,0 0 1,0 0-1,0 0 0,0-1 1,-1 1-1,1 0 1,0-1-1,0 0 0,0 0 1,0 1-1,0-1 1,0 0-1,0 0 0,0-1 1,1 1-1,-1 0 1,0-1-1,1 1 0,-1-1 1,1 1-1,-1-1 1,1 0-1,0 0 0,0 1 1,0-1-1,0 0 1,0 0-1,0 0 0,0 0 1,1 0-1,-1-1 0,0-2 1,-2-5-19,1 0 0,1-1 0,0 1 0,0 0 1,1-20-1,0 28-141,0 0 0,0-1 0,0 1 0,1-1 1,-1 1-1,1-1 0,0 1 0,-1 0 0,1-1 1,0 1-1,0 0 0,0 0 0,1 0 0,-1 0 0,0 0 1,1 0-1,0 0 0,-1 0 0,1 0 0,0 1 1,0-1-1,0 1 0,0-1 0,0 1 0,0 0 0,0 0 1,0 0-1,1 0 0,-1 0 0,0 1 0,5-2 1,26 5-2399,1 8 196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1:13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104 329 13171,'93'39'5617,"-97"-39"-3016,-2-4-489,-5-12-568,-2-3-495,-2-22-641,4-3-416,2-11-769,1-2-287,-1 3-904,-6 9-249,4 20-71</inkml:trace>
  <inkml:trace contextRef="#ctx0" brushRef="#br0" timeOffset="1">42 0 8282,'-42'0'4409,"44"8"-368,7-3-1697,13 7-263,8 1-281,16-7-672,3-3-328,4-1-544,-7-5-392,1 0-1424,-5 3 600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1:14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77 136 9978,'-55'96'3565,"54"-93"-3124,-1 0-1,1 0 1,0-1 0,-1 1-1,0-1 1,1 1 0,-1-1-1,0 1 1,0-1 0,-4 2 0,12-19 4868,34-37-4088,-30 40-1014,0-1-1,-2 0 1,1 0-1,10-23 1,-6 7 149,24-41 572,-37 70-916,1-1 1,-1 1 0,0-1-1,0 1 1,1-1 0,-1 1-1,0-1 1,1 1-1,-1-1 1,0 1 0,1 0-1,-1-1 1,1 1 0,-1 0-1,0-1 1,1 1-1,-1 0 1,1 0 0,-1-1-1,1 1 1,-1 0 0,1 0-1,0 0 1,-1 0-1,1 0 1,-1 0 0,1 0-1,-1 0 1,1 0 0,-1 0-1,1 0 1,-1 0-1,1 0 1,-1 0 0,1 0-1,0 1 1,1 0-4,0 0 0,-1 1 0,1-1 0,-1 1-1,0 0 1,0-1 0,1 1 0,-1 0 0,0 0 0,1 2 0,18 55-455,-18-55 373,23 97-3002,-16-52 439</inkml:trace>
  <inkml:trace contextRef="#ctx0" brushRef="#br0" timeOffset="1">49 192 11787,'12'-1'5545,"15"-2"-1568,14-4-2833,12-3-696,11 5-192,-1-1-1464,-6 6-1817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2:32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64 10354,'4'-6'710,"11"-23"2753,-14 28-3353,-1 0-1,0 1 0,0-1 0,0 0 1,0 1-1,0-1 0,0 0 1,0 0-1,0 1 0,0-1 0,0 0 1,0 1-1,-1-1 0,1 0 1,0 1-1,0-1 0,-1 0 0,1 1 1,0-1-1,-1 1 0,1-1 0,-1 0 1,1 1-1,0-1 0,-1 1 1,1-1-1,-1 1 0,0 0 0,1-1 1,-1 1-1,1-1 0,-1 1 1,0 0-1,1 0 0,-1-1 0,0 1 1,-1 0-1,2-1-19,-1 1 1,1 0-1,-1 0 0,0-1 0,1 1 1,-1 0-1,0 0 0,1 0 1,-1 0-1,0 0 0,1 0 0,-1 0 1,0 0-1,1 0 0,-1 0 0,0 0 1,1 0-1,-1 0 0,1 0 1,-1 1-1,0-1 0,1 0 0,-1 1 1,1-1-1,-1 0 0,0 1 1,1-1-1,-1 1 0,1-1 0,-1 0 1,1 1-1,0-1 0,-1 1 1,1 0-1,-1-1 0,1 1 0,0-1 1,0 1-1,-1 0 0,1-1 0,0 1 1,0-1-1,0 1 0,-1 0 1,1-1-1,0 1 0,0 1 0,3 32 1479,-3-34-1556,3 14 204,0 1 0,1-1 0,1 0 0,1-1 0,-1 1 0,2-1 0,0 0 0,1-1 0,0 1 0,11 11 0,-15-19-197,0 0 0,0-1 0,1 0 0,-1 0 0,1-1 0,0 1 0,0-1 0,1 0 0,-1 0 0,1-1 0,-1 0 0,1 0 0,0 0 0,0 0 0,-1-1 0,1 0 0,0 0 0,0-1 0,1 0 0,-1 0 0,0 0 0,0-1 0,0 1 0,0-1 0,0-1 0,-1 1 0,9-4 0,-8 2 3,-1 1 1,0-1-1,0 0 0,0 0 1,0-1-1,-1 1 1,1-1-1,-1 0 0,0 0 1,0 0-1,0-1 0,-1 0 1,1 1-1,-1-1 1,0 0-1,-1-1 0,1 1 1,-1 0-1,0-1 0,0 0 1,-1 1-1,1-8 1,0 4-138,-1 0 1,-1-1-1,1 1 1,-2-1-1,1 1 1,-1 0-1,-1-1 1,0 1-1,0 0 1,0 0-1,-2 0 1,1 0-1,-6-10 1,2 10-1409,9 19-757,8 6-295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1:14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11066,'45'-9'5073,"40"0"-1696,56 4-2049,23 0 313,58 5-313,13-7-192,7-4-504,-4 1-600,-35 1-1400,-31 5-712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1:19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1 285 14403,'10'51'5561,"-9"-71"-4152,4-4-441,3-28-592,4-12-176,7-1-640,-3 0-456,2 20-641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1:19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80 11402,'-23'-36'5066,"22"35"-4936,1 1 1,0-1 0,0 1-1,-1-1 1,1 1 0,0-1-1,0 1 1,0-1 0,0 0-1,0 1 1,0-1 0,0 1-1,0-1 1,0 0 0,0 1-1,0-1 1,0 1 0,0-1-1,0 1 1,1-1 0,-1 0-1,0 1 1,0-1 0,1 1-1,-1-1 1,0 1 0,1-1-1,-1 1 1,0 0 0,1-1-1,-1 1 1,1-1 0,-1 1-1,0 0 1,1-1 0,-1 1-1,1 0 1,0-1 0,-1 1-1,1 0 1,-1 0 0,1 0 0,27-8-21,-25 7 318,30-5-91,0 2 0,1 1 0,-1 2 1,0 1-1,53 7 0,-79-6-318,1 0 0,-1 1-1,1 0 1,8 4 0,-14-6-19,-1 1 1,0-1-1,1 1 0,-1-1 0,0 1 1,0 0-1,1 0 0,-1-1 0,0 1 1,0 0-1,0 0 0,0 0 0,0 0 1,0 0-1,0 1 0,-1-1 0,1 0 0,0 0 1,0 0-1,-1 1 0,1-1 0,-1 0 1,1 1-1,-1-1 0,0 0 0,0 1 1,1-1-1,-1 1 0,0 1 0,-2 1 7,1 0-1,-1-1 1,0 1 0,0-1-1,0 1 1,0-1-1,0 0 1,-1 0-1,1 0 1,-1 0-1,0-1 1,0 1-1,0-1 1,0 1 0,-5 1-1,-57 32 155,64-36-155,-35 15-206,-1-2 0,0-1 0,0-2 0,-1-2 0,-70 6 0,104-11-2088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1:19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6 395 11690,'-1'-44'6899,"1"-43"-170,1 64-6012,8-42-1,-8 56-707,1 0 1,1 0-1,-1 0 0,1 1 0,1-1 1,0 1-1,0-1 0,1 1 0,-1 1 1,2-1-1,-1 1 0,1 0 0,0 0 1,1 0-1,0 1 0,10-8 0,-14 13-51,0-1 0,0 1 0,0-1 0,0 1 0,0 0 0,0 0 0,0 0 0,0 1 0,0-1 0,1 1 0,-1 0 0,0-1 0,1 1 0,-1 1 0,4 0 0,-6-1 6,0 0 0,0 0 0,0 1 0,0-1 1,0 1-1,0-1 0,0 1 0,-1-1 0,1 1 0,0-1 0,0 1 0,0 0 0,0-1 1,-1 1-1,1 0 0,0 0 0,-1 0 0,1 0 0,0 1 0,0 0-1,-1 0 0,1-1-1,-1 1 1,0 0-1,0-1 1,0 1 0,0 0-1,0 0 1,0-1-1,0 1 1,-1 0 0,1 0-1,-1-1 1,1 1-1,-1 0 1,-1 1 0,-4 7 3,0 0-1,-1 0 1,0-1 0,-1 1 0,0-2 0,0 1 0,-1-1 0,0-1-1,0 0 1,-11 7 0,4-3 494,1 1-1,-22 22 1,37-34-417,0 1 1,-1-1-1,1 0 0,0 1 1,-1-1-1,1 0 1,0 0-1,0 1 1,-1-1-1,1 1 1,0-1-1,0 0 1,0 1-1,0-1 1,-1 1-1,1-1 1,0 0-1,0 1 1,0-1-1,0 1 1,0-1-1,0 0 1,0 1-1,0-1 1,0 1-1,0-1 1,0 1-1,0-1 1,1 0-1,-1 1 1,0 0-1,14 5 456,30-4-591,-34-3 167,316 21-5660,-315-18 5243,15 2-528,-1-2 0,38-2 2592,-68-6-249,-13-8-203,11 9-591,-4-5-155,-1-1-1,1-1 1,1 1 0,0-2-1,-15-24 1,20 30-498,1-1 0,0 1 1,0-1-1,1 0 0,0 0 1,1 0-1,0-1 0,0 1 0,1 0 1,0-1-1,0 1 0,1-11 0,0 17-149,0 0 0,1 0-1,-1 0 1,1 1-1,-1-1 1,1 0-1,0 0 1,-1 1 0,1-1-1,0 1 1,0-1-1,0 0 1,0 1-1,1 0 1,-1-1 0,0 1-1,1 0 1,-1 0-1,1-1 1,-1 1-1,1 0 1,-1 1-1,1-1 1,0 0 0,-1 0-1,4 0 1,28-3-4324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1:20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79 11034,'57'24'4505,"-49"2"-2632,-8 0 175,-21 10 25,-6-2-1,-19-14-200,1-6-183,1-19-489,3-8-256,13-24-512,15-5-184,13-12-472,13 1-312,22 22-616,-1 8-408,14 28-769,4 14-311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1:20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16 279 14635,'15'48'4438,"-15"-37"-2254,-12-25 125,9 7-2118,0 1 0,1 0 0,-1-1 1,1 0-1,1 1 0,-1-1 0,1 0 0,0 0 0,1 0 0,0 0 0,0 0 0,0 0 0,1 0 0,0 0 0,0 0 0,1 0 0,0 1 0,3-10 0,0 3-83,1-1 0,0 1 0,1 1 0,0-1 0,1 1 0,0 0-1,20-20 1,-19 23-77,1 1 1,-1 0-1,2 1 0,17-11 0,-25 16-54,0 0 0,0 0 0,0 1 0,1 0 0,-1-1 0,0 1 0,1 0 0,-1 1 0,1-1 0,0 0 0,-1 1 0,1 0 0,-1 0 0,1 0 0,-1 0 0,1 1 0,0 0 0,-1-1 1,1 1-1,5 3 0,-8-4-5,0 1 0,1 0 0,-1-1 1,0 1-1,0 0 0,0 0 0,0 0 1,0 0-1,0 0 0,0 0 0,0 0 1,0 1-1,0-1 0,-1 0 0,1 0 1,0 1-1,-1-1 0,1 0 0,-1 1 1,0-1-1,1 1 0,-1 2 0,0-1-10,0-1-1,-1 1 0,1 0 1,-1-1-1,0 1 1,1 0-1,-1-1 0,-1 1 1,1-1-1,0 0 0,-3 4 1,-2 3-32,-1-1 0,0 0 1,0 0-1,-1-1 0,-10 8 0,-18 11 31,23-17 140,-1 0 0,1 1 0,1 1 0,0 0 0,-12 14 0,23-25-79,1 1 0,-1-1-1,1 1 1,-1 0 0,0 0-1,1-1 1,0 1 0,-1 0 0,1 0-1,-1-1 1,1 1 0,0 0-1,0 0 1,-1 0 0,1 0 0,0-1-1,0 1 1,0 0 0,0 0 0,0 0-1,0 0 1,0 0 0,0 0-1,0-1 1,1 1 0,-1 0 0,0 0-1,0 0 1,1 0 0,-1-1 0,1 1-1,-1 0 1,1 0 0,-1-1-1,1 1 1,-1 0 0,1-1 0,0 1-1,-1 0 1,1-1 0,0 1 0,-1-1-1,2 1 1,4 2 22,0 0-1,0-1 1,1 0-1,-1 0 1,8 0-1,-11-1-28,51 10-156,74 4 0,-86-13-1825,42-4 0,-63 0-233,-7-5-11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1:20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77 300 13259,'-40'52'6105,"36"-62"-2472,0-10-1465,0-15-791,-1-13-449,1-8-560,-3-3-240,1 10-824,4 9-504,2 19-1457,0 8 2257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1:21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18 169 13363,'-18'94'4696,"18"-94"-4650,0 0 1,0 0 0,1 0 0,-1 0 0,0 0 0,0 0 0,0 0 0,0 0 0,0 0-1,0 0 1,0 0 0,0 0 0,1 0 0,-1 0 0,0 0 0,0 0 0,0 0 0,0 0 0,0 0-1,0 0 1,0 0 0,0 0 0,1 0 0,-1 0 0,0 0 0,0 0 0,0 0 0,0 0-1,0 0 1,0 1 0,0-1 0,0 0 0,0 0 0,0 0 0,0 0 0,1 0 0,-1 0 0,0 0-1,0 0 1,0 0 0,0 0 0,0 1 0,0-1 0,0 0 0,0 0 0,0 0 0,0 0-1,0 0 1,0 0 0,0 0 0,0 1 0,0-1 0,0 0 0,11-15 1160,9-21-231,72-166 1735,-92 201-2691,0 1-1,0-1 1,0 0-1,0 1 1,0-1-1,0 1 0,1-1 1,-1 1-1,0-1 1,0 1-1,1-1 0,-1 1 1,0 0-1,1-1 1,-1 1-1,0-1 1,1 1-1,-1 0 0,0-1 1,1 1-1,-1 0 1,1-1-1,-1 1 1,1 0-1,-1 0 0,1-1 1,-1 1-1,1 0 1,-1 0-1,1 0 0,-1 0 1,1 0-1,0 0 1,-1 0-1,1 0 1,-1 0-1,1 0 0,-1 0 1,1 0-1,-1 0 1,1 0-1,-1 0 0,1 0 1,-1 1-1,1-1 1,-1 0-1,1 0 1,-1 1-1,1-1 0,-1 0 1,1 1-1,-1-1 1,0 0-1,1 1 1,-1-1-1,0 1 0,1-1 1,-1 1-1,0-1 1,1 1-1,-1-1 0,0 1 1,0-1-1,0 1 1,0-1-1,1 1 1,-1 0-1,15 45 177,-14-39-158,16 64-391,-10-39-1137,1 0 1,14 35-1,-5-27-1628</inkml:trace>
  <inkml:trace contextRef="#ctx0" brushRef="#br0" timeOffset="1">159 249 13123,'-111'-41'5209,"121"43"-3361,8 1-1096,16 3-263,7 2-537,1-8-1177,0 0-447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1:22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14019,'6'11'5097,"15"18"-4017,4 1-664,17-3-64,-5 1-328,-7-10-944,4-5-472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1:22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0 280 12323,'5'-3'5513,"0"-10"-2377,2-4-1207,-7-12-721,0-5-432,1-8-528,2 1-200,4 0-584,-4 6-552,5 10-1216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2:32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0 158 12019,'38'72'4543,"-38"-71"-4486,0-1-1,0 0 1,0 1-1,0-1 0,0 0 1,0 1-1,1-1 1,-1 0-1,0 0 1,0 1-1,0-1 1,1 0-1,-1 0 1,0 1-1,0-1 1,1 0-1,-1 0 0,0 0 1,1 0-1,-1 1 1,0-1-1,0 0 1,1 0-1,-1 0 1,0 0-1,1 0 1,-1 0-1,0 0 0,1 0 1,-1 0-1,0 0 1,1 0-1,-1 0 1,0 0-1,1 0 1,-1 0-1,0 0 1,1 0-1,-1 0 0,0 0 1,0-1-1,1 1 1,-1 0-1,0 0 1,1 0-1,-1-1 1,0 1-1,0 0 1,1 0-1,-1-1 1,0 1-1,0 0 0,0 0 1,0-1-1,1 1 1,-1 0-1,0 0 1,0-1-1,0 1 1,0 0-1,0-1 1,0 1-1,0 0 0,0-1 1,0 1-1,0 0 1,0-1-1,0 1 1,0-1-1,7-25 1336,-7 25-1231,21-124 4130,-21 125-4281,0 0 1,0 0-1,0-1 1,0 1-1,0 0 1,0 0-1,0 0 1,0 0-1,0-1 1,0 1-1,0 0 1,1 0-1,-1 0 1,0 0 0,0 0-1,0-1 1,0 1-1,0 0 1,0 0-1,0 0 1,0 0-1,1 0 1,-1 0-1,0 0 1,0 0-1,0 0 1,0-1-1,0 1 1,1 0-1,-1 0 1,0 0-1,0 0 1,0 0-1,0 0 1,0 0 0,1 0-1,-1 0 1,0 0-1,0 0 1,0 0-1,0 0 1,1 0-1,-1 0 1,0 0-1,0 0 1,0 1-1,10 6 169,12 16-183,-18-18 67,9 7-34,-1 0 0,1-1 0,1-1 0,0 0 0,1-1 1,0-1-1,30 13 0,-35-17-30,0 0 0,0-1 1,0 0-1,1-1 0,-1 0 0,1-1 1,-1 0-1,1 0 0,0-1 0,-1-1 1,1 0-1,-1 0 0,18-5 1,-26 5 18,1 1 0,-1-1 0,0 0 0,0 0 0,0 0 0,0 0 0,0 0 0,-1 0 1,1 0-1,0-1 0,0 1 0,-1-1 0,1 1 0,-1-1 0,1 0 0,-1 0 1,0 1-1,0-1 0,0 0 0,0 0 0,0 0 0,0 0 0,0 0 0,-1-1 0,1 1 1,-1 0-1,1 0 0,-1 0 0,0 0 0,0-4 0,-1-4 155,-1 0-1,-1 0 1,1 0-1,-1 0 1,-8-15-1,8 18-58,0-1-1,0 1 1,1-1-1,0 0 1,-2-13-1,4 20-139,0 0 0,0 0 0,0 0-1,1 0 1,-1 0 0,0 0 0,1 0 0,-1 0-1,0 0 1,1 0 0,0 0 0,-1 0 0,1 0-1,-1 0 1,1 0 0,0 0 0,0 1 0,0-1-1,-1 0 1,1 1 0,0-1 0,0 0 0,0 1-1,0-1 1,0 1 0,0-1 0,0 1-1,0 0 1,0-1 0,0 1 0,0 0 0,0 0-1,0 0 1,1 0 0,-1 0 0,0 0 0,0 0-1,0 0 1,0 0 0,1 1 0,9 0-684,-1 1 0,0 0 0,13 4-1,-12-3-287,27 8-2098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1:23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9298,'7'0'5185,"10"-1"584,8-4-3928,20 5-145,6-2-176,10 2-559,-12-2-249,-3 2-384,-14 2-352,-11 0-1176,12 4-937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1:23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109 211 11891,'-104'1'5393,"104"-12"-2801,-5-20-999,7-3-257,1-5-800,-1-3-264,-1 16-520,-2 4-400,6 16-1049,-2 8 265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1:25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44 366 11050,'-36'10'4419,"28"-9"-1601,12-17 2801,9-21-4901,37-71-1,-46 100-652,-1 0-1,-1 0 0,4-16 1,8-18 68,-14 42-126,0-1 0,1 1 0,-1-1-1,0 1 1,1-1 0,-1 1 0,0-1 0,0 1-1,0-1 1,1 0 0,-1 1 0,0-1 0,0 1-1,0-1 1,0 1 0,0-1 0,0 0 0,0 1-1,0-1 1,0 1 0,0-1 0,0 0 0,-1 1-1,1-1 1,0 1 0,0-1 0,-1 1 0,1-1-1,0 1 1,0-1 0,-1 1 0,1-1 0,-1 0-1,-5-8-17,5 8 14,1 1 1,0-1-1,0 1 0,-1-1 0,1 1 1,0-1-1,0 1 0,0-1 0,0 1 0,0-1 1,0 1-1,0-1 0,0 1 0,0-1 0,0 1 1,0-1-1,0 1 0,0-1 0,0 1 1,0-1-1,1 1 0,-1-1 0,0 1 0,0-1 1,1 1-1,-1-1 0,0 1 0,1-1 0,20-15-16,-19 14 9,8-5-3,1-2-1,0 1 0,1 1 0,0 0 0,0 0-1,24-8 1,-34 14 4,0 0 1,-1 1-1,1-1 0,0 1 0,0-1 1,0 1-1,0 0 0,0 0 0,0 0 1,0 0-1,0 0 0,0 0 0,0 0 0,0 1 1,0-1-1,0 1 0,0-1 0,0 1 1,-1 0-1,1 0 0,0 0 0,0 0 1,-1 0-1,1 0 0,0 0 0,1 2 1,-2 0 5,0-1 0,0 0 0,-1 0 0,1 1 0,0-1 0,-1 0 1,0 1-1,0-1 0,0 0 0,0 1 0,0-1 0,0 1 0,0-1 0,-1 0 1,1 1-1,-1-1 0,0 0 0,0 0 0,0 1 0,0-1 0,-1 2 1,-2 3 7,0 1 1,-1-1 0,0 0 0,0-1 0,-1 1 0,1-1-1,-1 0 1,-12 8 0,-1-1 54,-38 22-1,74-37-213,0 0 0,-1 2 0,1 0-1,0 1 1,-1 1 0,1 0 0,-1 1 0,24 8-1,-38-10 140,1 0-1,-1 0 0,0 0 1,1 0-1,-1 1 0,0-1 1,0 1-1,0-1 0,0 1 1,0 0-1,-1 0 0,1 0 1,0 0-1,-1 0 0,1 0 0,-1 0 1,0 1-1,0-1 0,1 3 1,-1-2 13,-1-1 0,0 0 0,0 1 0,0-1 0,-1 0 0,1 1 0,0-1 1,-1 0-1,0 1 0,1-1 0,-1 0 0,0 0 0,0 0 0,0 0 0,0 0 0,-3 4 0,-3 2 41,0-1-1,0 1 0,0-2 0,-1 1 1,0-1-1,0 0 0,-1 0 0,-9 4 0,-20 5 154,37-14-277,-1-1 0,1 1 0,-1-1 0,1 0-1,-1 1 1,1-1 0,-1 0 0,1 0 0,-1 0 0,1 0-1,-1 0 1,1 0 0,-1-1 0,1 1 0,0 0 0,-1-1-1,1 1 1,-1-1 0,1 1 0,0-1 0,-1 0 0,1 0-1,-2-1 1,3 2-32,0-1 1,0 1-1,0-1 0,0 1 0,0-1 0,0 1 0,0-1 1,0 1-1,0-1 0,0 1 0,0-1 0,0 1 0,0 0 0,0-1 1,0 1-1,1-1 0,-1 1 0,0-1 0,0 1 0,0-1 1,1 1-1,-1-1 0,0 1 0,1 0 0,-1-1 0,0 1 1,1 0-1,-1-1 0,1 1 0,-1 0 0,0-1 0,1 1 0,-1 0 1,1 0-1,-1 0 0,1-1 0,18-5-2184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1:25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0 254 11250,'89'13'4341,"-86"-12"-3934,0-1 0,-1 0-1,1 0 1,0 0-1,0 0 1,-1 0 0,1 0-1,0-1 1,-1 0-1,1 1 1,3-2 0,-4 1-306,0-1 1,1 1-1,-1-1 1,0 0-1,0 1 1,0-1-1,0 0 1,0 0-1,-1 0 1,1 0-1,1-3 1,3-3 406,65-72 1206,-34 37-562,68-62 0,-105 105-1131,0-1 1,1 1-1,-1 0 0,1 0 1,-1-1-1,1 1 0,-1 0 1,1 0-1,-1 0 1,1-1-1,-1 1 0,1 0 1,-1 0-1,1 0 0,-1 0 1,1 0-1,-1 0 0,1 0 1,-1 0-1,1 0 0,-1 0 1,1 0-1,0 1 1,-1-1-1,1 0 0,-1 0 1,1 0-1,-1 1 0,0-1 1,1 0-1,-1 1 0,1-1 1,-1 0-1,1 1 0,-1-1 1,0 0-1,1 1 1,-1-1-1,0 1 0,0-1 1,1 1-1,-1-1 0,0 1 1,0-1-1,1 1 0,11 32 50,-9-24-20,39 118-2606,-29-91 180</inkml:trace>
  <inkml:trace contextRef="#ctx0" brushRef="#br0" timeOffset="1">384 226 13779,'-102'5'5489,"110"-8"-3360,21 3-1585,17-2-128,12-4-584,1-1-600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1:26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82 289 10746,'-8'-1'3789,"24"-5"-2258,-8 4-1450,-1 0-1,0-1 0,0 0 0,0 0 0,0-1 0,0 0 0,12-9 1,-19 12-29,1-1 1,-1 1-1,1 0 0,-1 0 1,1-1-1,-1 1 1,0 0-1,0-1 1,1 1-1,-1-1 1,0 1-1,0 0 1,-1-1-1,1 1 1,0 0-1,0-1 1,-1 1-1,1 0 0,0-1 1,-1 1-1,0 0 1,1 0-1,-1-1 1,0 1-1,1 0 1,-1 0-1,0 0 1,0 0-1,-1-1 1,-34-31 2166,33 31-2029,-32-22 1545,28 21-1455,0-1 1,0-1-1,0 0 1,0 0-1,1 0 0,0 0 1,0-1-1,0 0 1,1-1-1,-6-7 1,10 12-279,1 0 0,0 1 1,-1-1-1,1 0 0,0 1 1,0-1-1,0 0 0,0 0 1,0 1-1,0-1 0,1 0 1,-1 1-1,1-1 0,-1 0 1,1 1-1,-1-1 0,1 1 1,0-1-1,0 1 0,0-1 1,0 1-1,0 0 0,0-1 1,0 1-1,0 0 0,1 0 1,-1 0-1,0-1 0,1 2 1,1-2-1,4-3-232,0 1 0,0 0 0,0 0 0,0 1 0,9-3 0,-9 3-217,1 1 0,0 0 0,0 1 0,-1-1 1,1 1-1,0 1 0,0 0 0,10 1 1,21 7-2692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1:26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11426,'0'-2'5130,"0"6"-4282,7 25-96,22 38-96,4-49-168,10-4-112,8-7-352,-11-7-168,-10-4-584,-4-5-408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1:26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8050,'12'-2'4521,"9"-1"208,24 3-3673,7-3 40,15-2-528,-4 2-240,-12 1-576,-6 2-536,-25 3-4057</inkml:trace>
  <inkml:trace contextRef="#ctx0" brushRef="#br0" timeOffset="1">124 159 9258,'24'0'4065,"35"-4"-1449,-2 0-2376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1:28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 12851,'-20'1'5681,"-14"2"-3329,-5 20-599,-5 11-225,3 12-600,7 7-135,16-1-297,18 4-120,31-11-272,21-6-80,21-18-568,9-19-489,1-12-999,-9-9-649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1:28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116 220 11819,'-65'34'5865,"53"-42"-1768,-4-21-2905,5-4-304,4-12-952,2-4-344,5 4-920,8 1-625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1:28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14 129 14987,'5'-89'5721,"8"76"-4232,14-2-49,6 7-288,9 5-256,-1 7-471,-4 13-233,-11 7-176,-15 5-120,-15 2-128,-14 0 40,-20 3-49,-14-11 65,2-5-64,4-4-200,19-14-728,14 7-600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2:32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66 171 10090,'-6'20'4486,"6"-20"-4436,-1-32 3109,-1-8-1240,1 29-1253,-1-1 1,0 1-1,-1 0 0,0 0 0,-1 0 1,0 0-1,0 0 0,-12-18 0,49 30 157,-6 8-746,0 2 1,-1 0-1,0 2 0,-1 1 1,0 0-1,22 19 0,-41-29-78,0 0 0,-1 1 0,1-1 0,-1 1 0,0 0 0,0 0 0,-1 1 0,6 7 0,-10-12 14,1 1 0,0 0 0,0 0 0,-1 0 0,1 0 0,-1 0 0,0 0 0,1 0 0,-1 0 0,0 0 0,0 0 0,0 0 0,-1 0 0,1 0 0,0 0 0,-1 0 0,1-1 0,-1 1 0,0 0 0,1 0 0,-1 0 0,0 0 0,0-1-1,0 1 1,0 0 0,-1-1 0,1 1 0,0-1 0,-1 0 0,1 1 0,-1-1 0,-1 1 0,-12 9 132,0 0 1,0-2-1,-1 0 0,-1-1 1,1 0-1,-1-1 0,-1-1 0,1-1 1,-1 0-1,0-2 0,0 0 0,-30 1 1,45-3-270,0-1 0,0 0 0,1 0 0,-1 0 0,0-1 0,1 1 0,-1-1 0,0 1 0,1-1 0,-1 0 0,0 0 0,1 0 0,-5-3 1,10-5-2621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1:29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13571,'14'-13'1882,"1"3"1100,-20 28-851,1-9-1951,2-1 0,-1 0 0,1 1 0,0 0 0,1-1 0,0 1 0,0 0 0,1 0 0,0 0 0,1 0 0,0-1 0,0 1 0,1 0 0,5 16 0,-6-21-135,0 0 0,1-1 0,0 1 0,0 0 0,0 0 0,0-1 0,0 1 0,1-1 0,0 0 0,0 0 0,0 0 0,0 0 0,0 0 0,0-1 0,1 1 0,-1-1 0,1 0 0,0 0 0,0 0 0,-1-1 0,1 1 0,0-1 0,0 0 0,1 0 0,-1 0 0,0-1 0,0 1 0,0-1 0,1 0 0,-1 0 0,0-1 0,7-1 0,-5 1 3,-1 0 0,1-1 0,-1 1 0,1-1 1,-1-1-1,0 1 0,0-1 0,0 0 0,0 0 1,0-1-1,-1 1 0,1-1 0,-1 0 0,0 0 1,0-1-1,-1 1 0,1-1 0,-1 1 0,0-1 1,0 0-1,-1-1 0,1 1 0,2-11 0,-2 5-43,0 0 0,-1 0-1,0-1 1,-1 1 0,-1-1-1,0 0 1,0 1 0,-1-1 0,0 1-1,-6-22 1,5 27-158,2 5 37,-1 0 1,1 0-1,-1 0 0,1-1 1,-1 1-1,1 0 0,0 0 1,0-1-1,-1 1 0,1 0 1,0-1-1,0 1 0,1 0 1,-1-1-1,0 1 0,0 0 1,1 0-1,-1-1 1,0 1-1,1 0 0,-1 0 1,1 0-1,0-2 0,12-4-2974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1:35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2 875 11522,'0'4'4954,"-1"1"-3194,25-19-256,12-16-135,21-35-401,13-16-88,16-23-152,5-10-224,5 7-272,-5 5-80,-15 19-312,-9 15-240,-22 14-832,-6 15-432,-19 16-793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1:35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0 416 14995,'7'-18'5841,"6"-24"-4080,3-13-337,0-15-528,2 3-376,-6 10-400,-1 10-360,-3 16-1096,2 2-744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1:35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179 128 8786,'21'6'1753,"42"15"3806,-59-20-5307,-1 0 1,-1 1 0,1-1-1,0 1 1,0 0 0,0-1 0,-1 1-1,1 1 1,-1-1 0,0 0-1,0 0 1,0 1 0,0 0 0,0-1-1,0 1 1,1 3 0,-2-4-149,-1 1 0,0-1 0,0 0 0,-1 0-1,1 0 1,0 0 0,-1 0 0,1 0 0,-1 0 0,0 0 0,1 0 0,-1 0 0,0-1 0,0 1 0,0 0 0,-1 0 0,1-1 0,0 1 0,-1 0 0,1-1 0,-1 0 0,1 1 0,-1-1 0,0 0 0,1 0-1,-1 0 1,0 0 0,-2 1 0,-5 3 162,0 0-1,0 0 0,-1-1 0,-15 5 1,15-7-111,-1 0 0,0 0 1,1-1-1,-1 0 0,0-1 1,1 0-1,-1-1 1,0 0-1,1-1 0,-1 0 1,1 0-1,-16-7 0,22 8-123,0-1 0,1 0 0,-1 0 0,1 0 0,-1-1 0,1 1 0,0-1 0,0 1 0,0-1 0,0 0 0,0 0 0,1-1 0,-1 1 0,1 0 0,0-1 0,0 0 0,0 1 0,1-1 0,-1 0 0,1 0 0,0 0 0,0 0 0,0 0 0,1 0 0,-1 0 0,1 0 0,0 0 0,0 0 0,0-1 0,1 1 0,0 0 0,0 0 0,0 0 0,0 0 0,2-5 0,1 1-126,-1 0 0,1 0 1,0 0-1,1 0 0,0 1 1,0 0-1,0 0 0,1 0 0,0 1 1,1-1-1,0 1 0,-1 1 0,2 0 1,-1 0-1,1 0 0,-1 1 0,1 0 1,0 0-1,1 1 0,-1 0 1,1 0-1,-1 1 0,1 1 0,0-1 1,0 1-1,-1 0 0,11 1 0,46 11-2318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1:40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59 327 9882,'-6'-36'5123,"3"-22"-3480,2 17-733,-2 8 112,-6-34-1,7 57-522,0 0 1,-1 0-1,-1 0 1,1 0-1,-2 1 1,1-1 0,-10-13-1,65 44 1099,-47-19-1598,46 21-24,-1 2 1,88 61-1,-135-85 34,0 1 0,1-1 0,-1 1-1,0 0 1,0 0 0,0 0 0,0 0 0,0 0 0,-1 0 0,1 1-1,-1-1 1,1 1 0,-1-1 0,0 1 0,0-1 0,0 1 0,0 0-1,-1-1 1,1 1 0,-1 0 0,1 0 0,-1-1 0,0 1 0,0 0-1,0 0 1,-1 0 0,1-1 0,-1 1 0,1 0 0,-1-1 0,0 1-1,0 0 1,0-1 0,-1 1 0,1-1 0,0 1 0,-1-1 0,0 0-1,1 0 1,-1 0 0,0 1 0,0-2 0,0 1 0,0 0 0,-4 2-1,0 1 66,0-1-1,0 0 0,0-1 0,-1 1 1,1-1-1,-1 0 0,0-1 0,0 0 1,0 0-1,0 0 0,0-1 0,0 0 1,0 0-1,-1-1 0,1 0 0,0 0 1,0-1-1,-1 0 0,1 0 0,-11-4 0,16 5-111,1-1-1,-1 0 0,1 1 1,-1-1-1,1 0 0,-1 0 0,1 0 1,0 0-1,0 0 0,-1 0 1,1 0-1,0 0 0,0 0 0,0-1 1,0 1-1,0 0 0,0-1 1,1 1-1,-1-1 0,0 1 0,1-1 1,-1 1-1,1-1 0,0 0 1,-1 1-1,1-1 0,0 1 0,0-1 1,0 0-1,0 1 0,0-1 1,0 0-1,1 1 0,-1-1 0,0 1 1,2-3-1,0-1-290,0 0 0,1 0 1,0 0-1,0 0 0,0 1 0,0-1 1,1 1-1,-1 0 0,1 0 0,5-3 0,34-25-2723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1:41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1 379 11731,'3'3'5986,"5"-5"-4168,20-16-1247,3-11 144,-1-1 0,-1-2 0,47-68 0,23-70 3559,-91 181-3755,3 36-1160,-2 1 0,2 55 0,-2-21-2578,0-43 198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1:41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126 472 13467,'-126'-41'5217,"130"40"-3929,14 1-488,22-2-584,2-5-536,1-4-1120</inkml:trace>
  <inkml:trace contextRef="#ctx0" brushRef="#br0" timeOffset="1">272 1 14987,'3'6'5681,"7"15"-4456,9-1-417,7-4-504,5 0-248,7-9-1064,-3-1-689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1:42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52 343 11859,'-52'-37'4897,"56"43"-985,-1-12-2399,-3 4-313,0 1-536,11-38-168,15-54-376,-18 38-264,-4 6-800,-1 8-488,0 15-937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1:42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 11618,'-39'-7'4188,"49"6"1821,26-2-3914,25-3-2327,-32 3 373,44-2 97,-66 5-258,-1 1-1,0-1 1,0 1 0,0 0 0,0 0 0,0 1 0,0 0 0,9 4 0,-14-6-6,0 1 1,0-1-1,0 1 1,0 0-1,0 0 0,0-1 1,0 1-1,0 0 1,-1 0-1,1 0 1,0 0-1,-1 0 0,1 0 1,0 0-1,-1 0 1,1 0-1,-1 0 1,0 1-1,1-1 0,-1 0 1,0 0-1,1 3 1,-1-1-16,-1 0 0,1 0 1,0 0-1,-1 0 0,0 0 0,1 0 1,-1 0-1,0 0 0,-2 3 1,-1 1 2,0 0 1,0 0 0,0-1 0,-1 1 0,0-1 0,-9 9 0,0-5 51,0 0-1,-26 14 1,19-13-21,21-11-3,1 0 0,-1 0 0,0 0 0,0 0-1,1 0 1,-1 1 0,0-1 0,1 0-1,-1 0 1,0 0 0,0 0 0,1 0-1,-1 1 1,0-1 0,0 0 0,0 0-1,1 0 1,-1 0 0,0 1 0,0-1-1,0 0 1,0 0 0,1 1 0,-1-1-1,0 0 1,0 0 0,0 1 0,0-1 0,0 0-1,0 1 1,0-1 0,0 0 0,0 0-1,0 1 1,0-1 0,0 0 0,0 1-1,0-1 1,0 0 0,0 0 0,0 1-1,0-1 1,0 0 0,0 0 0,0 1-1,0-1 1,-1 0 0,1 0 0,0 1-1,0-1 1,0 0 0,0 0 0,-1 1 0,1-1-1,0 0 1,0 0 0,-1 0 0,1 0-1,0 1 1,38 3-631,-22-3 374,-5 1 83,1 0 0,-1 0 0,0 1 1,0 1-1,12 5 0,-21-8 174,1 0 0,-1 0 1,0 0-1,0 1 0,0-1 0,0 1 1,0 0-1,0-1 0,-1 1 0,1 0 0,0 0 1,-1 0-1,1 0 0,-1 0 0,0 0 0,0 1 1,0-1-1,0 0 0,0 1 0,0-1 0,-1 1 1,1-1-1,-1 0 0,0 1 0,1 0 0,-1-1 1,0 1-1,-1-1 0,0 5 0,0-2 98,0 0-1,-1 0 1,0-1 0,0 1-1,-1 0 1,1-1 0,-1 1-1,0-1 1,0 0-1,0 1 1,-1-2 0,0 1-1,1 0 1,-1-1-1,0 0 1,-1 1 0,1-2-1,-1 1 1,1 0-1,-10 2 1,3 0 51,-1 0 1,0-1-1,-1-1 0,1 0 0,0-1 1,-1 0-1,-17-1 0,16-3-596,18-3-302,22-6-510,-24 10 1227,105-39-3492,-38 17 924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1:43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7 161 10314,'12'-70'3784,"-11"63"-2391,-1 8-40,-7 40 788,5-31-1866,-2 13 324,1 2 1,0 32-1,2-52-512,1-1-1,0 1 1,1 0 0,-1-1-1,1 1 1,0-1 0,0 1-1,0-1 1,1 1 0,-1-1-1,1 0 1,0 1 0,1-1-1,-1 0 1,1-1 0,-1 1-1,1 0 1,0-1 0,6 6 0,-7-8-49,1 1 0,-1-1 0,1 0 1,-1 0-1,1 0 0,-1 0 0,1 0 1,0 0-1,0-1 0,-1 1 0,1-1 1,0 0-1,0 0 0,0 0 0,-1 0 1,1 0-1,0-1 0,0 1 0,-1-1 1,1 0-1,0 0 0,-1 0 0,1 0 1,-1 0-1,1 0 0,-1-1 1,0 1-1,1-1 0,-1 0 0,0 0 1,0 0-1,0 0 0,2-2 0,3-4 17,-1 0-1,0 0 0,0-1 0,-1 0 1,0 0-1,0 0 0,5-16 1,-3 0-308,-1 0 0,-1-1 0,-1 0 0,-1 0 0,-1 0 1,-2-30-1,-2 42-2209,-1 6-2782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2:34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11955,'8'0'5449,"8"2"-2401,10 1-1231,15 7-177,3-3-472,-2 1-303,-4-3-449,-9-4-104,-6 4-352,-2-5-272,-8 0-913,-4-2-719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1:44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172 110 11130,'-1'-8'820,"1"-26"1615,0 34-2381,0-1 0,0 1 0,0-1 0,0 1 0,1-1-1,-1 1 1,0-1 0,0 1 0,0-1 0,1 1 0,-1-1 0,0 1 0,1-1 0,-1 1-1,0-1 1,1 1 0,-1 0 0,0-1 0,1 1 0,-1 0 0,1-1 0,-1 1 0,1 0-1,-1 0 1,1-1 0,-1 1 0,1 0 0,-1 0 0,1 0 0,-1-1 0,1 1-1,-1 0 1,1 0 0,-1 0 0,1 0 0,-1 0 0,1 0 0,-1 0 0,1 0 0,-1 1-1,1-1 1,0 0 0,-1 0 0,1 0 0,-1 1 0,0-1 0,2 1 0,1 0 99,0 1 1,0 0 0,-1 0-1,1 0 1,-1 1-1,1-1 1,-1 1 0,1-1-1,-1 1 1,0 0 0,0 0-1,-1 0 1,1 0-1,-1 0 1,1 0 0,-1 0-1,0 0 1,0 1 0,0-1-1,-1 0 1,1 6-1,0-2 45,0 0 0,-1 0 0,0 0 0,0 0 0,-1 0 0,0 0 0,0 0 0,-1 0 0,-4 12 0,4-14-48,-1 0 0,0 0 0,0 0 0,-1 0 0,1 0-1,-1-1 1,0 1 0,-1-1 0,1 0 0,-1 0 0,1-1 0,-1 1-1,0-1 1,0 0 0,-1-1 0,1 1 0,-1-1 0,-10 3-1,12-4-54,0 0-1,0 0 1,-1-1-1,1 0 0,0 0 1,0 0-1,-1 0 1,1-1-1,0 1 1,0-1-1,0 0 0,0 0 1,-1-1-1,1 1 1,1-1-1,-1 0 0,0 0 1,0 0-1,1-1 1,-1 1-1,1-1 0,0 0 1,0 0-1,0 0 1,0 0-1,0-1 1,-2-3-1,2 1-84,0 0-1,0 0 1,0 0-1,1-1 1,0 1-1,0-1 1,0 1 0,1-1-1,0 0 1,1 0-1,-1 1 1,1-1 0,1 0-1,-1 0 1,1 0-1,0 1 1,1-1-1,-1 1 1,1-1 0,1 1-1,-1-1 1,1 1-1,0 0 1,1 0 0,-1 0-1,1 1 1,0-1-1,1 1 1,-1 0-1,1 0 1,0 1 0,0-1-1,1 1 1,-1 0-1,1 1 1,0-1 0,0 1-1,0 0 1,0 0-1,1 1 1,-1 0-1,11-2 1,-6 3-303,-1-1 1,1 2-1,0 0 0,0 0 0,0 1 1,0 0-1,16 4 0,25 11-842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1:44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38 324 9298,'-37'44'12036,"37"-51"-9529,6-18-2737,-4 20 876,2-12-312,-2 6 5,1 0-1,0 0 0,1 0 0,0 0 0,7-13 0,-10 23-312,0 0 0,0 0 0,0 0 0,0 0 0,0-1 0,1 2 0,-1-1 0,1 0 0,-1 0 0,0 0 0,1 1 0,-1-1 0,1 0 0,-1 1 0,1 0 0,0-1 0,-1 1 0,1 0 0,-1 0-1,1 0 1,0 0 0,-1 0 0,1 0 0,0 0 0,1 1 0,44 12-4,-40-10 8,53 21-4,-37-13-96,1-2-1,-1-1 1,38 8-1,-60-15 78,0-1-1,0 0 0,0 0 1,0 0-1,0 0 1,0 0-1,0 0 0,0 0 1,1 0-1,-1 0 1,0 0-1,0 0 1,0-1-1,0 1 0,0 0 1,0-1-1,0 1 1,0-1-1,0 0 0,0 1 1,-1-1-1,1 1 1,0-1-1,0 0 0,0 0 1,-1 0-1,1 1 1,0-1-1,-1 0 1,1 0-1,-1 0 0,1 0 1,-1 0-1,1 0 1,-1 0-1,0 0 0,0 0 1,1 0-1,-1-2 1,1-4 142,-1-1-1,0 1 1,-1-1 0,-1-13 0,0 11 17,-5-33 385,-3-33 283,9 70-862,1 0 0,0-1 0,0 1 0,1-1 0,0 1 0,0 0 0,1 0-1,-1 0 1,5-8 0,-5 12-122,0 0-1,0 0 1,0 0-1,0 0 1,1 0-1,-1 1 1,1-1-1,0 1 1,-1-1-1,1 1 1,0-1-1,0 1 1,0 0-1,0 0 1,0 0-1,0 0 0,0 0 1,0 1-1,0-1 1,0 0-1,3 1 1,28-5-2928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1:45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167 219 11747,'-14'6'1045,"-30"11"1255,44-17-2249,-1 0 0,1 0 0,-1 0 0,1 1 0,0-1 0,-1 0 0,1 0 0,-1 0 0,1 0 0,-1 0 0,1 0 0,-1 0 0,1 0 0,0 0 0,-1 0 0,1 0 0,-1 0 0,1 0 0,-1 0 0,1 0 0,-1 0 0,1 0 0,0 0 0,-1-1 0,1 1-1,-1 0 1,1 0 0,0-1 0,-1 1 0,1 0 0,0-1 0,-1 1 0,1 0 0,0-1 0,-1 1 0,1 0 0,0-1 0,0 1 0,0 0 0,-1-1 0,1 1 0,0-1 0,0 1 0,0-1 0,0 1 0,0-1 0,0 1 0,0 0 0,0-1 0,0 1 0,0-1-1,0 1 1,0-1 0,0 1 0,0-1 0,0 1 0,0 0 0,0-1 0,0 1 0,1-1 0,-1 1 0,0-1 0,0 1 0,1 0 0,-1-1 0,7-20 1279,-1 1 0,-1-1 0,-1 0 0,-1 0 0,0-1 0,-2-39 0,-1 59-1264,-1 1 0,1-1 1,0 1-1,0 0 0,0-1 0,0 1 0,0-1 1,1 1-1,-1-1 0,0 1 0,1-1 0,-1 1 1,1-1-1,-1 1 0,1 0 0,0-1 0,0 1 1,-1 0-1,1 0 0,0 0 0,0-1 0,0 1 1,0 0-1,1 0 0,-1 0 0,1-1 0,2 2-61,-1-1 1,0 1-1,0 0 0,0 0 0,0 0 0,0 0 0,0 0 0,0 1 0,0-1 0,1 1 0,-1 0 1,3 1-1,7 2-35,1 1 0,-1 0 0,-1 1 1,1 0-1,-1 1 0,0 0 1,0 1-1,11 10 0,-20-15 13,0 0 0,1 0 0,-1 0 0,0 1 0,-1-1 0,1 1 0,-1-1 0,1 1 0,-1 0 0,0 0 0,0 0 0,-1 0 0,1 0 0,-1 1 0,0-1 0,0 0 0,-1 0 0,1 1 0,-1-1 0,0 1 0,0-1 0,0 0 0,0 1 0,-1-1 0,0 1 0,0-1 0,0 0 0,-1 0 0,-3 7 0,1-3 28,-1 0 1,-1 0-1,0-1 0,0 0 0,0 0 1,-1-1-1,0 0 0,0 0 0,0-1 1,-1 1-1,0-2 0,0 1 0,0-1 1,-1 0-1,-9 2 0,7-2-224,0 0 0,-1-1 1,1 0-1,-1-1 0,1-1 0,-1 0 0,0 0 1,0-1-1,1-1 0,-1 0 0,-19-4 0,-3-11-2977,12-5-2716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1:46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1 288 13003,'2'-3'5371,"7"-3"-3435,2-2-991,5-4-350,-1-2 0,-1 0 0,0-1 0,-1 0 0,0-1 0,15-27 0,36-76 933,-63 117-1494,0 0 0,0 1 0,0-1 0,0 1-1,0-1 1,0 1 0,1-1 0,-1 1 0,0 0-1,1 0 1,-1 0 0,1 0 0,-1 0 0,1 0-1,0 0 1,1-1 0,-2 2-22,0 0 0,0 1-1,0-1 1,0 0 0,-1 0 0,1 0 0,0 1 0,0-1 0,0 0-1,-1 1 1,1-1 0,0 1 0,0-1 0,-1 1 0,1-1 0,0 1-1,-1 0 1,1-1 0,-1 1 0,1 0 0,0-1 0,-1 1 0,0 0-1,1-1 1,-1 1 0,1 0 0,-1 0 0,0 0 0,0 0 0,1-1-1,-1 1 1,0 0 0,0 1 0,3 9-10,-1 0 0,0 0 0,0 18 0,2 18-233,18 48-2087,-18-82 804,1 1-1,11 19 1,-1-11-1956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1:46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12 13315,'-5'0'5273,"10"-4"-3441,8 4-375,9 0-201,19 0-200,4-4-440,3 0-128,-5 4-872,-4 2-536,-16 8-1192,-8-5-865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1:52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38 197 11282,'-2'3'324,"-1"0"0,1 0 0,0 1-1,0-1 1,0 1 0,0-1 0,1 1 0,-1-1-1,1 1 1,-1 6 0,2-10-264,0 1-1,0 0 1,0 0 0,0 0 0,1 0 0,-1-1 0,0 1-1,1 0 1,-1 0 0,0-1 0,1 1 0,-1 0-1,1-1 1,-1 1 0,1 0 0,-1-1 0,1 1 0,0 0-1,-1-1 1,2 1 0,28 11 533,-16-10-461,-1 0 0,1-1 0,0-1-1,17-1 1,-24 1-93,0-1-1,0 0 0,0 0 1,0-1-1,0 0 1,0 0-1,-1 0 0,1-1 1,-1 0-1,8-5 0,-13 8-11,-1-1-1,1 1 0,-1 0 0,1-1 0,-1 1 1,0-1-1,1 1 0,-1-1 0,1 1 1,-1-1-1,0 1 0,1-1 0,-1 1 0,0-1 1,0 0-1,1 1 0,-1-1 0,0 1 0,0-1 1,0 0-1,0 1 0,0-1 0,0 0 0,0 1 1,0-1-1,0 1 0,0-2 0,-13-15 934,-30-10 888,38 24-1611,-38-19 1331,27 15-950,2-1-1,-1 0 1,1 0 0,0-2-1,-22-19 1,34 28-599,1 0 0,0 0 0,-1 0 0,1 0 0,0-1-1,0 1 1,0 0 0,0-1 0,0 1 0,0 0 0,1-1 0,-1 1 0,0-1 0,1 0 0,-1 1-1,1-1 1,-1 1 0,1-1 0,0 0 0,0 1 0,0-1 0,0 0 0,0 1 0,0-1 0,0 0-1,1 1 1,-1-1 0,0 1 0,1-1 0,-1 0 0,1 1 0,0-1 0,0 1 0,-1 0-1,1-1 1,0 1 0,0-1 0,2-1 0,1 0-70,0 0-1,0 0 0,0 0 1,1 1-1,-1 0 1,1-1-1,0 1 1,-1 1-1,1-1 1,0 1-1,7-2 1,12 1-1010,-1 0 0,1 1 0,-1 2 1,33 4-1,-10 2-2705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1:52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36 10586,'32'-35'4665,"-48"51"-1960,10 3-1473,-9 14-464,10 3-104,2 1-175,3-1-81,6-12-128,7 1-120,7-6-264,1-8-112,7-2-417,-12-11-199,13-1-584,-9-10-728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1:53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13427,'18'0'5033,"11"-4"-4001,10 0-384,-4 0-352,-6 4-176,2-3-760,-10 3-560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1:54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0 9330,'-95'41'8043,"96"-41"-7974,-1 0 0,0 0 0,0 0 0,0 0 0,0 0 0,0 0 0,0 0 0,1 0 0,-1 0 0,0 0 0,0 0 0,0 0 0,0 0 0,0 0 0,0 0 0,1 0 0,-1 0 0,0 0 0,0 0 0,0 0 0,0 0 0,0 0 0,0 0 0,0 0 0,1 0 0,-1 0 0,0-1 0,0 1 0,0 0 0,0 0 0,0 0 0,0 0 0,0 0 0,0 0 0,0 0-1,0 0 1,1-1 0,-1 1 0,0 0 0,0 0 0,0 0 0,0 0 0,0 0 0,0 0 0,0-1 0,0 1 0,0 0 0,0 0 0,0 0 0,0 0 0,0 0 0,0 0 0,0-1 0,0 1 0,0 0 0,-1 0 0,1 0 0,0 0 0,0 0 0,0 0 0,0 0 0,0-1 0,0 1 0,0 0 0,17-1 495,0 1 0,24 2 0,-25-1-369,-1 0 1,1-1-1,-1 0 0,20-4 0,2 0-1110,-16 6-2685,-17-2 818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2:02:01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45 277 10850,'-34'34'3664,"34"-34"-3567,0 0 0,0 1 1,-1-1-1,1 0 0,0 0 0,0 0 1,0 1-1,0-1 0,0 0 0,-1 0 1,1 0-1,0 0 0,0 0 0,0 1 1,-1-1-1,1 0 0,0 0 0,0 0 1,-1 0-1,1 0 0,0 0 0,0 0 1,0 0-1,-1 0 0,1 0 0,0 0 1,0 0-1,-1 0 0,1 0 0,0 0 1,0 0-1,-1 0 0,1 0 0,0 0 1,0 0-1,-1 0 0,1 0 0,0 0 1,-2-11 1419,5-15-1113,9-56 955,-12 81-1332,0 1-1,0 0 1,0-1 0,0 1-1,0-1 1,0 1-1,0-1 1,0 1-1,0-1 1,0 1 0,1 0-1,-1-1 1,0 1-1,0-1 1,0 1-1,1 0 1,-1-1 0,0 1-1,1 0 1,-1-1-1,0 1 1,1 0 0,-1 0-1,0-1 1,1 1-1,-1 0 1,1 0-1,-1-1 1,0 1 0,1 0-1,-1 0 1,1 0-1,-1 0 1,0 0-1,1 0 1,-1 0 0,1 0-1,-1 0 1,1 0-1,-1 0 1,1 0-1,-1 0 1,0 0 0,1 0-1,27 12 200,-19-8-226,9 5 16,9 5-8,38 14-1,-58-25-1,0-1-1,0 0 1,0 0-1,1-1 1,-1 0-1,0 0 1,1-1-1,-1 1 1,0-2-1,1 1 1,12-3-1,-19 3 20,0-1 1,0 1-1,0 0 0,0-1 0,0 1 0,0-1 1,0 1-1,0-1 0,0 1 0,0-1 0,0 0 1,0 0-1,0 1 0,-1-1 0,1 0 0,0 0 1,-1 0-1,1 0 0,0 0 0,-1 0 0,1 0 1,-1 0-1,0 0 0,1 0 0,-1 0 0,0 0 1,1 0-1,-1 0 0,0 0 0,0 0 0,0-1 1,0 1-1,0 0 0,0 0 0,0 0 0,-1 0 1,1 0-1,0 0 0,-1 0 0,1 0 0,-1 0 1,1 0-1,-1 0 0,0-1 0,-4-8 308,-1 0 0,0 0 0,-14-15 0,4 3-7,11 15-215,1-1 1,0 0-1,0 0 1,0 0-1,-2-13 1,5 20-105,1-1 1,-1 0-1,1 0 1,0 0-1,0 1 1,0-1-1,0 0 0,0 0 1,0 0-1,0 1 1,0-1-1,1 0 1,-1 0-1,1 1 1,0-1-1,-1 0 1,1 1-1,0-1 1,0 1-1,0-1 0,0 1 1,0-1-1,0 1 1,0-1-1,1 1 1,-1 0-1,0 0 1,1 0-1,-1 0 1,1 0-1,-1 0 0,1 0 1,3-1-1,63-19-3721,-43 12-1772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2:35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63 345 10258,'-51'70'4526,"47"-69"-1680,2-9-1288,5-22-414,-1 15-329,-5-81 1322,1 76-1993,0 1 1,1-1-1,2 1 0,0 0 0,0-1 0,2 1 0,1 0 0,6-19 0,-8 33-143,1 0 0,-1 0 0,2 0 0,-1 0 0,0 1 0,1-1 0,0 1 1,0 0-1,0 0 0,1 0 0,-1 1 0,1 0 0,0 0 0,9-5 0,-12 7-6,0 0 0,0 0 0,0 1 0,0-1-1,0 0 1,1 1 0,-1 0 0,0-1 0,0 1 0,1 0 0,-1 0 0,0 0 0,0 0 0,1 1 0,-1-1 0,0 0 0,0 1 0,0 0 0,1 0 0,-1-1 0,0 1 0,0 0 0,0 1 0,0-1 0,0 0 0,-1 1-1,1-1 1,0 1 0,-1-1 0,1 1 0,-1 0 0,1-1 0,-1 1 0,0 0 0,0 0 0,0 0 0,0 0 0,1 4 0,1 0-33,-1 1-1,0 0 1,0 0 0,-1 0 0,0 0-1,0 0 1,-1 0 0,0 0 0,0 0 0,0 0-1,-1 1 1,0-1 0,-1 0 0,1-1-1,-1 1 1,-1 0 0,1 0 0,-1-1-1,0 0 1,-7 10 0,3-5 157,-1 0-1,-1 0 1,0-1 0,0 0-1,-1-1 1,0 0 0,-1-1 0,0 0-1,-23 13 1,11-15 795,17-6-264,14-4 321,7 0-923,-1 1-1,1 0 1,0 1 0,-1 0-1,1 1 1,0 1 0,0 1-1,18 2 1,40 0-760,-53-4 365,146 3-1495,-143 0 1781,-1 1-1,0 1 0,-1 1 1,1 0-1,29 13 0,-29-9 65,-12-5 76,1 0 0,-1 1 0,-1 0 0,1 0-1,11 9 1,-20-13-56,-1-1 0,0 0 0,1 0 0,-1 1 0,0-1 0,1 0 0,-1 0 0,0 1 0,0-1 0,1 0 0,-1 1 0,0-1 0,0 1 0,1-1 0,-1 0 0,0 1 0,0-1 0,0 1 0,0-1 0,0 0 0,0 1 0,0-1 0,0 1 0,1-1 0,-1 0 0,-1 1 0,1-1 0,0 1 0,0-1 0,0 1 1,0-1-1,0 0 0,0 1 0,0-1 0,-1 1 0,1-1 0,0 0 0,0 1 0,0-1 0,-1 0 0,1 1 0,-1-1 0,0 1 63,0 0 0,-1 0 0,1 0 1,-1 0-1,0 0 0,1-1 1,-1 1-1,0-1 0,1 1 1,-1-1-1,0 0 0,-2 1 0,-6-1 95,1 0-1,-1 0 1,1-1-1,0-1 1,-1 1-1,1-2 1,0 1-1,0-1 1,0 0-1,1-1 1,-1 0-1,1-1 1,-12-7-1,14 8-137,-1-1 1,1 0-1,1 0 0,-1-1 0,1 1 1,0-1-1,0 0 0,0-1 0,1 1 1,0-1-1,0 0 0,1 0 0,0 0 1,0-1-1,0 1 0,-2-15 0,5 19-72,-1 0 0,1 0 0,-1 0 0,1 0 0,0 0 0,1 0 0,-1 0 0,0-1 0,1 1 0,0 0 0,-1 0 0,1 0 0,0 0 0,1 1 0,-1-1 0,0 0 0,3-3 0,-2 4-85,0 0 0,0 1 1,0-1-1,0 0 1,0 1-1,1 0 0,-1-1 1,0 1-1,1 0 1,-1 0-1,1 0 0,-1 1 1,1-1-1,-1 0 0,1 1 1,3 0-1,4 0-447,0 0-1,-1 1 1,1 0 0,-1 1-1,1 0 1,-1 0-1,0 1 1,1 1 0,13 7-1,24 15-2148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3:17.6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267 99 12827,'6'2'702,"-1"0"1,1 1 0,-1 0 0,1 0-1,-1 0 1,0 1 0,0-1-1,0 1 1,-1 1 0,8 7 0,-6-4-285,-1 0 1,1 0-1,-2 0 1,1 1-1,-1 0 1,5 13-1,-5-8-148,0 1-1,-1 0 0,-1-1 1,0 1-1,-1 0 1,-1 0-1,0 0 0,-4 27 1,1-29-33,0 0 0,-1 0 0,0 0 0,-1-1 0,0 0 0,-1 0 0,-1 0 0,-8 12 0,11-19-124,0 1 0,0-1 0,0 0 0,-1 0 0,0-1 0,0 0 1,0 1-1,0-1 0,-1-1 0,1 1 0,-1-1 0,0 0 0,0-1 0,0 1 1,0-1-1,-1 0 0,1-1 0,-8 2 0,9-3-56,0 0 1,0-1-1,0 0 0,0 0 0,0 0 0,0 0 0,0-1 1,1 0-1,-1 0 0,0 0 0,1 0 0,0-1 1,-1 0-1,1 0 0,0 0 0,1 0 0,-1 0 1,-5-8-1,-2-2 6,0-1 1,1 0-1,1-1 1,-9-18-1,5 6-54,1 1 0,2-1 0,1-1 0,-11-50 0,18 66-70,0 0 0,1 0 1,0 0-1,1 0 0,0 0 1,1 0-1,0 0 0,1 0 1,0 0-1,1 0 1,0 1-1,1-1 0,0 1 1,7-12-1,-9 19-51,1-1-1,0 1 1,0 0-1,0 0 1,1 1 0,-1-1-1,1 1 1,0 0 0,0 0-1,0 0 1,0 0 0,1 1-1,-1-1 1,1 1-1,-1 0 1,1 0 0,0 1-1,0 0 1,8-2 0,-6 3-183,0 0 1,0 0 0,-1 1 0,1 0-1,0 0 1,-1 0 0,1 1-1,-1 0 1,1 0 0,-1 1 0,0-1-1,0 2 1,0-1 0,6 5-1,39 34-3211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3:18.9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13779,'2'0'8346,"0"5"-4569,6 16-2625,36 66-704,-17-35-200,3-12-488,-1-7-312,-2-14-849,1-7-511,-2-19-961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3:19.4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 1 10226,'-8'5'7604,"8"-4"-7300,0-1 0,-3 16 2461,4 21-2818,0-29 937,1 14-589,1 1-1,1-1 1,1 1-1,11 30 1,-11-41-237,0 0 1,0 0 0,1-1-1,1 1 1,0-1 0,0 0-1,1-1 1,0 0-1,13 11 1,-20-19-43,1-1 0,-1 1 0,1-1 1,0 1-1,-1-1 0,1 0 0,0 0 0,0 0 0,0 0 0,0 0 0,0 0 0,0-1 0,0 1 1,0-1-1,0 1 0,0-1 0,0 0 0,0 0 0,0 0 0,0 0 0,1 0 0,-1 0 0,0-1 0,0 1 1,0-1-1,0 1 0,0-1 0,0 0 0,0 0 0,0 0 0,0 0 0,-1 0 0,1 0 0,0 0 1,-1-1-1,1 1 0,-1 0 0,1-1 0,-1 0 0,1 1 0,-1-1 0,2-3 0,2-5 54,1 0-1,-1 0 0,-1-1 0,0 1 0,-1-1 1,0 0-1,0 0 0,-1-1 0,1-21 1,-3 10-377,0 0 0,-1 0 0,-7-42 1,7 58-1418,2 11-799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3:19.7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1 368 11522,'9'-21'6543,"9"-6"-4449,1-3-988,40-102 1990,-42 89-1173,32-59 0,-48 102-1860,-1-1-1,1 0 0,-1 0 0,1 0 1,-1 0-1,1 0 0,-1 1 0,1-1 0,0 0 1,0 1-1,-1-1 0,1 0 0,0 1 1,0-1-1,0 1 0,1-1 0,-2 1-44,1 0-1,-1 0 1,1 0 0,-1 0-1,0 0 1,1 0-1,-1 0 1,1 0-1,-1 1 1,0-1-1,1 0 1,-1 0 0,0 1-1,1-1 1,-1 0-1,0 0 1,1 1-1,-1-1 1,0 0-1,0 1 1,1-1 0,-1 0-1,0 1 1,0-1-1,0 0 1,1 2-1,9 37 124,-8-28-75,57 222-4112,-42-185 1159</inkml:trace>
  <inkml:trace contextRef="#ctx0" brushRef="#br0" timeOffset="1">35 261 16740,'0'-3'6937,"3"3"-4840,13 1-361,23 9-1064,10 3-592,18 2-824,9-4-600,13-3-1145,6-6-1080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3:21.0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50 272 9978,'-15'14'1371,"11"-10"-619,-1 0 0,1 0 0,0 1 0,0 0 0,-8 6 5268,12-11-5939,-2-11 1642,3-17-1210,8-104 1388,-9 131-1884,0 1 1,0-1-1,0 0 1,0 1-1,0-1 1,0 0-1,0 1 1,0-1 0,0 1-1,0-1 1,1 0-1,-1 1 1,0-1-1,0 1 1,1-1-1,-1 1 1,0-1-1,1 1 1,-1-1-1,0 1 1,1-1-1,-1 1 1,1-1-1,-1 1 1,1 0 0,-1-1-1,2 0 1,-1 2-6,0-1 1,0 0 0,-1 0 0,1 1 0,0-1 0,0 0 0,0 1 0,0-1-1,-1 1 1,1-1 0,0 1 0,0-1 0,-1 1 0,1 0 0,0-1 0,0 2-1,33 47 60,-23-31-2,50 60 31,-53-69-83,0-1 1,0 0 0,1-1 0,0 0-1,0 0 1,18 9 0,-26-15-2,0-1-1,0 1 1,-1-1 0,1 1 0,0-1 0,0 1 0,0-1 0,0 1 0,0-1 0,0 0 0,0 0 0,0 0 0,0 1-1,0-1 1,0 0 0,0 0 0,0 0 0,0-1 0,1 1 0,-1 0 0,0 0 0,0 0 0,0-1 0,-1 1-1,1-1 1,0 1 0,0 0 0,0-1 0,0 0 0,0 1 0,0-1 0,-1 0 0,1 1 0,0-1 0,0 0-1,-1 0 1,1 1 0,-1-1 0,1 0 0,0 0 0,-1 0 0,0 0 0,1 0 0,-1 0 0,0 0 0,1 0 0,-1 0-1,0 0 1,0 0 0,0 0 0,0-1 0,1-9 243,-1 1 1,0-1-1,-1 1 1,-2-13-1,2 13-94,-15-79 696,9 57-726,-4-53 1,10 83-165,1-1 0,0 1 1,0 0-1,0 0 1,0 0-1,1 0 0,-1 0 1,0 0-1,1 0 0,-1 0 1,1 0-1,0 0 1,0 0-1,0 0 0,0 0 1,0 1-1,3-4 0,-3 4-48,0 0 0,1 0-1,-1 0 1,0 0 0,1 1-1,-1-1 1,1 1 0,0-1-1,-1 1 1,1-1 0,-1 1-1,1 0 1,0 0-1,-1 0 1,1 0 0,-1 0-1,1 0 1,1 0 0,8 3-639,0 0 1,-1 1-1,1-1 1,-1 2-1,12 6 1,-16-7 269,45 21-2599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3:21.4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155 434 13419,'-5'-6'5865,"-5"-10"-3160,7-7-393,-10-13-759,3-6-537,-3-10-600,-8-10-208,3 0-776,-1 7-480,-2 9-1073,0 12-616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3:21.8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9026,'13'17'8508,"9"-3"-5416,24 2-2144,-40-15-388,55 13 414,116 10 1,-13-2-1546,-133-17-125,-1 3 0,0 0 0,38 17 0,-56-20 343,60 30-1419,-65-31 1801,0 0 1,0 1-1,0 0 0,-1 0 1,1 0-1,-1 1 0,7 9 0,-12-14 59,0 0 0,0 1-1,-1-1 1,1 0-1,0 1 1,-1-1 0,1 0-1,-1 1 1,1-1-1,-1 1 1,0-1 0,0 1-1,1-1 1,-1 1 0,0-1-1,0 1 1,0-1-1,-1 1 1,1-1 0,0 1-1,-1-1 1,0 3-1,-1-1 105,1 0-1,-1 0 1,0 0-1,0 0 0,0 0 1,-1-1-1,1 1 1,-1-1-1,-4 4 0,-2 0 306,0 0 0,0-1 0,0 0-1,-1 0 1,-18 5 0,20-8-192,-1 0 0,1 0 1,-1-1-1,1 0 0,-1 0 1,1-1-1,-10-1 0,15 1-224,0 0 0,0-1 0,0 0 0,0 0 0,0 0 0,1 0-1,-1 0 1,0 0 0,1 0 0,-1-1 0,1 0 0,0 1 0,-1-1-1,1 0 1,0 0 0,0 0 0,0 0 0,0-1 0,0 1 0,1-1-1,-1 1 1,1-1 0,0 1 0,-1-1 0,0-3 0,0 1-83,1 1-1,0-1 1,0 1 0,0-1 0,0 1 0,1-1-1,-1 0 1,1 1 0,1-1 0,-1 0 0,1 1-1,-1-1 1,1 0 0,0 1 0,1-1 0,-1 1-1,1 0 1,0-1 0,0 1 0,0 0 0,1 0-1,0 0 1,-1 1 0,1-1 0,0 0-1,1 1 1,-1 0 0,1 0 0,-1 0 0,1 0-1,0 1 1,0-1 0,0 1 0,1 0 0,-1 0-1,0 1 1,1-1 0,-1 1 0,1 0 0,-1 0-1,1 0 1,0 1 0,-1 0 0,1 0 0,0 0-1,-1 0 1,1 1 0,0-1 0,-1 1 0,1 1-1,4 1 1,35 20-1549,2 9-749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3:22.23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396 29 11690,'-2'-3'596,"0"1"0,0 0 0,-1 0 0,1-1 0,0 1 0,-1 0 0,0 1 0,0-1 0,1 1 0,-1-1 0,0 1 0,0 0 0,0 0 0,0 0 0,0 0 0,-1 0 0,-2 0 0,0 1-181,-1 0 0,1 1 0,0-1 1,0 1-1,0 0 0,-1 1 0,1-1 1,-7 4-1,-10 6-268,1 0 1,1 1-1,-30 22 1,41-27 357,-71 55-150,72-54-346,1 0-1,0 1 0,0 0 0,0 0 1,1 1-1,-7 11 0,13-18-8,-1-1 0,1 1 0,0 0 0,0-1-1,0 1 1,0 0 0,0 0 0,1 0 0,-1 0-1,1-1 1,0 1 0,0 0 0,0 0 0,0 0 0,0 0-1,1 0 1,-1 0 0,1 0 0,0-1 0,1 4 0,0-3-1,0 0 0,0 0 0,0 0 1,1 0-1,-1 0 0,1 0 1,0-1-1,0 1 0,0-1 0,0 0 1,0 0-1,0 0 0,6 2 1,2 0-18,-1 0 1,1-1 0,0 0 0,0-1 0,0 0 0,0-1-1,0 0 1,0-1 0,17-1 0,-9-3-41,1-1-1,-1-1 1,1-1-1,-2 0 1,1-2 0,-1 0-1,0-1 1,17-13 0,53-27 105,-88 49-42,0 1-1,1 0 0,-1 0 0,0-1 0,0 1 0,1 0 0,-1 0 1,0 0-1,0-1 0,1 1 0,-1 0 0,0 0 0,1 0 0,-1 0 1,0 0-1,0 0 0,1 0 0,-1-1 0,0 1 0,1 0 0,-1 0 0,0 0 1,1 0-1,-1 0 0,0 0 0,1 1 0,-1-1 0,0 0 0,1 0 1,-1 0-1,0 0 0,1 0 0,-1 0 0,0 1 0,1-1 0,-1 0 1,0 0-1,0 0 0,1 1 0,-1-1 0,0 0 0,0 0 0,0 1 1,1-1-1,-1 0 0,0 0 0,0 1 0,0-1 0,0 0 0,0 1 0,1-1 1,-1 0-1,0 1 0,0-1 0,0 0 0,0 1 0,0-1 0,0 0 1,0 1-1,0-1 0,0 0 0,0 1 0,0-1 0,-7 24 145,5-20-133,-10 29 8,5-14-388,0-1 0,1 1 0,1 0 0,1 0 0,-3 33-1,6-50 207,1 0 0,0 1 0,0-1-1,0 0 1,0 0 0,0 0-1,0 0 1,1 0 0,-1 0 0,0 0-1,1 0 1,0 0 0,0-1-1,-1 1 1,1 0 0,0 0 0,0 0-1,1-1 1,-1 1 0,0 0-1,1-1 1,-1 0 0,0 1 0,1-1-1,0 0 1,-1 1 0,1-1-1,2 1 1,23 6-3221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3:24.2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34 221 10266,'-29'85'4297,"26"-70"-2472,1-9 23,4-11-192,-1-5-119,3-17-225,1-2-168,-5-14-416,1-4-232,2 0-496,-6-2-400,6 10-1056,2 8-560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3:24.7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 91 12267,'-7'-17'8431,"7"-5"-6337,9-10-1461,-8 30-544,1 1-1,-1-1 1,1 0-1,0 1 1,-1 0-1,1-1 1,0 1-1,0 0 1,0 0-1,0 0 1,0 0-1,0 0 1,0 0-1,1 1 1,-1-1-1,0 1 1,0 0-1,1-1 1,-1 1-1,0 0 1,0 0-1,1 1 1,3 0-1,-1-1 12,1 1-1,-1 0 1,0 0 0,0 1-1,0-1 1,0 1 0,0 0-1,-1 1 1,7 3 0,-8-4-77,0 0 0,-1 0 1,1 1-1,0-1 0,-1 1 1,1 0-1,-1 0 0,0 0 1,0 0-1,0 0 0,0 0 1,-1 1-1,1-1 0,-1 1 1,0-1-1,0 1 0,0-1 1,0 8-1,-1-6-10,0 0 0,-1 0-1,0 0 1,0 0 0,0 0 0,0 0-1,-1-1 1,0 1 0,0 0 0,0-1 0,0 1-1,-5 5 1,1-1 11,-1-1 1,0 0-1,-1 0 0,1 0 0,-2-1 1,1 0-1,-1-1 0,0 0 0,0 0 0,0-1 1,-19 8-1,27-13-21,1 0 0,0 0 0,0 1 0,0-1 0,0 0 0,0 0 0,-1 0 0,1 0 0,0 0 0,0 0 0,0 1 0,0-1 0,-1 0 0,1 0 0,0 0 0,0 0 0,0 0 0,-1 0 0,1 0 0,0 0 0,0 0 0,0 0 0,-1 0 1,1 0-1,0 0 0,0 0 0,0 0 0,-1 0 0,1 0 0,0-1 0,0 1 0,0 0 0,-1 0 0,1 0 0,0 0 0,0 0 0,0 0 0,0 0 0,0-1 0,-1 1 0,1 0 0,0 0 0,0 0 0,0 0 0,0-1 0,0 1 0,0 0 0,0 0 0,-1 0 0,1-1 0,0 1 0,0 0 0,0 0 0,0 0 0,0-1 0,0 1 0,0 0 0,0 0 0,0-1 1,6-8-11,-3 7-83,1-1 0,0 1 0,-1 0 0,1 1 0,0-1 0,0 1 0,0-1 0,0 1 0,0 0 0,1 1 0,-1-1 0,0 1 0,0 0 0,0 0 0,1 0 0,-1 0 0,0 1 0,0 0 0,0 0 0,0 0 0,6 2 0,9 5-648,0 0 0,-1 2 0,23 14 0,1 0 271,-10-8 899,1-1-1,59 18 1,-92-33-378,1 0-1,0 0 1,0 0 0,-1 0 0,1 0-1,0 0 1,0 0 0,-1 0 0,1 0-1,0 0 1,0 0 0,-1-1 0,1 1-1,0 0 1,-1-1 0,1 1-1,0 0 1,-1-1 0,1 1 0,-1-1-1,1 1 1,-1-1 0,1 1 0,-1-1-1,1 1 1,-1-1 0,1 0-1,-1 0 1,12-24 539,-8 14-286,34-86 1277,-31 74-1289,1 1 0,1 0-1,1 1 1,0 0 0,2 0 0,23-31-1,-34 50-275,0 1 1,1-1-1,-1 1 0,1 0 0,-1-1 0,1 1 0,-1 0 0,1 0 0,-1 0 0,1 0 0,0 0 0,0 0 0,-1 1 1,1-1-1,0 1 0,0-1 0,0 1 0,0 0 0,2-1 0,-2 2-9,-1-1 0,1 0-1,0 1 1,-1 0 0,1-1 0,0 1 0,-1 0 0,1 0-1,-1 0 1,1 0 0,-1 0 0,0 0 0,1 0 0,-1 0-1,0 1 1,2 2 0,3 5-18,0 1 1,-1 1-1,0-1 1,0 1-1,2 11 0,-3-12-23,11 29-734,26 47-1,5-6-3034,-23-42 394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8:02:35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142 284 9178,'-2'2'551,"0"-1"0,0 0 0,0 0 0,-1 0 0,1 0 0,0 0 0,-1-1 0,1 1 0,-1-1 0,1 0 0,-1 1 0,1-1 0,0 0 0,-1 0 0,1-1 0,-1 1-1,1 0 1,-1-1 0,1 0 0,0 1 0,-4-3 0,3 1-307,1 1-1,0-2 0,-1 1 1,1 0-1,0 0 0,0-1 1,0 1-1,1-1 0,-1 0 0,0 1 1,1-1-1,0 0 0,0 0 1,-2-5-1,-1-9-101,1-1 0,1 0 0,0 0 0,1-27 0,1 45-134,0-6 61,-1-1 0,-1 1 0,1 0 0,-1 0-1,0 0 1,-1 0 0,1 0 0,-1 0 0,0 0 0,0 1 0,-1 0 0,0-1 0,-5-4 0,8 8-42,0 2-25,1-1-1,-1 1 1,1 0-1,0-1 1,-1 1-1,1-1 1,0 1 0,0 0-1,-1-1 1,1 1-1,0-1 1,0 1 0,-1-1-1,1 1 1,0-1-1,0 1 1,0-1-1,0 1 1,0-1 0,0 1-1,0-1 1,0 0-1,0 1 1,0-1-1,0 1 1,0-1 0,0 1-1,0-1 1,1 1-1,-1-1 1,0 1-1,0-1 1,0 1 0,1 0-1,-1-1 1,1 0-1,22-9-18,-16 8 60,3-1-23,0 1 0,0 0 0,0 0 0,0 1-1,1 0 1,-1 1 0,0 0 0,0 1 0,1 0 0,17 5 0,-21-5-26,0 1 0,-1 1 0,1-1 0,-1 1 0,9 5 0,-14-7 4,0-1 1,0 1-1,0-1 0,0 1 1,0 0-1,0 0 0,-1-1 1,1 1-1,0 0 0,-1 0 1,1 0-1,0 0 0,-1 0 0,1 0 1,-1 0-1,1 0 0,-1 0 1,0 0-1,1 0 0,-1 0 1,0 0-1,0 0 0,0 0 1,0 1-1,0-1 0,0 0 0,0 0 1,0 0-1,0 0 0,0 0 1,-1 0-1,1 0 0,0 0 1,-1 0-1,1 0 0,-1 0 1,1 0-1,-1 0 0,0 0 0,1 0 1,-2 1-1,-11 11 17,1-1-1,-1 0 1,-1-1 0,0-1-1,-1 0 1,0-1 0,0 0 0,-18 6-1,31-14-21,11-5-61,0 1-1,1 0 0,-1 0 0,1 1 0,0 0 0,-1 1 0,1 0 0,0 1 1,0 0-1,15 2 0,-13 0 55,1 0 0,-1 0-1,0 1 1,0 1 0,0 0 0,-1 0 0,22 13 0,-31-17 19,-1 1 0,1 0 0,-1 0 0,0 0 0,1-1 0,-1 1 0,0 1 0,0-1 0,0 0 0,0 0 0,0 0 0,0 1 0,0-1 0,0 0 0,0 1 0,-1-1 0,1 1 0,-1-1 0,1 1 0,-1-1 0,1 1 1,-1-1-1,0 1 0,0 0 0,0 2 0,0-1 20,-1-1 1,0 1-1,0 0 1,0-1-1,-1 1 0,1-1 1,-1 1-1,1-1 1,-1 0-1,0 1 1,0-1-1,0 0 1,-3 2-1,-8 7 127,-1-1 0,0-1 1,-26 14-1,27-16-162,1 0-80,-1 0 1,0-1-1,0 0 0,-1-1 0,1 0 0,-1-1 0,-23 3 1,59-18-3802,5-1 444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3:25.1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14859,'6'1'5929,"12"4"-3536,13-1-1249,21-3-416,10 4-520,5 0-1656,-2 0-872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3:25.4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3 221 11018,'-2'1'14854,"3"-5"-11832,11-18-3375,3-1 784,-7 11-154,-1 0 0,0 0 0,9-22 0,-16 32-250,1 1 1,-1-1-1,1 1 1,0-1 0,0 1-1,0 0 1,-1-1-1,1 1 1,1 0-1,-1 0 1,0 0 0,0 0-1,3-2 1,-4 2-18,1 1-1,0 0 1,-1 0 0,1 0 0,0-1-1,0 1 1,-1 0 0,1 0 0,0 0-1,0 0 1,-1 0 0,1 0 0,0 1 0,-1-1-1,1 0 1,0 0 0,0 0 0,-1 1-1,1-1 1,0 0 0,0 1 0,4 3-4,-1 0 1,1 0 0,-1 0-1,0 0 1,0 1-1,3 5 1,2 2-63,3 2-46,1 0 0,0 0 1,1-1-1,0-1 0,25 16 0,-31-23 89,-1 0 0,1-1-1,0 0 1,0-1 0,1 0-1,-1 0 1,1-1-1,-1 0 1,1 0 0,0-1-1,0 0 1,0-1-1,-1 0 1,11-1 0,-18 1 21,1-1 0,-1 1 0,0-1 0,0 1 0,0-1 0,0 0 0,0 1 0,1-1 0,-2 0 0,1 0 0,0 0 0,0 0 0,0 0 0,0 0 0,0 0 0,-1 0 0,1 0 0,0 0 0,-1 0 0,1 0 0,-1-1 0,0 1 0,1 0 0,-1 0 0,0-1 0,0 1 0,1 0 0,-1-1 0,0 0 0,-1-46 308,0 37-245,-7-43 223,5 42-266,1 0 0,0-1 0,1 1-1,1-1 1,0-14 0,0 26-83,0-1 1,0 1-1,1 0 1,-1 0-1,0 0 1,1-1-1,-1 1 0,0 0 1,1 0-1,-1 0 1,1 0-1,0 0 1,-1 0-1,1 0 0,0 0 1,-1 0-1,1 0 1,0 0-1,0 0 1,0 1-1,0-1 1,0 0-1,0 1 0,0-1 1,0 1-1,0-1 1,0 1-1,1-1 1,0 1-1,1-1-253,1 1-1,-1 0 1,0 0 0,0 1 0,1-1-1,-1 1 1,0 0 0,0-1 0,6 4-1,27 10-3066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3:25.8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46 267 13515,'-1'-9'5987,"-4"-3"-2892,-2-6-1424,-6-44 1709,7 44-2713,2-1 1,1 0-1,0 0 0,1 0 1,1-19-1,1 36-647,0 1 1,0 0-1,0 0 0,0-1 0,0 1 1,0 0-1,0 0 0,1-1 1,-1 1-1,0 0 0,1 0 0,-1 0 1,1-1-1,-1 1 0,1 0 0,0 0 1,0 0-1,-1 0 0,1 0 0,0 0 1,0 0-1,0 1 0,0-1 1,0 0-1,0 0 0,0 1 0,0-1 1,0 1-1,0-1 0,1 1 0,-1-1 1,0 1-1,0 0 0,0-1 0,1 1 1,-1 0-1,0 0 0,0 0 1,1 0-1,-1 0 0,0 0 0,0 0 1,1 1-1,-1-1 0,0 0 0,0 1 1,2 0-1,8 3-63,0 0 0,-1 1 0,1 1 0,12 8 0,-8-5 65,21 10-135,38 24-215,-67-39 265,0 0 0,-1 1 0,0 0 0,0 1 0,0-1 0,-1 1 0,9 12 0,-13-17 50,0 1 0,0 0 0,0 0 0,-1 0 0,1 0 0,0 1 0,-1-1 0,0 0 0,1 0 0,-1 0 0,0 0 0,0 0 0,0 1 0,0-1 0,0 0 0,-1 0 0,1 0 0,-1 0 0,1 0 0,-1 0 0,0 0 0,0 0 0,0 0 0,0 0-1,0 0 1,0 0 0,-1-1 0,1 1 0,-1 0 0,-2 2 0,-2 1 15,0 1 0,0-2 0,-1 1 0,0 0-1,0-1 1,-13 6 0,5-5 22,-1 0 1,1 0-1,-1-1 1,0-1-1,0-1 1,0 0-1,0-1 1,-19-2-1,21-2-474,21-1-334,22-3-529,34-4-405,-1-2 0,96-35-1,-145 42 1755,-1 0 0,0-1 0,-1 0-1,15-12 1,22-14 1043,-47 32-1014,0 1 0,0-1 1,0 1-1,0-1 0,0 1 0,1-1 0,-1 1 1,0 0-1,0-1 0,0 1 0,1 0 0,-1 0 1,0 0-1,0 0 0,1 0 0,-1 0 0,0 1 1,0-1-1,0 0 0,1 1 0,-1-1 0,0 1 1,0-1-1,0 1 0,0-1 0,0 1 0,0 0 1,0-1-1,0 1 0,1 1 0,3 3-8,-1 1 0,0-1 0,0 1 1,5 11-1,8 10 69,-10-19-121,0 0 0,1 0 0,0 0 0,0-1 0,1 0 0,0-1 0,0 0 0,1 0 0,0-1 0,0 0 0,19 6 0,-24-10-125,0 1 0,0-1-1,0 0 1,1-1 0,-1 1-1,1-1 1,-1 0 0,0 0 0,1-1-1,-1 1 1,0-1 0,1 0-1,-1-1 1,0 1 0,0-1-1,0 0 1,0-1 0,0 1 0,-1-1-1,1 0 1,-1 0 0,0 0-1,1 0 1,-2-1 0,1 0-1,5-6 1,24-46-4510,-20 27 226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3:26.1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 13787,'49'-1'9966,"0"0"-7139,-35 0-2926,0 2-1,-1 0 1,1 0 0,-1 1 0,1 1 0,14 5 0,-27-8 21,0 1 0,1-1 0,-1 1 0,0-1 0,1 1 0,-1 0 0,0-1 0,0 1 0,1 0 0,-1 0 0,0 0 0,0 0 0,0 0 0,0 0 0,1 2 0,-2-3 17,0 1 0,0 0 1,0-1-1,0 1 0,0-1 1,0 1-1,0 0 0,0-1 0,0 1 1,0-1-1,0 1 0,0 0 1,0-1-1,0 1 0,0-1 1,-1 1-1,1 0 0,0-1 1,-1 1-1,1-1 0,0 1 1,-1-1-1,1 1 0,-1 0 1,-4 3-232,1 0 1,-1 0-1,-1 0 1,1 0-1,-8 3 1,7-4 376,-147 85 1170,134-74-313,19-14-918,0 1 1,0-1-1,0 0 1,0 1-1,0-1 1,0 0-1,0 0 1,0 1-1,0-1 1,0 0-1,0 1 0,0-1 1,0 0-1,0 1 1,0-1-1,0 0 1,0 0-1,0 1 1,0-1-1,0 0 1,1 0-1,-1 1 0,0-1 1,0 0-1,0 0 1,0 1-1,1-1 1,-1 0-1,0 0 1,0 0-1,1 1 1,-1-1-1,0 0 1,0 0-1,1 0 0,-1 0 1,1 1-1,4 1 62,1-1 0,0 1-1,-1-1 1,1 0 0,7 0-1,83 12-1609,-46-7-388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3:26.7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75 309 14043,'-75'-40'5833,"82"35"-3104,1-2-665,-2-12-351,9-9-409,-9-11-784,1-10-160,-5 5-584,-2 5-400,0 13-1136,0 13-785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3:27.0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1 172 12235,'40'56'4945,"-40"-70"-3521,0-9-208,-5-14-576,4-6-496,-1-12-832,0 0-464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3:28.2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 17 12227,'-8'2'15619,"42"-2"-15219,50 0-128,-33 0-160,-7 0-72,-10-4-208,-3 3-224,-14 2-824,-5-1-473,-4-5-943,-3-4-401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3:36.0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134 81 11034,'-44'-20'1713,"19"8"429,-40-13-1,79 24 1052,19-6-2651,-11 2-177,3 1-143,0 1 0,0 1 0,0 1 0,40 3 0,-54-1-217,0 1-1,0 0 0,0 0 1,0 1-1,-1 0 0,1 1 1,-1 0-1,1 1 0,-1 0 1,-1 1-1,1 0 0,14 12 1,-21-15-10,0 0-1,0 0 1,-1 0 0,1 0 0,-1 1 0,0-1-1,0 1 1,0-1 0,0 1 0,0 0 0,-1 0 0,1 0-1,-1 0 1,0 0 0,-1 0 0,1 5 0,-1-3 28,0 0 1,-1 0 0,0 0-1,0 0 1,0 0 0,-1-1 0,0 1-1,0 0 1,0-1 0,-4 6-1,-7 11 256,-1-2-1,-1 0 1,0 0-1,-25 22 1,27-29 7,-32 32 462,23-24-421,0 1 0,2 1 0,1 1 0,-18 27 0,35-47-496,1-1 0,-1 1 0,1 0 0,0-1 0,0 1 0,0 0 0,1 0 0,-1 0 0,1 0 0,0-1 0,0 1 0,0 0 0,1 0 0,-1 0 1,1 0-1,0 0 0,0-1 0,0 1 0,1 0 0,-1-1 0,1 1 0,3 4 0,9 10-3176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1:53:36.6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41 51 12235,'-41'-47'17339,"41"45"-16843,0 1-1384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15:56:08.0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71 64 11178,'-22'-15'1862,"16"11"-961,0 0-1,0 0 1,0-1 0,1 1-1,-10-12 1,15 16-690,-1 0 0,1 0 0,0-1 1,-1 1-1,1 0 0,0 0 0,0-1 0,-1 1 0,1 0 1,0 0-1,0-1 0,-1 1 0,1 0 0,0-1 0,0 1 1,0-1-1,0 1 0,0 0 0,-1-1 0,1 1 0,0 0 1,0-1-1,0 1 0,0-1 0,0 1 0,0 0 0,0-1 1,0 1-1,0 0 0,1-1 0,-1 0 0,13 1 1435,-7 1-1606,1 1 0,-1 0 1,0 1-1,10 5 0,50 41 484,-10-6-175,-38-29-268,0 1 1,-1 0 0,24 28-1,-39-41-120,-1-1-1,1 1 0,-1 0 0,1 0 0,-1 1 0,0-1 0,0 0 1,0 0-1,-1 1 0,2 2 0,-2-4-76,0-1 0,0 1 0,0-1 0,0 0 0,0 1 0,0-1 0,0 1 0,0-1 0,0 0 0,0 1 0,-1-1 0,1 1 0,0-1 0,0 0 0,0 1-1,-1-1 1,1 0 0,0 1 0,0-1 0,-1 0 0,1 1 0,0-1 0,0 0 0,-1 1 0,1-1 0,0 0 0,-1 0 0,1 0 0,-1 1 0,1-1 0,0 0 0,-1 0 0,1 0 0,-1 0 0,1 0 0,0 0 0,-1 0 0,1 1 0,-1-1 0,1 0 0,0-1 0,-2 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0EA43-F851-30B0-1FD1-B1EA0E5313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43E4F-2B3D-1E19-A85E-DCAF5B47F4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2EBD0-5427-2EE9-BBC8-558AF498A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E16FA-3DA0-48C6-B44C-2276D6739E8A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CEF47-4591-96E1-C3EE-862A27B2B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150A1-94D8-8E28-DAD1-EAFB6EA73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1B0FB-8044-44C9-B805-CA1E704CB7A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613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0AE0C-075E-A44F-3043-6F619EA96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3D1097-90AF-C8DB-EC16-377A8591EA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7770CD-E68B-48C0-4837-9E131B955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E16FA-3DA0-48C6-B44C-2276D6739E8A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DF7BB-FD7D-272C-0503-2CDDCAE36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68FAB-B31A-5D64-A5DC-1CFBCBACE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1B0FB-8044-44C9-B805-CA1E704CB7A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96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FDCD93-7B55-7EC9-4AD0-3C17EE485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8C0429-F62A-3EA6-519F-AD731C231D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66FE1-AB29-90F2-C1AC-150070A2C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E16FA-3DA0-48C6-B44C-2276D6739E8A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117A7-5C97-CD94-87D2-1E34671CF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7F780-034A-0494-8BB2-CC168F139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1B0FB-8044-44C9-B805-CA1E704CB7A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33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CB9EE-F460-3EAF-3553-D6657B368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0D89-3563-0351-D4FE-30ED63582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D9C12-166C-F7F5-C36E-3A67AC9C8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E16FA-3DA0-48C6-B44C-2276D6739E8A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242B5-47BE-DE12-7887-AF99204EB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1D8DF-3681-26E4-6915-90A65C7E4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1B0FB-8044-44C9-B805-CA1E704CB7A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648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DDE0A-AD0C-EC0E-2FA1-5870269DF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853011-0608-65CB-1DE9-ED9DFEB06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03A3E-3FE5-6D02-F3CA-92B35D5E0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E16FA-3DA0-48C6-B44C-2276D6739E8A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AF4EF-46CB-BAD8-A0CF-E525BB3BB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3E543-7961-AF13-15F3-5082EAD25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1B0FB-8044-44C9-B805-CA1E704CB7A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61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F0EA3-AC9C-5EEA-3889-2A47E7B73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C8EEF-978B-DE71-4A4A-857C8602A6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3DEEF-D72F-FD87-816C-CD90B0D5D5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419BED-6988-7E8D-2D81-752CEE0E7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E16FA-3DA0-48C6-B44C-2276D6739E8A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CFB2F2-58C4-6B90-55F7-6E29DFBB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41B8C0-EE89-4964-13B7-CB40B5681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1B0FB-8044-44C9-B805-CA1E704CB7A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593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9762E-DD9B-6637-0801-6B8C84FB9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B82F25-D26E-C1D4-B481-46ECA010C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FBCC67-9AAA-73DD-7965-A24CEF38E3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DCF5E8-A9CA-2FA4-FAA1-E78CC04316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9A3AC-DF12-6734-4BEE-E9C561E2F2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047700-17C3-4D11-5B4F-D7129A319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E16FA-3DA0-48C6-B44C-2276D6739E8A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0EB70B-9588-0C51-B999-3E9B4FC6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9507F3-E553-FFB1-7765-FB88F86F2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1B0FB-8044-44C9-B805-CA1E704CB7A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887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CC78E-EB25-5A7B-393E-723290554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638C18-B090-E45B-857B-68E3E41D7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E16FA-3DA0-48C6-B44C-2276D6739E8A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E70798-7034-4942-E887-0B82527A2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12A14-D39F-B086-1238-9E9ABA19C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1B0FB-8044-44C9-B805-CA1E704CB7A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063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7D1FB9-68F8-7C96-C08E-3E94BC36E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E16FA-3DA0-48C6-B44C-2276D6739E8A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EDE918-EA89-6359-0179-B10471ED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98357-8B7F-39F9-5574-C643F7E0F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1B0FB-8044-44C9-B805-CA1E704CB7A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230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8DE6A-92CC-242D-5C82-28CD5E922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F3C58-9D95-27F3-4AA0-B46C2C4DA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60B356-B748-532B-C619-2E956BE67A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73735F-1EDC-3B42-4861-F88755071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E16FA-3DA0-48C6-B44C-2276D6739E8A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9A84AE-1CEA-CD7F-52EE-F429151C5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F4D26-5FD3-8632-6A0F-F156C398E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1B0FB-8044-44C9-B805-CA1E704CB7A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262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FE5DC-DE28-C226-5493-E1E51142B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1F8609-9E23-BA8C-923B-8ED678FF29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F58665-4909-F3A8-EA6B-8AF365C2ED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59E612-37D8-43DA-0698-A1042C44E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E16FA-3DA0-48C6-B44C-2276D6739E8A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3284A8-9624-2CE6-F52A-76A3F229E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8662B6-CC6F-EA16-1148-2279F6E99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1B0FB-8044-44C9-B805-CA1E704CB7A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73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7B78EB-A404-DA04-DE9F-361E5B8CD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5BE33A-DDDF-8F01-8A32-31B2771BA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7782D-8E16-FDC5-1F20-C4899AE461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E16FA-3DA0-48C6-B44C-2276D6739E8A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8044B-959A-6015-7FFC-D2104487ED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43AB1-2DB9-1CC0-C5C6-6ACED9BCC5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71B0FB-8044-44C9-B805-CA1E704CB7A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151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8.xml"/><Relationship Id="rId299" Type="http://schemas.openxmlformats.org/officeDocument/2006/relationships/customXml" Target="../ink/ink149.xml"/><Relationship Id="rId21" Type="http://schemas.openxmlformats.org/officeDocument/2006/relationships/image" Target="../media/image10.png"/><Relationship Id="rId63" Type="http://schemas.openxmlformats.org/officeDocument/2006/relationships/customXml" Target="../ink/ink31.xml"/><Relationship Id="rId159" Type="http://schemas.openxmlformats.org/officeDocument/2006/relationships/customXml" Target="../ink/ink79.xml"/><Relationship Id="rId170" Type="http://schemas.openxmlformats.org/officeDocument/2006/relationships/image" Target="../media/image85.png"/><Relationship Id="rId226" Type="http://schemas.openxmlformats.org/officeDocument/2006/relationships/image" Target="../media/image113.png"/><Relationship Id="rId268" Type="http://schemas.openxmlformats.org/officeDocument/2006/relationships/image" Target="../media/image134.png"/><Relationship Id="rId32" Type="http://schemas.openxmlformats.org/officeDocument/2006/relationships/customXml" Target="../ink/ink16.xml"/><Relationship Id="rId74" Type="http://schemas.openxmlformats.org/officeDocument/2006/relationships/image" Target="../media/image37.png"/><Relationship Id="rId128" Type="http://schemas.openxmlformats.org/officeDocument/2006/relationships/image" Target="../media/image64.png"/><Relationship Id="rId5" Type="http://schemas.openxmlformats.org/officeDocument/2006/relationships/image" Target="../media/image2.png"/><Relationship Id="rId181" Type="http://schemas.openxmlformats.org/officeDocument/2006/relationships/customXml" Target="../ink/ink90.xml"/><Relationship Id="rId237" Type="http://schemas.openxmlformats.org/officeDocument/2006/relationships/customXml" Target="../ink/ink118.xml"/><Relationship Id="rId279" Type="http://schemas.openxmlformats.org/officeDocument/2006/relationships/customXml" Target="../ink/ink139.xml"/><Relationship Id="rId43" Type="http://schemas.openxmlformats.org/officeDocument/2006/relationships/image" Target="../media/image21.png"/><Relationship Id="rId139" Type="http://schemas.openxmlformats.org/officeDocument/2006/relationships/customXml" Target="../ink/ink69.xml"/><Relationship Id="rId290" Type="http://schemas.openxmlformats.org/officeDocument/2006/relationships/image" Target="../media/image145.png"/><Relationship Id="rId304" Type="http://schemas.openxmlformats.org/officeDocument/2006/relationships/image" Target="../media/image152.png"/><Relationship Id="rId85" Type="http://schemas.openxmlformats.org/officeDocument/2006/relationships/customXml" Target="../ink/ink42.xml"/><Relationship Id="rId150" Type="http://schemas.openxmlformats.org/officeDocument/2006/relationships/image" Target="../media/image75.png"/><Relationship Id="rId192" Type="http://schemas.openxmlformats.org/officeDocument/2006/relationships/image" Target="../media/image96.png"/><Relationship Id="rId206" Type="http://schemas.openxmlformats.org/officeDocument/2006/relationships/image" Target="../media/image103.png"/><Relationship Id="rId248" Type="http://schemas.openxmlformats.org/officeDocument/2006/relationships/image" Target="../media/image124.png"/><Relationship Id="rId12" Type="http://schemas.openxmlformats.org/officeDocument/2006/relationships/customXml" Target="../ink/ink6.xml"/><Relationship Id="rId108" Type="http://schemas.openxmlformats.org/officeDocument/2006/relationships/image" Target="../media/image54.png"/><Relationship Id="rId315" Type="http://schemas.openxmlformats.org/officeDocument/2006/relationships/customXml" Target="../ink/ink157.xml"/><Relationship Id="rId54" Type="http://schemas.openxmlformats.org/officeDocument/2006/relationships/image" Target="../media/image27.png"/><Relationship Id="rId96" Type="http://schemas.openxmlformats.org/officeDocument/2006/relationships/image" Target="../media/image48.png"/><Relationship Id="rId161" Type="http://schemas.openxmlformats.org/officeDocument/2006/relationships/customXml" Target="../ink/ink80.xml"/><Relationship Id="rId217" Type="http://schemas.openxmlformats.org/officeDocument/2006/relationships/customXml" Target="../ink/ink108.xml"/><Relationship Id="rId259" Type="http://schemas.openxmlformats.org/officeDocument/2006/relationships/customXml" Target="../ink/ink129.xml"/><Relationship Id="rId23" Type="http://schemas.openxmlformats.org/officeDocument/2006/relationships/image" Target="../media/image11.png"/><Relationship Id="rId119" Type="http://schemas.openxmlformats.org/officeDocument/2006/relationships/customXml" Target="../ink/ink59.xml"/><Relationship Id="rId270" Type="http://schemas.openxmlformats.org/officeDocument/2006/relationships/image" Target="../media/image135.png"/><Relationship Id="rId65" Type="http://schemas.openxmlformats.org/officeDocument/2006/relationships/customXml" Target="../ink/ink32.xml"/><Relationship Id="rId130" Type="http://schemas.openxmlformats.org/officeDocument/2006/relationships/image" Target="../media/image65.png"/><Relationship Id="rId172" Type="http://schemas.openxmlformats.org/officeDocument/2006/relationships/image" Target="../media/image86.png"/><Relationship Id="rId228" Type="http://schemas.openxmlformats.org/officeDocument/2006/relationships/image" Target="../media/image114.png"/><Relationship Id="rId13" Type="http://schemas.openxmlformats.org/officeDocument/2006/relationships/image" Target="../media/image6.png"/><Relationship Id="rId109" Type="http://schemas.openxmlformats.org/officeDocument/2006/relationships/customXml" Target="../ink/ink54.xml"/><Relationship Id="rId260" Type="http://schemas.openxmlformats.org/officeDocument/2006/relationships/image" Target="../media/image130.png"/><Relationship Id="rId281" Type="http://schemas.openxmlformats.org/officeDocument/2006/relationships/customXml" Target="../ink/ink140.xml"/><Relationship Id="rId316" Type="http://schemas.openxmlformats.org/officeDocument/2006/relationships/image" Target="../media/image158.png"/><Relationship Id="rId34" Type="http://schemas.openxmlformats.org/officeDocument/2006/relationships/customXml" Target="../ink/ink17.xml"/><Relationship Id="rId55" Type="http://schemas.openxmlformats.org/officeDocument/2006/relationships/customXml" Target="../ink/ink27.xml"/><Relationship Id="rId76" Type="http://schemas.openxmlformats.org/officeDocument/2006/relationships/image" Target="../media/image38.png"/><Relationship Id="rId97" Type="http://schemas.openxmlformats.org/officeDocument/2006/relationships/customXml" Target="../ink/ink48.xml"/><Relationship Id="rId120" Type="http://schemas.openxmlformats.org/officeDocument/2006/relationships/image" Target="../media/image60.png"/><Relationship Id="rId141" Type="http://schemas.openxmlformats.org/officeDocument/2006/relationships/customXml" Target="../ink/ink70.xml"/><Relationship Id="rId7" Type="http://schemas.openxmlformats.org/officeDocument/2006/relationships/image" Target="../media/image3.png"/><Relationship Id="rId162" Type="http://schemas.openxmlformats.org/officeDocument/2006/relationships/image" Target="../media/image81.png"/><Relationship Id="rId183" Type="http://schemas.openxmlformats.org/officeDocument/2006/relationships/customXml" Target="../ink/ink91.xml"/><Relationship Id="rId218" Type="http://schemas.openxmlformats.org/officeDocument/2006/relationships/image" Target="../media/image109.png"/><Relationship Id="rId239" Type="http://schemas.openxmlformats.org/officeDocument/2006/relationships/customXml" Target="../ink/ink119.xml"/><Relationship Id="rId250" Type="http://schemas.openxmlformats.org/officeDocument/2006/relationships/image" Target="../media/image125.png"/><Relationship Id="rId271" Type="http://schemas.openxmlformats.org/officeDocument/2006/relationships/customXml" Target="../ink/ink135.xml"/><Relationship Id="rId292" Type="http://schemas.openxmlformats.org/officeDocument/2006/relationships/image" Target="../media/image146.png"/><Relationship Id="rId306" Type="http://schemas.openxmlformats.org/officeDocument/2006/relationships/image" Target="../media/image153.png"/><Relationship Id="rId24" Type="http://schemas.openxmlformats.org/officeDocument/2006/relationships/customXml" Target="../ink/ink12.xml"/><Relationship Id="rId45" Type="http://schemas.openxmlformats.org/officeDocument/2006/relationships/image" Target="../media/image22.png"/><Relationship Id="rId66" Type="http://schemas.openxmlformats.org/officeDocument/2006/relationships/image" Target="../media/image33.png"/><Relationship Id="rId87" Type="http://schemas.openxmlformats.org/officeDocument/2006/relationships/customXml" Target="../ink/ink43.xml"/><Relationship Id="rId110" Type="http://schemas.openxmlformats.org/officeDocument/2006/relationships/image" Target="../media/image55.png"/><Relationship Id="rId131" Type="http://schemas.openxmlformats.org/officeDocument/2006/relationships/customXml" Target="../ink/ink65.xml"/><Relationship Id="rId152" Type="http://schemas.openxmlformats.org/officeDocument/2006/relationships/image" Target="../media/image76.png"/><Relationship Id="rId173" Type="http://schemas.openxmlformats.org/officeDocument/2006/relationships/customXml" Target="../ink/ink86.xml"/><Relationship Id="rId194" Type="http://schemas.openxmlformats.org/officeDocument/2006/relationships/image" Target="../media/image97.png"/><Relationship Id="rId208" Type="http://schemas.openxmlformats.org/officeDocument/2006/relationships/image" Target="../media/image104.png"/><Relationship Id="rId229" Type="http://schemas.openxmlformats.org/officeDocument/2006/relationships/customXml" Target="../ink/ink114.xml"/><Relationship Id="rId240" Type="http://schemas.openxmlformats.org/officeDocument/2006/relationships/image" Target="../media/image120.png"/><Relationship Id="rId261" Type="http://schemas.openxmlformats.org/officeDocument/2006/relationships/customXml" Target="../ink/ink130.xml"/><Relationship Id="rId14" Type="http://schemas.openxmlformats.org/officeDocument/2006/relationships/customXml" Target="../ink/ink7.xml"/><Relationship Id="rId35" Type="http://schemas.openxmlformats.org/officeDocument/2006/relationships/image" Target="../media/image17.png"/><Relationship Id="rId56" Type="http://schemas.openxmlformats.org/officeDocument/2006/relationships/image" Target="../media/image28.png"/><Relationship Id="rId77" Type="http://schemas.openxmlformats.org/officeDocument/2006/relationships/customXml" Target="../ink/ink38.xml"/><Relationship Id="rId100" Type="http://schemas.openxmlformats.org/officeDocument/2006/relationships/image" Target="../media/image50.png"/><Relationship Id="rId282" Type="http://schemas.openxmlformats.org/officeDocument/2006/relationships/image" Target="../media/image141.png"/><Relationship Id="rId317" Type="http://schemas.openxmlformats.org/officeDocument/2006/relationships/customXml" Target="../ink/ink158.xml"/><Relationship Id="rId8" Type="http://schemas.openxmlformats.org/officeDocument/2006/relationships/customXml" Target="../ink/ink4.xml"/><Relationship Id="rId98" Type="http://schemas.openxmlformats.org/officeDocument/2006/relationships/image" Target="../media/image49.png"/><Relationship Id="rId121" Type="http://schemas.openxmlformats.org/officeDocument/2006/relationships/customXml" Target="../ink/ink60.xml"/><Relationship Id="rId142" Type="http://schemas.openxmlformats.org/officeDocument/2006/relationships/image" Target="../media/image71.png"/><Relationship Id="rId163" Type="http://schemas.openxmlformats.org/officeDocument/2006/relationships/customXml" Target="../ink/ink81.xml"/><Relationship Id="rId184" Type="http://schemas.openxmlformats.org/officeDocument/2006/relationships/image" Target="../media/image92.png"/><Relationship Id="rId219" Type="http://schemas.openxmlformats.org/officeDocument/2006/relationships/customXml" Target="../ink/ink109.xml"/><Relationship Id="rId230" Type="http://schemas.openxmlformats.org/officeDocument/2006/relationships/image" Target="../media/image115.png"/><Relationship Id="rId251" Type="http://schemas.openxmlformats.org/officeDocument/2006/relationships/customXml" Target="../ink/ink125.xml"/><Relationship Id="rId25" Type="http://schemas.openxmlformats.org/officeDocument/2006/relationships/image" Target="../media/image12.png"/><Relationship Id="rId46" Type="http://schemas.openxmlformats.org/officeDocument/2006/relationships/customXml" Target="../ink/ink23.xml"/><Relationship Id="rId67" Type="http://schemas.openxmlformats.org/officeDocument/2006/relationships/customXml" Target="../ink/ink33.xml"/><Relationship Id="rId272" Type="http://schemas.openxmlformats.org/officeDocument/2006/relationships/image" Target="../media/image136.png"/><Relationship Id="rId293" Type="http://schemas.openxmlformats.org/officeDocument/2006/relationships/customXml" Target="../ink/ink146.xml"/><Relationship Id="rId307" Type="http://schemas.openxmlformats.org/officeDocument/2006/relationships/customXml" Target="../ink/ink153.xml"/><Relationship Id="rId88" Type="http://schemas.openxmlformats.org/officeDocument/2006/relationships/image" Target="../media/image44.png"/><Relationship Id="rId111" Type="http://schemas.openxmlformats.org/officeDocument/2006/relationships/customXml" Target="../ink/ink55.xml"/><Relationship Id="rId132" Type="http://schemas.openxmlformats.org/officeDocument/2006/relationships/image" Target="../media/image66.png"/><Relationship Id="rId153" Type="http://schemas.openxmlformats.org/officeDocument/2006/relationships/customXml" Target="../ink/ink76.xml"/><Relationship Id="rId174" Type="http://schemas.openxmlformats.org/officeDocument/2006/relationships/image" Target="../media/image87.png"/><Relationship Id="rId195" Type="http://schemas.openxmlformats.org/officeDocument/2006/relationships/customXml" Target="../ink/ink97.xml"/><Relationship Id="rId209" Type="http://schemas.openxmlformats.org/officeDocument/2006/relationships/customXml" Target="../ink/ink104.xml"/><Relationship Id="rId220" Type="http://schemas.openxmlformats.org/officeDocument/2006/relationships/image" Target="../media/image110.png"/><Relationship Id="rId241" Type="http://schemas.openxmlformats.org/officeDocument/2006/relationships/customXml" Target="../ink/ink120.xml"/><Relationship Id="rId15" Type="http://schemas.openxmlformats.org/officeDocument/2006/relationships/image" Target="../media/image7.png"/><Relationship Id="rId36" Type="http://schemas.openxmlformats.org/officeDocument/2006/relationships/customXml" Target="../ink/ink18.xml"/><Relationship Id="rId57" Type="http://schemas.openxmlformats.org/officeDocument/2006/relationships/customXml" Target="../ink/ink28.xml"/><Relationship Id="rId262" Type="http://schemas.openxmlformats.org/officeDocument/2006/relationships/image" Target="../media/image131.png"/><Relationship Id="rId283" Type="http://schemas.openxmlformats.org/officeDocument/2006/relationships/customXml" Target="../ink/ink141.xml"/><Relationship Id="rId318" Type="http://schemas.openxmlformats.org/officeDocument/2006/relationships/image" Target="../media/image159.png"/><Relationship Id="rId78" Type="http://schemas.openxmlformats.org/officeDocument/2006/relationships/image" Target="../media/image39.png"/><Relationship Id="rId99" Type="http://schemas.openxmlformats.org/officeDocument/2006/relationships/customXml" Target="../ink/ink49.xml"/><Relationship Id="rId101" Type="http://schemas.openxmlformats.org/officeDocument/2006/relationships/customXml" Target="../ink/ink50.xml"/><Relationship Id="rId122" Type="http://schemas.openxmlformats.org/officeDocument/2006/relationships/image" Target="../media/image61.png"/><Relationship Id="rId143" Type="http://schemas.openxmlformats.org/officeDocument/2006/relationships/customXml" Target="../ink/ink71.xml"/><Relationship Id="rId164" Type="http://schemas.openxmlformats.org/officeDocument/2006/relationships/image" Target="../media/image82.png"/><Relationship Id="rId185" Type="http://schemas.openxmlformats.org/officeDocument/2006/relationships/customXml" Target="../ink/ink92.xml"/><Relationship Id="rId9" Type="http://schemas.openxmlformats.org/officeDocument/2006/relationships/image" Target="../media/image4.png"/><Relationship Id="rId210" Type="http://schemas.openxmlformats.org/officeDocument/2006/relationships/image" Target="../media/image105.png"/><Relationship Id="rId26" Type="http://schemas.openxmlformats.org/officeDocument/2006/relationships/customXml" Target="../ink/ink13.xml"/><Relationship Id="rId231" Type="http://schemas.openxmlformats.org/officeDocument/2006/relationships/customXml" Target="../ink/ink115.xml"/><Relationship Id="rId252" Type="http://schemas.openxmlformats.org/officeDocument/2006/relationships/image" Target="../media/image126.png"/><Relationship Id="rId273" Type="http://schemas.openxmlformats.org/officeDocument/2006/relationships/customXml" Target="../ink/ink136.xml"/><Relationship Id="rId294" Type="http://schemas.openxmlformats.org/officeDocument/2006/relationships/image" Target="../media/image147.png"/><Relationship Id="rId308" Type="http://schemas.openxmlformats.org/officeDocument/2006/relationships/image" Target="../media/image154.png"/><Relationship Id="rId47" Type="http://schemas.openxmlformats.org/officeDocument/2006/relationships/image" Target="../media/image23.png"/><Relationship Id="rId68" Type="http://schemas.openxmlformats.org/officeDocument/2006/relationships/image" Target="../media/image34.png"/><Relationship Id="rId89" Type="http://schemas.openxmlformats.org/officeDocument/2006/relationships/customXml" Target="../ink/ink44.xml"/><Relationship Id="rId112" Type="http://schemas.openxmlformats.org/officeDocument/2006/relationships/image" Target="../media/image56.png"/><Relationship Id="rId133" Type="http://schemas.openxmlformats.org/officeDocument/2006/relationships/customXml" Target="../ink/ink66.xml"/><Relationship Id="rId154" Type="http://schemas.openxmlformats.org/officeDocument/2006/relationships/image" Target="../media/image77.png"/><Relationship Id="rId175" Type="http://schemas.openxmlformats.org/officeDocument/2006/relationships/customXml" Target="../ink/ink87.xml"/><Relationship Id="rId196" Type="http://schemas.openxmlformats.org/officeDocument/2006/relationships/image" Target="../media/image98.png"/><Relationship Id="rId200" Type="http://schemas.openxmlformats.org/officeDocument/2006/relationships/image" Target="../media/image100.png"/><Relationship Id="rId16" Type="http://schemas.openxmlformats.org/officeDocument/2006/relationships/customXml" Target="../ink/ink8.xml"/><Relationship Id="rId221" Type="http://schemas.openxmlformats.org/officeDocument/2006/relationships/customXml" Target="../ink/ink110.xml"/><Relationship Id="rId242" Type="http://schemas.openxmlformats.org/officeDocument/2006/relationships/image" Target="../media/image121.png"/><Relationship Id="rId263" Type="http://schemas.openxmlformats.org/officeDocument/2006/relationships/customXml" Target="../ink/ink131.xml"/><Relationship Id="rId284" Type="http://schemas.openxmlformats.org/officeDocument/2006/relationships/image" Target="../media/image142.png"/><Relationship Id="rId319" Type="http://schemas.openxmlformats.org/officeDocument/2006/relationships/customXml" Target="../ink/ink159.xml"/><Relationship Id="rId37" Type="http://schemas.openxmlformats.org/officeDocument/2006/relationships/image" Target="../media/image18.png"/><Relationship Id="rId58" Type="http://schemas.openxmlformats.org/officeDocument/2006/relationships/image" Target="../media/image29.png"/><Relationship Id="rId79" Type="http://schemas.openxmlformats.org/officeDocument/2006/relationships/customXml" Target="../ink/ink39.xml"/><Relationship Id="rId102" Type="http://schemas.openxmlformats.org/officeDocument/2006/relationships/image" Target="../media/image51.png"/><Relationship Id="rId123" Type="http://schemas.openxmlformats.org/officeDocument/2006/relationships/customXml" Target="../ink/ink61.xml"/><Relationship Id="rId144" Type="http://schemas.openxmlformats.org/officeDocument/2006/relationships/image" Target="../media/image72.png"/><Relationship Id="rId90" Type="http://schemas.openxmlformats.org/officeDocument/2006/relationships/image" Target="../media/image45.png"/><Relationship Id="rId165" Type="http://schemas.openxmlformats.org/officeDocument/2006/relationships/customXml" Target="../ink/ink82.xml"/><Relationship Id="rId186" Type="http://schemas.openxmlformats.org/officeDocument/2006/relationships/image" Target="../media/image93.png"/><Relationship Id="rId211" Type="http://schemas.openxmlformats.org/officeDocument/2006/relationships/customXml" Target="../ink/ink105.xml"/><Relationship Id="rId232" Type="http://schemas.openxmlformats.org/officeDocument/2006/relationships/image" Target="../media/image116.png"/><Relationship Id="rId253" Type="http://schemas.openxmlformats.org/officeDocument/2006/relationships/customXml" Target="../ink/ink126.xml"/><Relationship Id="rId274" Type="http://schemas.openxmlformats.org/officeDocument/2006/relationships/image" Target="../media/image137.png"/><Relationship Id="rId295" Type="http://schemas.openxmlformats.org/officeDocument/2006/relationships/customXml" Target="../ink/ink147.xml"/><Relationship Id="rId309" Type="http://schemas.openxmlformats.org/officeDocument/2006/relationships/customXml" Target="../ink/ink154.xml"/><Relationship Id="rId27" Type="http://schemas.openxmlformats.org/officeDocument/2006/relationships/image" Target="../media/image13.png"/><Relationship Id="rId48" Type="http://schemas.openxmlformats.org/officeDocument/2006/relationships/image" Target="../media/image1.tmp"/><Relationship Id="rId69" Type="http://schemas.openxmlformats.org/officeDocument/2006/relationships/customXml" Target="../ink/ink34.xml"/><Relationship Id="rId113" Type="http://schemas.openxmlformats.org/officeDocument/2006/relationships/customXml" Target="../ink/ink56.xml"/><Relationship Id="rId134" Type="http://schemas.openxmlformats.org/officeDocument/2006/relationships/image" Target="../media/image67.png"/><Relationship Id="rId320" Type="http://schemas.openxmlformats.org/officeDocument/2006/relationships/image" Target="../media/image160.png"/><Relationship Id="rId80" Type="http://schemas.openxmlformats.org/officeDocument/2006/relationships/image" Target="../media/image40.png"/><Relationship Id="rId155" Type="http://schemas.openxmlformats.org/officeDocument/2006/relationships/customXml" Target="../ink/ink77.xml"/><Relationship Id="rId176" Type="http://schemas.openxmlformats.org/officeDocument/2006/relationships/image" Target="../media/image88.png"/><Relationship Id="rId197" Type="http://schemas.openxmlformats.org/officeDocument/2006/relationships/customXml" Target="../ink/ink98.xml"/><Relationship Id="rId201" Type="http://schemas.openxmlformats.org/officeDocument/2006/relationships/customXml" Target="../ink/ink100.xml"/><Relationship Id="rId222" Type="http://schemas.openxmlformats.org/officeDocument/2006/relationships/image" Target="../media/image111.png"/><Relationship Id="rId243" Type="http://schemas.openxmlformats.org/officeDocument/2006/relationships/customXml" Target="../ink/ink121.xml"/><Relationship Id="rId264" Type="http://schemas.openxmlformats.org/officeDocument/2006/relationships/image" Target="../media/image132.png"/><Relationship Id="rId285" Type="http://schemas.openxmlformats.org/officeDocument/2006/relationships/customXml" Target="../ink/ink142.xml"/><Relationship Id="rId17" Type="http://schemas.openxmlformats.org/officeDocument/2006/relationships/image" Target="../media/image8.png"/><Relationship Id="rId38" Type="http://schemas.openxmlformats.org/officeDocument/2006/relationships/customXml" Target="../ink/ink19.xml"/><Relationship Id="rId59" Type="http://schemas.openxmlformats.org/officeDocument/2006/relationships/customXml" Target="../ink/ink29.xml"/><Relationship Id="rId103" Type="http://schemas.openxmlformats.org/officeDocument/2006/relationships/customXml" Target="../ink/ink51.xml"/><Relationship Id="rId124" Type="http://schemas.openxmlformats.org/officeDocument/2006/relationships/image" Target="../media/image62.png"/><Relationship Id="rId310" Type="http://schemas.openxmlformats.org/officeDocument/2006/relationships/image" Target="../media/image155.png"/><Relationship Id="rId70" Type="http://schemas.openxmlformats.org/officeDocument/2006/relationships/image" Target="../media/image35.png"/><Relationship Id="rId91" Type="http://schemas.openxmlformats.org/officeDocument/2006/relationships/customXml" Target="../ink/ink45.xml"/><Relationship Id="rId145" Type="http://schemas.openxmlformats.org/officeDocument/2006/relationships/customXml" Target="../ink/ink72.xml"/><Relationship Id="rId166" Type="http://schemas.openxmlformats.org/officeDocument/2006/relationships/image" Target="../media/image83.png"/><Relationship Id="rId187" Type="http://schemas.openxmlformats.org/officeDocument/2006/relationships/customXml" Target="../ink/ink93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106.png"/><Relationship Id="rId233" Type="http://schemas.openxmlformats.org/officeDocument/2006/relationships/customXml" Target="../ink/ink116.xml"/><Relationship Id="rId254" Type="http://schemas.openxmlformats.org/officeDocument/2006/relationships/image" Target="../media/image127.png"/><Relationship Id="rId28" Type="http://schemas.openxmlformats.org/officeDocument/2006/relationships/customXml" Target="../ink/ink14.xml"/><Relationship Id="rId49" Type="http://schemas.openxmlformats.org/officeDocument/2006/relationships/customXml" Target="../ink/ink24.xml"/><Relationship Id="rId114" Type="http://schemas.openxmlformats.org/officeDocument/2006/relationships/image" Target="../media/image57.png"/><Relationship Id="rId275" Type="http://schemas.openxmlformats.org/officeDocument/2006/relationships/customXml" Target="../ink/ink137.xml"/><Relationship Id="rId296" Type="http://schemas.openxmlformats.org/officeDocument/2006/relationships/image" Target="../media/image148.png"/><Relationship Id="rId300" Type="http://schemas.openxmlformats.org/officeDocument/2006/relationships/image" Target="../media/image150.png"/><Relationship Id="rId60" Type="http://schemas.openxmlformats.org/officeDocument/2006/relationships/image" Target="../media/image30.png"/><Relationship Id="rId81" Type="http://schemas.openxmlformats.org/officeDocument/2006/relationships/customXml" Target="../ink/ink40.xml"/><Relationship Id="rId135" Type="http://schemas.openxmlformats.org/officeDocument/2006/relationships/customXml" Target="../ink/ink67.xml"/><Relationship Id="rId156" Type="http://schemas.openxmlformats.org/officeDocument/2006/relationships/image" Target="../media/image78.png"/><Relationship Id="rId177" Type="http://schemas.openxmlformats.org/officeDocument/2006/relationships/customXml" Target="../ink/ink88.xml"/><Relationship Id="rId198" Type="http://schemas.openxmlformats.org/officeDocument/2006/relationships/image" Target="../media/image99.png"/><Relationship Id="rId202" Type="http://schemas.openxmlformats.org/officeDocument/2006/relationships/image" Target="../media/image101.png"/><Relationship Id="rId223" Type="http://schemas.openxmlformats.org/officeDocument/2006/relationships/customXml" Target="../ink/ink111.xml"/><Relationship Id="rId244" Type="http://schemas.openxmlformats.org/officeDocument/2006/relationships/image" Target="../media/image122.png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265" Type="http://schemas.openxmlformats.org/officeDocument/2006/relationships/customXml" Target="../ink/ink132.xml"/><Relationship Id="rId286" Type="http://schemas.openxmlformats.org/officeDocument/2006/relationships/image" Target="../media/image143.png"/><Relationship Id="rId50" Type="http://schemas.openxmlformats.org/officeDocument/2006/relationships/image" Target="../media/image25.png"/><Relationship Id="rId104" Type="http://schemas.openxmlformats.org/officeDocument/2006/relationships/image" Target="../media/image52.png"/><Relationship Id="rId125" Type="http://schemas.openxmlformats.org/officeDocument/2006/relationships/customXml" Target="../ink/ink62.xml"/><Relationship Id="rId146" Type="http://schemas.openxmlformats.org/officeDocument/2006/relationships/image" Target="../media/image73.png"/><Relationship Id="rId167" Type="http://schemas.openxmlformats.org/officeDocument/2006/relationships/customXml" Target="../ink/ink83.xml"/><Relationship Id="rId188" Type="http://schemas.openxmlformats.org/officeDocument/2006/relationships/image" Target="../media/image94.png"/><Relationship Id="rId311" Type="http://schemas.openxmlformats.org/officeDocument/2006/relationships/customXml" Target="../ink/ink155.xml"/><Relationship Id="rId71" Type="http://schemas.openxmlformats.org/officeDocument/2006/relationships/customXml" Target="../ink/ink35.xml"/><Relationship Id="rId92" Type="http://schemas.openxmlformats.org/officeDocument/2006/relationships/image" Target="../media/image46.png"/><Relationship Id="rId213" Type="http://schemas.openxmlformats.org/officeDocument/2006/relationships/customXml" Target="../ink/ink106.xml"/><Relationship Id="rId234" Type="http://schemas.openxmlformats.org/officeDocument/2006/relationships/image" Target="../media/image117.png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55" Type="http://schemas.openxmlformats.org/officeDocument/2006/relationships/customXml" Target="../ink/ink127.xml"/><Relationship Id="rId276" Type="http://schemas.openxmlformats.org/officeDocument/2006/relationships/image" Target="../media/image138.png"/><Relationship Id="rId297" Type="http://schemas.openxmlformats.org/officeDocument/2006/relationships/customXml" Target="../ink/ink148.xml"/><Relationship Id="rId40" Type="http://schemas.openxmlformats.org/officeDocument/2006/relationships/customXml" Target="../ink/ink20.xml"/><Relationship Id="rId115" Type="http://schemas.openxmlformats.org/officeDocument/2006/relationships/customXml" Target="../ink/ink57.xml"/><Relationship Id="rId136" Type="http://schemas.openxmlformats.org/officeDocument/2006/relationships/image" Target="../media/image68.png"/><Relationship Id="rId157" Type="http://schemas.openxmlformats.org/officeDocument/2006/relationships/customXml" Target="../ink/ink78.xml"/><Relationship Id="rId178" Type="http://schemas.openxmlformats.org/officeDocument/2006/relationships/image" Target="../media/image89.png"/><Relationship Id="rId301" Type="http://schemas.openxmlformats.org/officeDocument/2006/relationships/customXml" Target="../ink/ink150.xml"/><Relationship Id="rId61" Type="http://schemas.openxmlformats.org/officeDocument/2006/relationships/customXml" Target="../ink/ink30.xml"/><Relationship Id="rId82" Type="http://schemas.openxmlformats.org/officeDocument/2006/relationships/image" Target="../media/image41.png"/><Relationship Id="rId199" Type="http://schemas.openxmlformats.org/officeDocument/2006/relationships/customXml" Target="../ink/ink99.xml"/><Relationship Id="rId203" Type="http://schemas.openxmlformats.org/officeDocument/2006/relationships/customXml" Target="../ink/ink101.xml"/><Relationship Id="rId19" Type="http://schemas.openxmlformats.org/officeDocument/2006/relationships/image" Target="../media/image9.png"/><Relationship Id="rId224" Type="http://schemas.openxmlformats.org/officeDocument/2006/relationships/image" Target="../media/image112.png"/><Relationship Id="rId245" Type="http://schemas.openxmlformats.org/officeDocument/2006/relationships/customXml" Target="../ink/ink122.xml"/><Relationship Id="rId266" Type="http://schemas.openxmlformats.org/officeDocument/2006/relationships/image" Target="../media/image133.png"/><Relationship Id="rId287" Type="http://schemas.openxmlformats.org/officeDocument/2006/relationships/customXml" Target="../ink/ink143.xml"/><Relationship Id="rId30" Type="http://schemas.openxmlformats.org/officeDocument/2006/relationships/customXml" Target="../ink/ink15.xml"/><Relationship Id="rId105" Type="http://schemas.openxmlformats.org/officeDocument/2006/relationships/customXml" Target="../ink/ink52.xml"/><Relationship Id="rId126" Type="http://schemas.openxmlformats.org/officeDocument/2006/relationships/image" Target="../media/image63.png"/><Relationship Id="rId147" Type="http://schemas.openxmlformats.org/officeDocument/2006/relationships/customXml" Target="../ink/ink73.xml"/><Relationship Id="rId168" Type="http://schemas.openxmlformats.org/officeDocument/2006/relationships/image" Target="../media/image84.png"/><Relationship Id="rId312" Type="http://schemas.openxmlformats.org/officeDocument/2006/relationships/image" Target="../media/image156.png"/><Relationship Id="rId51" Type="http://schemas.openxmlformats.org/officeDocument/2006/relationships/customXml" Target="../ink/ink25.xml"/><Relationship Id="rId72" Type="http://schemas.openxmlformats.org/officeDocument/2006/relationships/image" Target="../media/image36.png"/><Relationship Id="rId93" Type="http://schemas.openxmlformats.org/officeDocument/2006/relationships/customXml" Target="../ink/ink46.xml"/><Relationship Id="rId189" Type="http://schemas.openxmlformats.org/officeDocument/2006/relationships/customXml" Target="../ink/ink94.xml"/><Relationship Id="rId3" Type="http://schemas.openxmlformats.org/officeDocument/2006/relationships/image" Target="../media/image1.png"/><Relationship Id="rId214" Type="http://schemas.openxmlformats.org/officeDocument/2006/relationships/image" Target="../media/image107.png"/><Relationship Id="rId235" Type="http://schemas.openxmlformats.org/officeDocument/2006/relationships/customXml" Target="../ink/ink117.xml"/><Relationship Id="rId256" Type="http://schemas.openxmlformats.org/officeDocument/2006/relationships/image" Target="../media/image128.png"/><Relationship Id="rId277" Type="http://schemas.openxmlformats.org/officeDocument/2006/relationships/customXml" Target="../ink/ink138.xml"/><Relationship Id="rId298" Type="http://schemas.openxmlformats.org/officeDocument/2006/relationships/image" Target="../media/image149.png"/><Relationship Id="rId116" Type="http://schemas.openxmlformats.org/officeDocument/2006/relationships/image" Target="../media/image58.png"/><Relationship Id="rId137" Type="http://schemas.openxmlformats.org/officeDocument/2006/relationships/customXml" Target="../ink/ink68.xml"/><Relationship Id="rId158" Type="http://schemas.openxmlformats.org/officeDocument/2006/relationships/image" Target="../media/image79.png"/><Relationship Id="rId302" Type="http://schemas.openxmlformats.org/officeDocument/2006/relationships/image" Target="../media/image151.png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62" Type="http://schemas.openxmlformats.org/officeDocument/2006/relationships/image" Target="../media/image31.png"/><Relationship Id="rId83" Type="http://schemas.openxmlformats.org/officeDocument/2006/relationships/customXml" Target="../ink/ink41.xml"/><Relationship Id="rId179" Type="http://schemas.openxmlformats.org/officeDocument/2006/relationships/customXml" Target="../ink/ink89.xml"/><Relationship Id="rId190" Type="http://schemas.openxmlformats.org/officeDocument/2006/relationships/image" Target="../media/image95.png"/><Relationship Id="rId204" Type="http://schemas.openxmlformats.org/officeDocument/2006/relationships/image" Target="../media/image102.png"/><Relationship Id="rId225" Type="http://schemas.openxmlformats.org/officeDocument/2006/relationships/customXml" Target="../ink/ink112.xml"/><Relationship Id="rId246" Type="http://schemas.openxmlformats.org/officeDocument/2006/relationships/image" Target="../media/image123.png"/><Relationship Id="rId267" Type="http://schemas.openxmlformats.org/officeDocument/2006/relationships/customXml" Target="../ink/ink133.xml"/><Relationship Id="rId288" Type="http://schemas.openxmlformats.org/officeDocument/2006/relationships/image" Target="../media/image144.png"/><Relationship Id="rId106" Type="http://schemas.openxmlformats.org/officeDocument/2006/relationships/image" Target="../media/image53.png"/><Relationship Id="rId127" Type="http://schemas.openxmlformats.org/officeDocument/2006/relationships/customXml" Target="../ink/ink63.xml"/><Relationship Id="rId313" Type="http://schemas.openxmlformats.org/officeDocument/2006/relationships/customXml" Target="../ink/ink156.xml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52" Type="http://schemas.openxmlformats.org/officeDocument/2006/relationships/image" Target="../media/image26.png"/><Relationship Id="rId73" Type="http://schemas.openxmlformats.org/officeDocument/2006/relationships/customXml" Target="../ink/ink36.xml"/><Relationship Id="rId94" Type="http://schemas.openxmlformats.org/officeDocument/2006/relationships/image" Target="../media/image47.png"/><Relationship Id="rId148" Type="http://schemas.openxmlformats.org/officeDocument/2006/relationships/image" Target="../media/image74.png"/><Relationship Id="rId169" Type="http://schemas.openxmlformats.org/officeDocument/2006/relationships/customXml" Target="../ink/ink84.xml"/><Relationship Id="rId4" Type="http://schemas.openxmlformats.org/officeDocument/2006/relationships/customXml" Target="../ink/ink2.xml"/><Relationship Id="rId180" Type="http://schemas.openxmlformats.org/officeDocument/2006/relationships/image" Target="../media/image90.png"/><Relationship Id="rId215" Type="http://schemas.openxmlformats.org/officeDocument/2006/relationships/customXml" Target="../ink/ink107.xml"/><Relationship Id="rId236" Type="http://schemas.openxmlformats.org/officeDocument/2006/relationships/image" Target="../media/image118.png"/><Relationship Id="rId257" Type="http://schemas.openxmlformats.org/officeDocument/2006/relationships/customXml" Target="../ink/ink128.xml"/><Relationship Id="rId278" Type="http://schemas.openxmlformats.org/officeDocument/2006/relationships/image" Target="../media/image139.png"/><Relationship Id="rId303" Type="http://schemas.openxmlformats.org/officeDocument/2006/relationships/customXml" Target="../ink/ink151.xml"/><Relationship Id="rId42" Type="http://schemas.openxmlformats.org/officeDocument/2006/relationships/customXml" Target="../ink/ink21.xml"/><Relationship Id="rId84" Type="http://schemas.openxmlformats.org/officeDocument/2006/relationships/image" Target="../media/image42.png"/><Relationship Id="rId138" Type="http://schemas.openxmlformats.org/officeDocument/2006/relationships/image" Target="../media/image69.png"/><Relationship Id="rId191" Type="http://schemas.openxmlformats.org/officeDocument/2006/relationships/customXml" Target="../ink/ink95.xml"/><Relationship Id="rId205" Type="http://schemas.openxmlformats.org/officeDocument/2006/relationships/customXml" Target="../ink/ink102.xml"/><Relationship Id="rId247" Type="http://schemas.openxmlformats.org/officeDocument/2006/relationships/customXml" Target="../ink/ink123.xml"/><Relationship Id="rId107" Type="http://schemas.openxmlformats.org/officeDocument/2006/relationships/customXml" Target="../ink/ink53.xml"/><Relationship Id="rId289" Type="http://schemas.openxmlformats.org/officeDocument/2006/relationships/customXml" Target="../ink/ink144.xml"/><Relationship Id="rId11" Type="http://schemas.openxmlformats.org/officeDocument/2006/relationships/image" Target="../media/image5.png"/><Relationship Id="rId53" Type="http://schemas.openxmlformats.org/officeDocument/2006/relationships/customXml" Target="../ink/ink26.xml"/><Relationship Id="rId149" Type="http://schemas.openxmlformats.org/officeDocument/2006/relationships/customXml" Target="../ink/ink74.xml"/><Relationship Id="rId314" Type="http://schemas.openxmlformats.org/officeDocument/2006/relationships/image" Target="../media/image157.png"/><Relationship Id="rId95" Type="http://schemas.openxmlformats.org/officeDocument/2006/relationships/customXml" Target="../ink/ink47.xml"/><Relationship Id="rId160" Type="http://schemas.openxmlformats.org/officeDocument/2006/relationships/image" Target="../media/image80.png"/><Relationship Id="rId216" Type="http://schemas.openxmlformats.org/officeDocument/2006/relationships/image" Target="../media/image108.png"/><Relationship Id="rId258" Type="http://schemas.openxmlformats.org/officeDocument/2006/relationships/image" Target="../media/image129.png"/><Relationship Id="rId22" Type="http://schemas.openxmlformats.org/officeDocument/2006/relationships/customXml" Target="../ink/ink11.xml"/><Relationship Id="rId64" Type="http://schemas.openxmlformats.org/officeDocument/2006/relationships/image" Target="../media/image32.png"/><Relationship Id="rId118" Type="http://schemas.openxmlformats.org/officeDocument/2006/relationships/image" Target="../media/image59.png"/><Relationship Id="rId171" Type="http://schemas.openxmlformats.org/officeDocument/2006/relationships/customXml" Target="../ink/ink85.xml"/><Relationship Id="rId227" Type="http://schemas.openxmlformats.org/officeDocument/2006/relationships/customXml" Target="../ink/ink113.xml"/><Relationship Id="rId269" Type="http://schemas.openxmlformats.org/officeDocument/2006/relationships/customXml" Target="../ink/ink134.xml"/><Relationship Id="rId33" Type="http://schemas.openxmlformats.org/officeDocument/2006/relationships/image" Target="../media/image16.png"/><Relationship Id="rId129" Type="http://schemas.openxmlformats.org/officeDocument/2006/relationships/customXml" Target="../ink/ink64.xml"/><Relationship Id="rId280" Type="http://schemas.openxmlformats.org/officeDocument/2006/relationships/image" Target="../media/image140.png"/><Relationship Id="rId75" Type="http://schemas.openxmlformats.org/officeDocument/2006/relationships/customXml" Target="../ink/ink37.xml"/><Relationship Id="rId140" Type="http://schemas.openxmlformats.org/officeDocument/2006/relationships/image" Target="../media/image70.png"/><Relationship Id="rId182" Type="http://schemas.openxmlformats.org/officeDocument/2006/relationships/image" Target="../media/image91.png"/><Relationship Id="rId6" Type="http://schemas.openxmlformats.org/officeDocument/2006/relationships/customXml" Target="../ink/ink3.xml"/><Relationship Id="rId238" Type="http://schemas.openxmlformats.org/officeDocument/2006/relationships/image" Target="../media/image119.png"/><Relationship Id="rId291" Type="http://schemas.openxmlformats.org/officeDocument/2006/relationships/customXml" Target="../ink/ink145.xml"/><Relationship Id="rId305" Type="http://schemas.openxmlformats.org/officeDocument/2006/relationships/customXml" Target="../ink/ink152.xml"/><Relationship Id="rId44" Type="http://schemas.openxmlformats.org/officeDocument/2006/relationships/customXml" Target="../ink/ink22.xml"/><Relationship Id="rId86" Type="http://schemas.openxmlformats.org/officeDocument/2006/relationships/image" Target="../media/image43.png"/><Relationship Id="rId151" Type="http://schemas.openxmlformats.org/officeDocument/2006/relationships/customXml" Target="../ink/ink75.xml"/><Relationship Id="rId193" Type="http://schemas.openxmlformats.org/officeDocument/2006/relationships/customXml" Target="../ink/ink96.xml"/><Relationship Id="rId207" Type="http://schemas.openxmlformats.org/officeDocument/2006/relationships/customXml" Target="../ink/ink103.xml"/><Relationship Id="rId249" Type="http://schemas.openxmlformats.org/officeDocument/2006/relationships/customXml" Target="../ink/ink1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7.xml"/><Relationship Id="rId4" Type="http://schemas.openxmlformats.org/officeDocument/2006/relationships/image" Target="../media/image19.tmp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30.xml"/><Relationship Id="rId299" Type="http://schemas.openxmlformats.org/officeDocument/2006/relationships/customXml" Target="../ink/ink721.xml"/><Relationship Id="rId21" Type="http://schemas.openxmlformats.org/officeDocument/2006/relationships/customXml" Target="../ink/ink582.xml"/><Relationship Id="rId63" Type="http://schemas.openxmlformats.org/officeDocument/2006/relationships/customXml" Target="../ink/ink603.xml"/><Relationship Id="rId159" Type="http://schemas.openxmlformats.org/officeDocument/2006/relationships/customXml" Target="../ink/ink651.xml"/><Relationship Id="rId324" Type="http://schemas.openxmlformats.org/officeDocument/2006/relationships/image" Target="../media/image522.png"/><Relationship Id="rId366" Type="http://schemas.openxmlformats.org/officeDocument/2006/relationships/image" Target="../media/image296.png"/><Relationship Id="rId170" Type="http://schemas.openxmlformats.org/officeDocument/2006/relationships/image" Target="../media/image445.png"/><Relationship Id="rId226" Type="http://schemas.openxmlformats.org/officeDocument/2006/relationships/image" Target="../media/image473.png"/><Relationship Id="rId433" Type="http://schemas.openxmlformats.org/officeDocument/2006/relationships/customXml" Target="../ink/ink788.xml"/><Relationship Id="rId268" Type="http://schemas.openxmlformats.org/officeDocument/2006/relationships/image" Target="../media/image494.png"/><Relationship Id="rId32" Type="http://schemas.openxmlformats.org/officeDocument/2006/relationships/image" Target="../media/image3760.png"/><Relationship Id="rId74" Type="http://schemas.openxmlformats.org/officeDocument/2006/relationships/image" Target="../media/image397.png"/><Relationship Id="rId128" Type="http://schemas.openxmlformats.org/officeDocument/2006/relationships/image" Target="../media/image424.png"/><Relationship Id="rId335" Type="http://schemas.openxmlformats.org/officeDocument/2006/relationships/customXml" Target="../ink/ink739.xml"/><Relationship Id="rId377" Type="http://schemas.openxmlformats.org/officeDocument/2006/relationships/customXml" Target="../ink/ink760.xml"/><Relationship Id="rId5" Type="http://schemas.openxmlformats.org/officeDocument/2006/relationships/image" Target="../media/image3620.png"/><Relationship Id="rId181" Type="http://schemas.openxmlformats.org/officeDocument/2006/relationships/customXml" Target="../ink/ink662.xml"/><Relationship Id="rId237" Type="http://schemas.openxmlformats.org/officeDocument/2006/relationships/customXml" Target="../ink/ink690.xml"/><Relationship Id="rId402" Type="http://schemas.openxmlformats.org/officeDocument/2006/relationships/image" Target="../media/image560.png"/><Relationship Id="rId279" Type="http://schemas.openxmlformats.org/officeDocument/2006/relationships/customXml" Target="../ink/ink711.xml"/><Relationship Id="rId43" Type="http://schemas.openxmlformats.org/officeDocument/2006/relationships/customXml" Target="../ink/ink593.xml"/><Relationship Id="rId139" Type="http://schemas.openxmlformats.org/officeDocument/2006/relationships/customXml" Target="../ink/ink641.xml"/><Relationship Id="rId290" Type="http://schemas.openxmlformats.org/officeDocument/2006/relationships/image" Target="../media/image505.png"/><Relationship Id="rId304" Type="http://schemas.openxmlformats.org/officeDocument/2006/relationships/image" Target="../media/image512.png"/><Relationship Id="rId346" Type="http://schemas.openxmlformats.org/officeDocument/2006/relationships/image" Target="../media/image533.png"/><Relationship Id="rId388" Type="http://schemas.openxmlformats.org/officeDocument/2006/relationships/image" Target="../media/image553.png"/><Relationship Id="rId85" Type="http://schemas.openxmlformats.org/officeDocument/2006/relationships/customXml" Target="../ink/ink614.xml"/><Relationship Id="rId150" Type="http://schemas.openxmlformats.org/officeDocument/2006/relationships/image" Target="../media/image435.png"/><Relationship Id="rId192" Type="http://schemas.openxmlformats.org/officeDocument/2006/relationships/image" Target="../media/image456.png"/><Relationship Id="rId206" Type="http://schemas.openxmlformats.org/officeDocument/2006/relationships/image" Target="../media/image463.png"/><Relationship Id="rId413" Type="http://schemas.openxmlformats.org/officeDocument/2006/relationships/customXml" Target="../ink/ink778.xml"/><Relationship Id="rId248" Type="http://schemas.openxmlformats.org/officeDocument/2006/relationships/image" Target="../media/image484.png"/><Relationship Id="rId12" Type="http://schemas.openxmlformats.org/officeDocument/2006/relationships/image" Target="../media/image3660.png"/><Relationship Id="rId108" Type="http://schemas.openxmlformats.org/officeDocument/2006/relationships/image" Target="../media/image414.png"/><Relationship Id="rId315" Type="http://schemas.openxmlformats.org/officeDocument/2006/relationships/customXml" Target="../ink/ink729.xml"/><Relationship Id="rId357" Type="http://schemas.openxmlformats.org/officeDocument/2006/relationships/customXml" Target="../ink/ink750.xml"/><Relationship Id="rId54" Type="http://schemas.openxmlformats.org/officeDocument/2006/relationships/image" Target="../media/image3870.png"/><Relationship Id="rId96" Type="http://schemas.openxmlformats.org/officeDocument/2006/relationships/image" Target="../media/image408.png"/><Relationship Id="rId161" Type="http://schemas.openxmlformats.org/officeDocument/2006/relationships/customXml" Target="../ink/ink652.xml"/><Relationship Id="rId217" Type="http://schemas.openxmlformats.org/officeDocument/2006/relationships/customXml" Target="../ink/ink680.xml"/><Relationship Id="rId399" Type="http://schemas.openxmlformats.org/officeDocument/2006/relationships/customXml" Target="../ink/ink771.xml"/><Relationship Id="rId259" Type="http://schemas.openxmlformats.org/officeDocument/2006/relationships/customXml" Target="../ink/ink701.xml"/><Relationship Id="rId424" Type="http://schemas.openxmlformats.org/officeDocument/2006/relationships/image" Target="../media/image571.png"/><Relationship Id="rId23" Type="http://schemas.openxmlformats.org/officeDocument/2006/relationships/customXml" Target="../ink/ink583.xml"/><Relationship Id="rId119" Type="http://schemas.openxmlformats.org/officeDocument/2006/relationships/customXml" Target="../ink/ink631.xml"/><Relationship Id="rId270" Type="http://schemas.openxmlformats.org/officeDocument/2006/relationships/image" Target="../media/image495.png"/><Relationship Id="rId326" Type="http://schemas.openxmlformats.org/officeDocument/2006/relationships/image" Target="../media/image523.png"/><Relationship Id="rId65" Type="http://schemas.openxmlformats.org/officeDocument/2006/relationships/customXml" Target="../ink/ink604.xml"/><Relationship Id="rId130" Type="http://schemas.openxmlformats.org/officeDocument/2006/relationships/image" Target="../media/image425.png"/><Relationship Id="rId368" Type="http://schemas.openxmlformats.org/officeDocument/2006/relationships/image" Target="../media/image543.png"/><Relationship Id="rId172" Type="http://schemas.openxmlformats.org/officeDocument/2006/relationships/image" Target="../media/image446.png"/><Relationship Id="rId228" Type="http://schemas.openxmlformats.org/officeDocument/2006/relationships/image" Target="../media/image474.png"/><Relationship Id="rId435" Type="http://schemas.openxmlformats.org/officeDocument/2006/relationships/customXml" Target="../ink/ink789.xml"/><Relationship Id="rId281" Type="http://schemas.openxmlformats.org/officeDocument/2006/relationships/customXml" Target="../ink/ink712.xml"/><Relationship Id="rId337" Type="http://schemas.openxmlformats.org/officeDocument/2006/relationships/customXml" Target="../ink/ink740.xml"/><Relationship Id="rId34" Type="http://schemas.openxmlformats.org/officeDocument/2006/relationships/image" Target="../media/image3770.png"/><Relationship Id="rId76" Type="http://schemas.openxmlformats.org/officeDocument/2006/relationships/image" Target="../media/image398.png"/><Relationship Id="rId141" Type="http://schemas.openxmlformats.org/officeDocument/2006/relationships/customXml" Target="../ink/ink642.xml"/><Relationship Id="rId379" Type="http://schemas.openxmlformats.org/officeDocument/2006/relationships/customXml" Target="../ink/ink761.xml"/><Relationship Id="rId7" Type="http://schemas.openxmlformats.org/officeDocument/2006/relationships/image" Target="../media/image3630.png"/><Relationship Id="rId183" Type="http://schemas.openxmlformats.org/officeDocument/2006/relationships/customXml" Target="../ink/ink663.xml"/><Relationship Id="rId239" Type="http://schemas.openxmlformats.org/officeDocument/2006/relationships/customXml" Target="../ink/ink691.xml"/><Relationship Id="rId390" Type="http://schemas.openxmlformats.org/officeDocument/2006/relationships/image" Target="../media/image554.png"/><Relationship Id="rId404" Type="http://schemas.openxmlformats.org/officeDocument/2006/relationships/image" Target="../media/image561.png"/><Relationship Id="rId250" Type="http://schemas.openxmlformats.org/officeDocument/2006/relationships/image" Target="../media/image485.png"/><Relationship Id="rId292" Type="http://schemas.openxmlformats.org/officeDocument/2006/relationships/image" Target="../media/image506.png"/><Relationship Id="rId306" Type="http://schemas.openxmlformats.org/officeDocument/2006/relationships/image" Target="../media/image513.png"/><Relationship Id="rId45" Type="http://schemas.openxmlformats.org/officeDocument/2006/relationships/customXml" Target="../ink/ink594.xml"/><Relationship Id="rId87" Type="http://schemas.openxmlformats.org/officeDocument/2006/relationships/customXml" Target="../ink/ink615.xml"/><Relationship Id="rId110" Type="http://schemas.openxmlformats.org/officeDocument/2006/relationships/image" Target="../media/image415.png"/><Relationship Id="rId348" Type="http://schemas.openxmlformats.org/officeDocument/2006/relationships/image" Target="../media/image534.png"/><Relationship Id="rId152" Type="http://schemas.openxmlformats.org/officeDocument/2006/relationships/image" Target="../media/image436.png"/><Relationship Id="rId194" Type="http://schemas.openxmlformats.org/officeDocument/2006/relationships/image" Target="../media/image457.png"/><Relationship Id="rId208" Type="http://schemas.openxmlformats.org/officeDocument/2006/relationships/image" Target="../media/image464.png"/><Relationship Id="rId415" Type="http://schemas.openxmlformats.org/officeDocument/2006/relationships/customXml" Target="../ink/ink779.xml"/><Relationship Id="rId261" Type="http://schemas.openxmlformats.org/officeDocument/2006/relationships/customXml" Target="../ink/ink702.xml"/><Relationship Id="rId14" Type="http://schemas.openxmlformats.org/officeDocument/2006/relationships/image" Target="../media/image3670.png"/><Relationship Id="rId56" Type="http://schemas.openxmlformats.org/officeDocument/2006/relationships/image" Target="../media/image3880.png"/><Relationship Id="rId317" Type="http://schemas.openxmlformats.org/officeDocument/2006/relationships/customXml" Target="../ink/ink730.xml"/><Relationship Id="rId359" Type="http://schemas.openxmlformats.org/officeDocument/2006/relationships/customXml" Target="../ink/ink751.xml"/><Relationship Id="rId98" Type="http://schemas.openxmlformats.org/officeDocument/2006/relationships/image" Target="../media/image409.png"/><Relationship Id="rId121" Type="http://schemas.openxmlformats.org/officeDocument/2006/relationships/customXml" Target="../ink/ink632.xml"/><Relationship Id="rId163" Type="http://schemas.openxmlformats.org/officeDocument/2006/relationships/customXml" Target="../ink/ink653.xml"/><Relationship Id="rId219" Type="http://schemas.openxmlformats.org/officeDocument/2006/relationships/customXml" Target="../ink/ink681.xml"/><Relationship Id="rId370" Type="http://schemas.openxmlformats.org/officeDocument/2006/relationships/image" Target="../media/image544.png"/><Relationship Id="rId426" Type="http://schemas.openxmlformats.org/officeDocument/2006/relationships/image" Target="../media/image572.png"/><Relationship Id="rId230" Type="http://schemas.openxmlformats.org/officeDocument/2006/relationships/image" Target="../media/image475.png"/><Relationship Id="rId25" Type="http://schemas.openxmlformats.org/officeDocument/2006/relationships/customXml" Target="../ink/ink584.xml"/><Relationship Id="rId67" Type="http://schemas.openxmlformats.org/officeDocument/2006/relationships/customXml" Target="../ink/ink605.xml"/><Relationship Id="rId272" Type="http://schemas.openxmlformats.org/officeDocument/2006/relationships/image" Target="../media/image496.png"/><Relationship Id="rId328" Type="http://schemas.openxmlformats.org/officeDocument/2006/relationships/image" Target="../media/image524.png"/><Relationship Id="rId132" Type="http://schemas.openxmlformats.org/officeDocument/2006/relationships/image" Target="../media/image426.png"/><Relationship Id="rId174" Type="http://schemas.openxmlformats.org/officeDocument/2006/relationships/image" Target="../media/image447.png"/><Relationship Id="rId381" Type="http://schemas.openxmlformats.org/officeDocument/2006/relationships/customXml" Target="../ink/ink762.xml"/><Relationship Id="rId241" Type="http://schemas.openxmlformats.org/officeDocument/2006/relationships/customXml" Target="../ink/ink692.xml"/><Relationship Id="rId437" Type="http://schemas.openxmlformats.org/officeDocument/2006/relationships/customXml" Target="../ink/ink790.xml"/><Relationship Id="rId36" Type="http://schemas.openxmlformats.org/officeDocument/2006/relationships/image" Target="../media/image3780.png"/><Relationship Id="rId283" Type="http://schemas.openxmlformats.org/officeDocument/2006/relationships/customXml" Target="../ink/ink713.xml"/><Relationship Id="rId339" Type="http://schemas.openxmlformats.org/officeDocument/2006/relationships/customXml" Target="../ink/ink741.xml"/><Relationship Id="rId78" Type="http://schemas.openxmlformats.org/officeDocument/2006/relationships/image" Target="../media/image399.png"/><Relationship Id="rId101" Type="http://schemas.openxmlformats.org/officeDocument/2006/relationships/customXml" Target="../ink/ink622.xml"/><Relationship Id="rId143" Type="http://schemas.openxmlformats.org/officeDocument/2006/relationships/customXml" Target="../ink/ink643.xml"/><Relationship Id="rId185" Type="http://schemas.openxmlformats.org/officeDocument/2006/relationships/customXml" Target="../ink/ink664.xml"/><Relationship Id="rId350" Type="http://schemas.openxmlformats.org/officeDocument/2006/relationships/image" Target="../media/image535.png"/><Relationship Id="rId406" Type="http://schemas.openxmlformats.org/officeDocument/2006/relationships/image" Target="../media/image562.png"/><Relationship Id="rId9" Type="http://schemas.openxmlformats.org/officeDocument/2006/relationships/customXml" Target="../ink/ink576.xml"/><Relationship Id="rId210" Type="http://schemas.openxmlformats.org/officeDocument/2006/relationships/image" Target="../media/image465.png"/><Relationship Id="rId392" Type="http://schemas.openxmlformats.org/officeDocument/2006/relationships/image" Target="../media/image555.png"/><Relationship Id="rId252" Type="http://schemas.openxmlformats.org/officeDocument/2006/relationships/image" Target="../media/image486.png"/><Relationship Id="rId294" Type="http://schemas.openxmlformats.org/officeDocument/2006/relationships/image" Target="../media/image507.png"/><Relationship Id="rId308" Type="http://schemas.openxmlformats.org/officeDocument/2006/relationships/image" Target="../media/image514.png"/><Relationship Id="rId47" Type="http://schemas.openxmlformats.org/officeDocument/2006/relationships/customXml" Target="../ink/ink595.xml"/><Relationship Id="rId89" Type="http://schemas.openxmlformats.org/officeDocument/2006/relationships/customXml" Target="../ink/ink616.xml"/><Relationship Id="rId112" Type="http://schemas.openxmlformats.org/officeDocument/2006/relationships/image" Target="../media/image416.png"/><Relationship Id="rId154" Type="http://schemas.openxmlformats.org/officeDocument/2006/relationships/image" Target="../media/image437.png"/><Relationship Id="rId361" Type="http://schemas.openxmlformats.org/officeDocument/2006/relationships/customXml" Target="../ink/ink752.xml"/><Relationship Id="rId196" Type="http://schemas.openxmlformats.org/officeDocument/2006/relationships/image" Target="../media/image458.png"/><Relationship Id="rId417" Type="http://schemas.openxmlformats.org/officeDocument/2006/relationships/customXml" Target="../ink/ink780.xml"/><Relationship Id="rId16" Type="http://schemas.openxmlformats.org/officeDocument/2006/relationships/image" Target="../media/image3680.png"/><Relationship Id="rId221" Type="http://schemas.openxmlformats.org/officeDocument/2006/relationships/customXml" Target="../ink/ink682.xml"/><Relationship Id="rId263" Type="http://schemas.openxmlformats.org/officeDocument/2006/relationships/customXml" Target="../ink/ink703.xml"/><Relationship Id="rId319" Type="http://schemas.openxmlformats.org/officeDocument/2006/relationships/customXml" Target="../ink/ink731.xml"/><Relationship Id="rId58" Type="http://schemas.openxmlformats.org/officeDocument/2006/relationships/image" Target="../media/image3890.png"/><Relationship Id="rId123" Type="http://schemas.openxmlformats.org/officeDocument/2006/relationships/customXml" Target="../ink/ink633.xml"/><Relationship Id="rId330" Type="http://schemas.openxmlformats.org/officeDocument/2006/relationships/image" Target="../media/image525.png"/><Relationship Id="rId165" Type="http://schemas.openxmlformats.org/officeDocument/2006/relationships/customXml" Target="../ink/ink654.xml"/><Relationship Id="rId372" Type="http://schemas.openxmlformats.org/officeDocument/2006/relationships/image" Target="../media/image545.png"/><Relationship Id="rId428" Type="http://schemas.openxmlformats.org/officeDocument/2006/relationships/image" Target="../media/image573.png"/><Relationship Id="rId232" Type="http://schemas.openxmlformats.org/officeDocument/2006/relationships/image" Target="../media/image476.png"/><Relationship Id="rId274" Type="http://schemas.openxmlformats.org/officeDocument/2006/relationships/image" Target="../media/image497.png"/><Relationship Id="rId27" Type="http://schemas.openxmlformats.org/officeDocument/2006/relationships/customXml" Target="../ink/ink585.xml"/><Relationship Id="rId69" Type="http://schemas.openxmlformats.org/officeDocument/2006/relationships/customXml" Target="../ink/ink606.xml"/><Relationship Id="rId134" Type="http://schemas.openxmlformats.org/officeDocument/2006/relationships/image" Target="../media/image427.png"/><Relationship Id="rId80" Type="http://schemas.openxmlformats.org/officeDocument/2006/relationships/image" Target="../media/image400.png"/><Relationship Id="rId176" Type="http://schemas.openxmlformats.org/officeDocument/2006/relationships/image" Target="../media/image448.png"/><Relationship Id="rId341" Type="http://schemas.openxmlformats.org/officeDocument/2006/relationships/customXml" Target="../ink/ink742.xml"/><Relationship Id="rId383" Type="http://schemas.openxmlformats.org/officeDocument/2006/relationships/customXml" Target="../ink/ink763.xml"/><Relationship Id="rId201" Type="http://schemas.openxmlformats.org/officeDocument/2006/relationships/customXml" Target="../ink/ink672.xml"/><Relationship Id="rId243" Type="http://schemas.openxmlformats.org/officeDocument/2006/relationships/customXml" Target="../ink/ink693.xml"/><Relationship Id="rId285" Type="http://schemas.openxmlformats.org/officeDocument/2006/relationships/customXml" Target="../ink/ink714.xml"/><Relationship Id="rId38" Type="http://schemas.openxmlformats.org/officeDocument/2006/relationships/image" Target="../media/image3790.png"/><Relationship Id="rId103" Type="http://schemas.openxmlformats.org/officeDocument/2006/relationships/customXml" Target="../ink/ink623.xml"/><Relationship Id="rId310" Type="http://schemas.openxmlformats.org/officeDocument/2006/relationships/image" Target="../media/image515.png"/><Relationship Id="rId91" Type="http://schemas.openxmlformats.org/officeDocument/2006/relationships/customXml" Target="../ink/ink617.xml"/><Relationship Id="rId145" Type="http://schemas.openxmlformats.org/officeDocument/2006/relationships/customXml" Target="../ink/ink644.xml"/><Relationship Id="rId187" Type="http://schemas.openxmlformats.org/officeDocument/2006/relationships/customXml" Target="../ink/ink665.xml"/><Relationship Id="rId352" Type="http://schemas.openxmlformats.org/officeDocument/2006/relationships/image" Target="../media/image536.png"/><Relationship Id="rId394" Type="http://schemas.openxmlformats.org/officeDocument/2006/relationships/image" Target="../media/image556.png"/><Relationship Id="rId408" Type="http://schemas.openxmlformats.org/officeDocument/2006/relationships/image" Target="../media/image563.png"/><Relationship Id="rId212" Type="http://schemas.openxmlformats.org/officeDocument/2006/relationships/image" Target="../media/image466.png"/><Relationship Id="rId254" Type="http://schemas.openxmlformats.org/officeDocument/2006/relationships/image" Target="../media/image487.png"/><Relationship Id="rId49" Type="http://schemas.openxmlformats.org/officeDocument/2006/relationships/customXml" Target="../ink/ink596.xml"/><Relationship Id="rId114" Type="http://schemas.openxmlformats.org/officeDocument/2006/relationships/image" Target="../media/image417.png"/><Relationship Id="rId296" Type="http://schemas.openxmlformats.org/officeDocument/2006/relationships/image" Target="../media/image508.png"/><Relationship Id="rId60" Type="http://schemas.openxmlformats.org/officeDocument/2006/relationships/image" Target="../media/image3900.png"/><Relationship Id="rId81" Type="http://schemas.openxmlformats.org/officeDocument/2006/relationships/customXml" Target="../ink/ink612.xml"/><Relationship Id="rId135" Type="http://schemas.openxmlformats.org/officeDocument/2006/relationships/customXml" Target="../ink/ink639.xml"/><Relationship Id="rId156" Type="http://schemas.openxmlformats.org/officeDocument/2006/relationships/image" Target="../media/image438.png"/><Relationship Id="rId177" Type="http://schemas.openxmlformats.org/officeDocument/2006/relationships/customXml" Target="../ink/ink660.xml"/><Relationship Id="rId198" Type="http://schemas.openxmlformats.org/officeDocument/2006/relationships/image" Target="../media/image459.png"/><Relationship Id="rId321" Type="http://schemas.openxmlformats.org/officeDocument/2006/relationships/customXml" Target="../ink/ink732.xml"/><Relationship Id="rId342" Type="http://schemas.openxmlformats.org/officeDocument/2006/relationships/image" Target="../media/image531.png"/><Relationship Id="rId363" Type="http://schemas.openxmlformats.org/officeDocument/2006/relationships/customXml" Target="../ink/ink753.xml"/><Relationship Id="rId384" Type="http://schemas.openxmlformats.org/officeDocument/2006/relationships/image" Target="../media/image551.png"/><Relationship Id="rId419" Type="http://schemas.openxmlformats.org/officeDocument/2006/relationships/customXml" Target="../ink/ink781.xml"/><Relationship Id="rId202" Type="http://schemas.openxmlformats.org/officeDocument/2006/relationships/image" Target="../media/image461.png"/><Relationship Id="rId223" Type="http://schemas.openxmlformats.org/officeDocument/2006/relationships/customXml" Target="../ink/ink683.xml"/><Relationship Id="rId244" Type="http://schemas.openxmlformats.org/officeDocument/2006/relationships/image" Target="../media/image482.png"/><Relationship Id="rId430" Type="http://schemas.openxmlformats.org/officeDocument/2006/relationships/image" Target="../media/image574.png"/><Relationship Id="rId18" Type="http://schemas.openxmlformats.org/officeDocument/2006/relationships/image" Target="../media/image3690.png"/><Relationship Id="rId39" Type="http://schemas.openxmlformats.org/officeDocument/2006/relationships/customXml" Target="../ink/ink591.xml"/><Relationship Id="rId265" Type="http://schemas.openxmlformats.org/officeDocument/2006/relationships/customXml" Target="../ink/ink704.xml"/><Relationship Id="rId286" Type="http://schemas.openxmlformats.org/officeDocument/2006/relationships/image" Target="../media/image503.png"/><Relationship Id="rId50" Type="http://schemas.openxmlformats.org/officeDocument/2006/relationships/image" Target="../media/image3850.png"/><Relationship Id="rId104" Type="http://schemas.openxmlformats.org/officeDocument/2006/relationships/image" Target="../media/image412.png"/><Relationship Id="rId125" Type="http://schemas.openxmlformats.org/officeDocument/2006/relationships/customXml" Target="../ink/ink634.xml"/><Relationship Id="rId146" Type="http://schemas.openxmlformats.org/officeDocument/2006/relationships/image" Target="../media/image433.png"/><Relationship Id="rId167" Type="http://schemas.openxmlformats.org/officeDocument/2006/relationships/customXml" Target="../ink/ink655.xml"/><Relationship Id="rId188" Type="http://schemas.openxmlformats.org/officeDocument/2006/relationships/image" Target="../media/image454.png"/><Relationship Id="rId311" Type="http://schemas.openxmlformats.org/officeDocument/2006/relationships/customXml" Target="../ink/ink727.xml"/><Relationship Id="rId332" Type="http://schemas.openxmlformats.org/officeDocument/2006/relationships/image" Target="../media/image526.png"/><Relationship Id="rId353" Type="http://schemas.openxmlformats.org/officeDocument/2006/relationships/customXml" Target="../ink/ink748.xml"/><Relationship Id="rId374" Type="http://schemas.openxmlformats.org/officeDocument/2006/relationships/image" Target="../media/image546.png"/><Relationship Id="rId395" Type="http://schemas.openxmlformats.org/officeDocument/2006/relationships/customXml" Target="../ink/ink769.xml"/><Relationship Id="rId409" Type="http://schemas.openxmlformats.org/officeDocument/2006/relationships/customXml" Target="../ink/ink776.xml"/><Relationship Id="rId71" Type="http://schemas.openxmlformats.org/officeDocument/2006/relationships/customXml" Target="../ink/ink607.xml"/><Relationship Id="rId92" Type="http://schemas.openxmlformats.org/officeDocument/2006/relationships/image" Target="../media/image406.png"/><Relationship Id="rId213" Type="http://schemas.openxmlformats.org/officeDocument/2006/relationships/customXml" Target="../ink/ink678.xml"/><Relationship Id="rId234" Type="http://schemas.openxmlformats.org/officeDocument/2006/relationships/image" Target="../media/image477.png"/><Relationship Id="rId420" Type="http://schemas.openxmlformats.org/officeDocument/2006/relationships/image" Target="../media/image569.png"/><Relationship Id="rId2" Type="http://schemas.openxmlformats.org/officeDocument/2006/relationships/customXml" Target="../ink/ink573.xml"/><Relationship Id="rId29" Type="http://schemas.openxmlformats.org/officeDocument/2006/relationships/customXml" Target="../ink/ink586.xml"/><Relationship Id="rId255" Type="http://schemas.openxmlformats.org/officeDocument/2006/relationships/customXml" Target="../ink/ink699.xml"/><Relationship Id="rId276" Type="http://schemas.openxmlformats.org/officeDocument/2006/relationships/image" Target="../media/image498.png"/><Relationship Id="rId297" Type="http://schemas.openxmlformats.org/officeDocument/2006/relationships/customXml" Target="../ink/ink720.xml"/><Relationship Id="rId40" Type="http://schemas.openxmlformats.org/officeDocument/2006/relationships/image" Target="../media/image3800.png"/><Relationship Id="rId115" Type="http://schemas.openxmlformats.org/officeDocument/2006/relationships/customXml" Target="../ink/ink629.xml"/><Relationship Id="rId136" Type="http://schemas.openxmlformats.org/officeDocument/2006/relationships/image" Target="../media/image428.png"/><Relationship Id="rId157" Type="http://schemas.openxmlformats.org/officeDocument/2006/relationships/customXml" Target="../ink/ink650.xml"/><Relationship Id="rId178" Type="http://schemas.openxmlformats.org/officeDocument/2006/relationships/image" Target="../media/image449.png"/><Relationship Id="rId301" Type="http://schemas.openxmlformats.org/officeDocument/2006/relationships/customXml" Target="../ink/ink722.xml"/><Relationship Id="rId322" Type="http://schemas.openxmlformats.org/officeDocument/2006/relationships/image" Target="../media/image521.png"/><Relationship Id="rId343" Type="http://schemas.openxmlformats.org/officeDocument/2006/relationships/customXml" Target="../ink/ink743.xml"/><Relationship Id="rId364" Type="http://schemas.openxmlformats.org/officeDocument/2006/relationships/image" Target="../media/image542.png"/><Relationship Id="rId61" Type="http://schemas.openxmlformats.org/officeDocument/2006/relationships/customXml" Target="../ink/ink602.xml"/><Relationship Id="rId82" Type="http://schemas.openxmlformats.org/officeDocument/2006/relationships/image" Target="../media/image401.png"/><Relationship Id="rId199" Type="http://schemas.openxmlformats.org/officeDocument/2006/relationships/customXml" Target="../ink/ink671.xml"/><Relationship Id="rId203" Type="http://schemas.openxmlformats.org/officeDocument/2006/relationships/customXml" Target="../ink/ink673.xml"/><Relationship Id="rId385" Type="http://schemas.openxmlformats.org/officeDocument/2006/relationships/customXml" Target="../ink/ink764.xml"/><Relationship Id="rId19" Type="http://schemas.openxmlformats.org/officeDocument/2006/relationships/customXml" Target="../ink/ink581.xml"/><Relationship Id="rId224" Type="http://schemas.openxmlformats.org/officeDocument/2006/relationships/image" Target="../media/image472.png"/><Relationship Id="rId245" Type="http://schemas.openxmlformats.org/officeDocument/2006/relationships/customXml" Target="../ink/ink694.xml"/><Relationship Id="rId266" Type="http://schemas.openxmlformats.org/officeDocument/2006/relationships/image" Target="../media/image493.png"/><Relationship Id="rId287" Type="http://schemas.openxmlformats.org/officeDocument/2006/relationships/customXml" Target="../ink/ink715.xml"/><Relationship Id="rId410" Type="http://schemas.openxmlformats.org/officeDocument/2006/relationships/image" Target="../media/image564.png"/><Relationship Id="rId431" Type="http://schemas.openxmlformats.org/officeDocument/2006/relationships/customXml" Target="../ink/ink787.xml"/><Relationship Id="rId30" Type="http://schemas.openxmlformats.org/officeDocument/2006/relationships/image" Target="../media/image3750.png"/><Relationship Id="rId105" Type="http://schemas.openxmlformats.org/officeDocument/2006/relationships/customXml" Target="../ink/ink624.xml"/><Relationship Id="rId126" Type="http://schemas.openxmlformats.org/officeDocument/2006/relationships/image" Target="../media/image423.png"/><Relationship Id="rId147" Type="http://schemas.openxmlformats.org/officeDocument/2006/relationships/customXml" Target="../ink/ink645.xml"/><Relationship Id="rId168" Type="http://schemas.openxmlformats.org/officeDocument/2006/relationships/image" Target="../media/image444.png"/><Relationship Id="rId312" Type="http://schemas.openxmlformats.org/officeDocument/2006/relationships/image" Target="../media/image516.png"/><Relationship Id="rId333" Type="http://schemas.openxmlformats.org/officeDocument/2006/relationships/customXml" Target="../ink/ink738.xml"/><Relationship Id="rId354" Type="http://schemas.openxmlformats.org/officeDocument/2006/relationships/image" Target="../media/image537.png"/><Relationship Id="rId51" Type="http://schemas.openxmlformats.org/officeDocument/2006/relationships/customXml" Target="../ink/ink597.xml"/><Relationship Id="rId72" Type="http://schemas.openxmlformats.org/officeDocument/2006/relationships/image" Target="../media/image396.png"/><Relationship Id="rId93" Type="http://schemas.openxmlformats.org/officeDocument/2006/relationships/customXml" Target="../ink/ink618.xml"/><Relationship Id="rId189" Type="http://schemas.openxmlformats.org/officeDocument/2006/relationships/customXml" Target="../ink/ink666.xml"/><Relationship Id="rId375" Type="http://schemas.openxmlformats.org/officeDocument/2006/relationships/customXml" Target="../ink/ink759.xml"/><Relationship Id="rId396" Type="http://schemas.openxmlformats.org/officeDocument/2006/relationships/image" Target="../media/image557.png"/><Relationship Id="rId3" Type="http://schemas.openxmlformats.org/officeDocument/2006/relationships/image" Target="../media/image3610.png"/><Relationship Id="rId214" Type="http://schemas.openxmlformats.org/officeDocument/2006/relationships/image" Target="../media/image467.png"/><Relationship Id="rId235" Type="http://schemas.openxmlformats.org/officeDocument/2006/relationships/customXml" Target="../ink/ink689.xml"/><Relationship Id="rId256" Type="http://schemas.openxmlformats.org/officeDocument/2006/relationships/image" Target="../media/image488.png"/><Relationship Id="rId277" Type="http://schemas.openxmlformats.org/officeDocument/2006/relationships/customXml" Target="../ink/ink710.xml"/><Relationship Id="rId298" Type="http://schemas.openxmlformats.org/officeDocument/2006/relationships/image" Target="../media/image509.png"/><Relationship Id="rId400" Type="http://schemas.openxmlformats.org/officeDocument/2006/relationships/image" Target="../media/image559.png"/><Relationship Id="rId421" Type="http://schemas.openxmlformats.org/officeDocument/2006/relationships/customXml" Target="../ink/ink782.xml"/><Relationship Id="rId116" Type="http://schemas.openxmlformats.org/officeDocument/2006/relationships/image" Target="../media/image418.png"/><Relationship Id="rId137" Type="http://schemas.openxmlformats.org/officeDocument/2006/relationships/customXml" Target="../ink/ink640.xml"/><Relationship Id="rId158" Type="http://schemas.openxmlformats.org/officeDocument/2006/relationships/image" Target="../media/image439.png"/><Relationship Id="rId302" Type="http://schemas.openxmlformats.org/officeDocument/2006/relationships/image" Target="../media/image511.png"/><Relationship Id="rId323" Type="http://schemas.openxmlformats.org/officeDocument/2006/relationships/customXml" Target="../ink/ink733.xml"/><Relationship Id="rId344" Type="http://schemas.openxmlformats.org/officeDocument/2006/relationships/image" Target="../media/image532.png"/><Relationship Id="rId20" Type="http://schemas.openxmlformats.org/officeDocument/2006/relationships/image" Target="../media/image3700.png"/><Relationship Id="rId41" Type="http://schemas.openxmlformats.org/officeDocument/2006/relationships/customXml" Target="../ink/ink592.xml"/><Relationship Id="rId62" Type="http://schemas.openxmlformats.org/officeDocument/2006/relationships/image" Target="../media/image391.png"/><Relationship Id="rId83" Type="http://schemas.openxmlformats.org/officeDocument/2006/relationships/customXml" Target="../ink/ink613.xml"/><Relationship Id="rId179" Type="http://schemas.openxmlformats.org/officeDocument/2006/relationships/customXml" Target="../ink/ink661.xml"/><Relationship Id="rId365" Type="http://schemas.openxmlformats.org/officeDocument/2006/relationships/customXml" Target="../ink/ink754.xml"/><Relationship Id="rId386" Type="http://schemas.openxmlformats.org/officeDocument/2006/relationships/image" Target="../media/image552.png"/><Relationship Id="rId190" Type="http://schemas.openxmlformats.org/officeDocument/2006/relationships/image" Target="../media/image455.png"/><Relationship Id="rId204" Type="http://schemas.openxmlformats.org/officeDocument/2006/relationships/image" Target="../media/image462.png"/><Relationship Id="rId225" Type="http://schemas.openxmlformats.org/officeDocument/2006/relationships/customXml" Target="../ink/ink684.xml"/><Relationship Id="rId246" Type="http://schemas.openxmlformats.org/officeDocument/2006/relationships/image" Target="../media/image483.png"/><Relationship Id="rId267" Type="http://schemas.openxmlformats.org/officeDocument/2006/relationships/customXml" Target="../ink/ink705.xml"/><Relationship Id="rId288" Type="http://schemas.openxmlformats.org/officeDocument/2006/relationships/image" Target="../media/image504.png"/><Relationship Id="rId411" Type="http://schemas.openxmlformats.org/officeDocument/2006/relationships/customXml" Target="../ink/ink777.xml"/><Relationship Id="rId432" Type="http://schemas.openxmlformats.org/officeDocument/2006/relationships/image" Target="../media/image575.png"/><Relationship Id="rId106" Type="http://schemas.openxmlformats.org/officeDocument/2006/relationships/image" Target="../media/image413.png"/><Relationship Id="rId127" Type="http://schemas.openxmlformats.org/officeDocument/2006/relationships/customXml" Target="../ink/ink635.xml"/><Relationship Id="rId313" Type="http://schemas.openxmlformats.org/officeDocument/2006/relationships/customXml" Target="../ink/ink728.xml"/><Relationship Id="rId10" Type="http://schemas.openxmlformats.org/officeDocument/2006/relationships/image" Target="../media/image3650.png"/><Relationship Id="rId31" Type="http://schemas.openxmlformats.org/officeDocument/2006/relationships/customXml" Target="../ink/ink587.xml"/><Relationship Id="rId52" Type="http://schemas.openxmlformats.org/officeDocument/2006/relationships/image" Target="../media/image3860.png"/><Relationship Id="rId73" Type="http://schemas.openxmlformats.org/officeDocument/2006/relationships/customXml" Target="../ink/ink608.xml"/><Relationship Id="rId94" Type="http://schemas.openxmlformats.org/officeDocument/2006/relationships/image" Target="../media/image407.png"/><Relationship Id="rId148" Type="http://schemas.openxmlformats.org/officeDocument/2006/relationships/image" Target="../media/image434.png"/><Relationship Id="rId169" Type="http://schemas.openxmlformats.org/officeDocument/2006/relationships/customXml" Target="../ink/ink656.xml"/><Relationship Id="rId334" Type="http://schemas.openxmlformats.org/officeDocument/2006/relationships/image" Target="../media/image527.png"/><Relationship Id="rId355" Type="http://schemas.openxmlformats.org/officeDocument/2006/relationships/customXml" Target="../ink/ink749.xml"/><Relationship Id="rId376" Type="http://schemas.openxmlformats.org/officeDocument/2006/relationships/image" Target="../media/image547.png"/><Relationship Id="rId397" Type="http://schemas.openxmlformats.org/officeDocument/2006/relationships/customXml" Target="../ink/ink770.xml"/><Relationship Id="rId4" Type="http://schemas.openxmlformats.org/officeDocument/2006/relationships/customXml" Target="../ink/ink574.xml"/><Relationship Id="rId180" Type="http://schemas.openxmlformats.org/officeDocument/2006/relationships/image" Target="../media/image450.png"/><Relationship Id="rId215" Type="http://schemas.openxmlformats.org/officeDocument/2006/relationships/customXml" Target="../ink/ink679.xml"/><Relationship Id="rId236" Type="http://schemas.openxmlformats.org/officeDocument/2006/relationships/image" Target="../media/image478.png"/><Relationship Id="rId257" Type="http://schemas.openxmlformats.org/officeDocument/2006/relationships/customXml" Target="../ink/ink700.xml"/><Relationship Id="rId278" Type="http://schemas.openxmlformats.org/officeDocument/2006/relationships/image" Target="../media/image499.png"/><Relationship Id="rId401" Type="http://schemas.openxmlformats.org/officeDocument/2006/relationships/customXml" Target="../ink/ink772.xml"/><Relationship Id="rId422" Type="http://schemas.openxmlformats.org/officeDocument/2006/relationships/image" Target="../media/image570.png"/><Relationship Id="rId303" Type="http://schemas.openxmlformats.org/officeDocument/2006/relationships/customXml" Target="../ink/ink723.xml"/><Relationship Id="rId42" Type="http://schemas.openxmlformats.org/officeDocument/2006/relationships/image" Target="../media/image3810.png"/><Relationship Id="rId84" Type="http://schemas.openxmlformats.org/officeDocument/2006/relationships/image" Target="../media/image402.png"/><Relationship Id="rId138" Type="http://schemas.openxmlformats.org/officeDocument/2006/relationships/image" Target="../media/image429.png"/><Relationship Id="rId345" Type="http://schemas.openxmlformats.org/officeDocument/2006/relationships/customXml" Target="../ink/ink744.xml"/><Relationship Id="rId387" Type="http://schemas.openxmlformats.org/officeDocument/2006/relationships/customXml" Target="../ink/ink765.xml"/><Relationship Id="rId191" Type="http://schemas.openxmlformats.org/officeDocument/2006/relationships/customXml" Target="../ink/ink667.xml"/><Relationship Id="rId205" Type="http://schemas.openxmlformats.org/officeDocument/2006/relationships/customXml" Target="../ink/ink674.xml"/><Relationship Id="rId247" Type="http://schemas.openxmlformats.org/officeDocument/2006/relationships/customXml" Target="../ink/ink695.xml"/><Relationship Id="rId412" Type="http://schemas.openxmlformats.org/officeDocument/2006/relationships/image" Target="../media/image565.png"/><Relationship Id="rId107" Type="http://schemas.openxmlformats.org/officeDocument/2006/relationships/customXml" Target="../ink/ink625.xml"/><Relationship Id="rId289" Type="http://schemas.openxmlformats.org/officeDocument/2006/relationships/customXml" Target="../ink/ink716.xml"/><Relationship Id="rId11" Type="http://schemas.openxmlformats.org/officeDocument/2006/relationships/customXml" Target="../ink/ink577.xml"/><Relationship Id="rId53" Type="http://schemas.openxmlformats.org/officeDocument/2006/relationships/customXml" Target="../ink/ink598.xml"/><Relationship Id="rId149" Type="http://schemas.openxmlformats.org/officeDocument/2006/relationships/customXml" Target="../ink/ink646.xml"/><Relationship Id="rId314" Type="http://schemas.openxmlformats.org/officeDocument/2006/relationships/image" Target="../media/image517.png"/><Relationship Id="rId356" Type="http://schemas.openxmlformats.org/officeDocument/2006/relationships/image" Target="../media/image538.png"/><Relationship Id="rId398" Type="http://schemas.openxmlformats.org/officeDocument/2006/relationships/image" Target="../media/image558.png"/><Relationship Id="rId95" Type="http://schemas.openxmlformats.org/officeDocument/2006/relationships/customXml" Target="../ink/ink619.xml"/><Relationship Id="rId160" Type="http://schemas.openxmlformats.org/officeDocument/2006/relationships/image" Target="../media/image440.png"/><Relationship Id="rId216" Type="http://schemas.openxmlformats.org/officeDocument/2006/relationships/image" Target="../media/image468.png"/><Relationship Id="rId423" Type="http://schemas.openxmlformats.org/officeDocument/2006/relationships/customXml" Target="../ink/ink783.xml"/><Relationship Id="rId258" Type="http://schemas.openxmlformats.org/officeDocument/2006/relationships/image" Target="../media/image489.png"/><Relationship Id="rId22" Type="http://schemas.openxmlformats.org/officeDocument/2006/relationships/image" Target="../media/image3710.png"/><Relationship Id="rId64" Type="http://schemas.openxmlformats.org/officeDocument/2006/relationships/image" Target="../media/image392.png"/><Relationship Id="rId118" Type="http://schemas.openxmlformats.org/officeDocument/2006/relationships/image" Target="../media/image419.png"/><Relationship Id="rId325" Type="http://schemas.openxmlformats.org/officeDocument/2006/relationships/customXml" Target="../ink/ink734.xml"/><Relationship Id="rId367" Type="http://schemas.openxmlformats.org/officeDocument/2006/relationships/customXml" Target="../ink/ink755.xml"/><Relationship Id="rId171" Type="http://schemas.openxmlformats.org/officeDocument/2006/relationships/customXml" Target="../ink/ink657.xml"/><Relationship Id="rId227" Type="http://schemas.openxmlformats.org/officeDocument/2006/relationships/customXml" Target="../ink/ink685.xml"/><Relationship Id="rId269" Type="http://schemas.openxmlformats.org/officeDocument/2006/relationships/customXml" Target="../ink/ink706.xml"/><Relationship Id="rId434" Type="http://schemas.openxmlformats.org/officeDocument/2006/relationships/image" Target="../media/image576.png"/><Relationship Id="rId33" Type="http://schemas.openxmlformats.org/officeDocument/2006/relationships/customXml" Target="../ink/ink588.xml"/><Relationship Id="rId129" Type="http://schemas.openxmlformats.org/officeDocument/2006/relationships/customXml" Target="../ink/ink636.xml"/><Relationship Id="rId280" Type="http://schemas.openxmlformats.org/officeDocument/2006/relationships/image" Target="../media/image500.png"/><Relationship Id="rId336" Type="http://schemas.openxmlformats.org/officeDocument/2006/relationships/image" Target="../media/image528.png"/><Relationship Id="rId75" Type="http://schemas.openxmlformats.org/officeDocument/2006/relationships/customXml" Target="../ink/ink609.xml"/><Relationship Id="rId140" Type="http://schemas.openxmlformats.org/officeDocument/2006/relationships/image" Target="../media/image430.png"/><Relationship Id="rId182" Type="http://schemas.openxmlformats.org/officeDocument/2006/relationships/image" Target="../media/image451.png"/><Relationship Id="rId378" Type="http://schemas.openxmlformats.org/officeDocument/2006/relationships/image" Target="../media/image548.png"/><Relationship Id="rId403" Type="http://schemas.openxmlformats.org/officeDocument/2006/relationships/customXml" Target="../ink/ink773.xml"/><Relationship Id="rId6" Type="http://schemas.openxmlformats.org/officeDocument/2006/relationships/customXml" Target="../ink/ink575.xml"/><Relationship Id="rId238" Type="http://schemas.openxmlformats.org/officeDocument/2006/relationships/image" Target="../media/image479.png"/><Relationship Id="rId291" Type="http://schemas.openxmlformats.org/officeDocument/2006/relationships/customXml" Target="../ink/ink717.xml"/><Relationship Id="rId305" Type="http://schemas.openxmlformats.org/officeDocument/2006/relationships/customXml" Target="../ink/ink724.xml"/><Relationship Id="rId347" Type="http://schemas.openxmlformats.org/officeDocument/2006/relationships/customXml" Target="../ink/ink745.xml"/><Relationship Id="rId44" Type="http://schemas.openxmlformats.org/officeDocument/2006/relationships/image" Target="../media/image3820.png"/><Relationship Id="rId86" Type="http://schemas.openxmlformats.org/officeDocument/2006/relationships/image" Target="../media/image403.png"/><Relationship Id="rId151" Type="http://schemas.openxmlformats.org/officeDocument/2006/relationships/customXml" Target="../ink/ink647.xml"/><Relationship Id="rId389" Type="http://schemas.openxmlformats.org/officeDocument/2006/relationships/customXml" Target="../ink/ink766.xml"/><Relationship Id="rId193" Type="http://schemas.openxmlformats.org/officeDocument/2006/relationships/customXml" Target="../ink/ink668.xml"/><Relationship Id="rId207" Type="http://schemas.openxmlformats.org/officeDocument/2006/relationships/customXml" Target="../ink/ink675.xml"/><Relationship Id="rId249" Type="http://schemas.openxmlformats.org/officeDocument/2006/relationships/customXml" Target="../ink/ink696.xml"/><Relationship Id="rId414" Type="http://schemas.openxmlformats.org/officeDocument/2006/relationships/image" Target="../media/image566.png"/><Relationship Id="rId13" Type="http://schemas.openxmlformats.org/officeDocument/2006/relationships/customXml" Target="../ink/ink578.xml"/><Relationship Id="rId109" Type="http://schemas.openxmlformats.org/officeDocument/2006/relationships/customXml" Target="../ink/ink626.xml"/><Relationship Id="rId260" Type="http://schemas.openxmlformats.org/officeDocument/2006/relationships/image" Target="../media/image490.png"/><Relationship Id="rId316" Type="http://schemas.openxmlformats.org/officeDocument/2006/relationships/image" Target="../media/image518.png"/><Relationship Id="rId55" Type="http://schemas.openxmlformats.org/officeDocument/2006/relationships/customXml" Target="../ink/ink599.xml"/><Relationship Id="rId97" Type="http://schemas.openxmlformats.org/officeDocument/2006/relationships/customXml" Target="../ink/ink620.xml"/><Relationship Id="rId120" Type="http://schemas.openxmlformats.org/officeDocument/2006/relationships/image" Target="../media/image420.png"/><Relationship Id="rId358" Type="http://schemas.openxmlformats.org/officeDocument/2006/relationships/image" Target="../media/image539.png"/><Relationship Id="rId162" Type="http://schemas.openxmlformats.org/officeDocument/2006/relationships/image" Target="../media/image441.png"/><Relationship Id="rId218" Type="http://schemas.openxmlformats.org/officeDocument/2006/relationships/image" Target="../media/image469.png"/><Relationship Id="rId425" Type="http://schemas.openxmlformats.org/officeDocument/2006/relationships/customXml" Target="../ink/ink784.xml"/><Relationship Id="rId271" Type="http://schemas.openxmlformats.org/officeDocument/2006/relationships/customXml" Target="../ink/ink707.xml"/><Relationship Id="rId24" Type="http://schemas.openxmlformats.org/officeDocument/2006/relationships/image" Target="../media/image3720.png"/><Relationship Id="rId66" Type="http://schemas.openxmlformats.org/officeDocument/2006/relationships/image" Target="../media/image393.png"/><Relationship Id="rId131" Type="http://schemas.openxmlformats.org/officeDocument/2006/relationships/customXml" Target="../ink/ink637.xml"/><Relationship Id="rId327" Type="http://schemas.openxmlformats.org/officeDocument/2006/relationships/customXml" Target="../ink/ink735.xml"/><Relationship Id="rId369" Type="http://schemas.openxmlformats.org/officeDocument/2006/relationships/customXml" Target="../ink/ink756.xml"/><Relationship Id="rId173" Type="http://schemas.openxmlformats.org/officeDocument/2006/relationships/customXml" Target="../ink/ink658.xml"/><Relationship Id="rId229" Type="http://schemas.openxmlformats.org/officeDocument/2006/relationships/customXml" Target="../ink/ink686.xml"/><Relationship Id="rId380" Type="http://schemas.openxmlformats.org/officeDocument/2006/relationships/image" Target="../media/image549.png"/><Relationship Id="rId436" Type="http://schemas.openxmlformats.org/officeDocument/2006/relationships/image" Target="../media/image577.png"/><Relationship Id="rId240" Type="http://schemas.openxmlformats.org/officeDocument/2006/relationships/image" Target="../media/image480.png"/><Relationship Id="rId35" Type="http://schemas.openxmlformats.org/officeDocument/2006/relationships/customXml" Target="../ink/ink589.xml"/><Relationship Id="rId77" Type="http://schemas.openxmlformats.org/officeDocument/2006/relationships/customXml" Target="../ink/ink610.xml"/><Relationship Id="rId100" Type="http://schemas.openxmlformats.org/officeDocument/2006/relationships/image" Target="../media/image410.png"/><Relationship Id="rId282" Type="http://schemas.openxmlformats.org/officeDocument/2006/relationships/image" Target="../media/image501.png"/><Relationship Id="rId338" Type="http://schemas.openxmlformats.org/officeDocument/2006/relationships/image" Target="../media/image529.png"/><Relationship Id="rId8" Type="http://schemas.openxmlformats.org/officeDocument/2006/relationships/image" Target="../media/image20.tmp"/><Relationship Id="rId142" Type="http://schemas.openxmlformats.org/officeDocument/2006/relationships/image" Target="../media/image431.png"/><Relationship Id="rId184" Type="http://schemas.openxmlformats.org/officeDocument/2006/relationships/image" Target="../media/image452.png"/><Relationship Id="rId391" Type="http://schemas.openxmlformats.org/officeDocument/2006/relationships/customXml" Target="../ink/ink767.xml"/><Relationship Id="rId405" Type="http://schemas.openxmlformats.org/officeDocument/2006/relationships/customXml" Target="../ink/ink774.xml"/><Relationship Id="rId251" Type="http://schemas.openxmlformats.org/officeDocument/2006/relationships/customXml" Target="../ink/ink697.xml"/><Relationship Id="rId46" Type="http://schemas.openxmlformats.org/officeDocument/2006/relationships/image" Target="../media/image3830.png"/><Relationship Id="rId293" Type="http://schemas.openxmlformats.org/officeDocument/2006/relationships/customXml" Target="../ink/ink718.xml"/><Relationship Id="rId307" Type="http://schemas.openxmlformats.org/officeDocument/2006/relationships/customXml" Target="../ink/ink725.xml"/><Relationship Id="rId349" Type="http://schemas.openxmlformats.org/officeDocument/2006/relationships/customXml" Target="../ink/ink746.xml"/><Relationship Id="rId88" Type="http://schemas.openxmlformats.org/officeDocument/2006/relationships/image" Target="../media/image404.png"/><Relationship Id="rId111" Type="http://schemas.openxmlformats.org/officeDocument/2006/relationships/customXml" Target="../ink/ink627.xml"/><Relationship Id="rId153" Type="http://schemas.openxmlformats.org/officeDocument/2006/relationships/customXml" Target="../ink/ink648.xml"/><Relationship Id="rId195" Type="http://schemas.openxmlformats.org/officeDocument/2006/relationships/customXml" Target="../ink/ink669.xml"/><Relationship Id="rId209" Type="http://schemas.openxmlformats.org/officeDocument/2006/relationships/customXml" Target="../ink/ink676.xml"/><Relationship Id="rId360" Type="http://schemas.openxmlformats.org/officeDocument/2006/relationships/image" Target="../media/image540.png"/><Relationship Id="rId416" Type="http://schemas.openxmlformats.org/officeDocument/2006/relationships/image" Target="../media/image567.png"/><Relationship Id="rId220" Type="http://schemas.openxmlformats.org/officeDocument/2006/relationships/image" Target="../media/image470.png"/><Relationship Id="rId15" Type="http://schemas.openxmlformats.org/officeDocument/2006/relationships/customXml" Target="../ink/ink579.xml"/><Relationship Id="rId57" Type="http://schemas.openxmlformats.org/officeDocument/2006/relationships/customXml" Target="../ink/ink600.xml"/><Relationship Id="rId262" Type="http://schemas.openxmlformats.org/officeDocument/2006/relationships/image" Target="../media/image491.png"/><Relationship Id="rId318" Type="http://schemas.openxmlformats.org/officeDocument/2006/relationships/image" Target="../media/image519.png"/><Relationship Id="rId99" Type="http://schemas.openxmlformats.org/officeDocument/2006/relationships/customXml" Target="../ink/ink621.xml"/><Relationship Id="rId122" Type="http://schemas.openxmlformats.org/officeDocument/2006/relationships/image" Target="../media/image421.png"/><Relationship Id="rId164" Type="http://schemas.openxmlformats.org/officeDocument/2006/relationships/image" Target="../media/image442.png"/><Relationship Id="rId371" Type="http://schemas.openxmlformats.org/officeDocument/2006/relationships/customXml" Target="../ink/ink757.xml"/><Relationship Id="rId427" Type="http://schemas.openxmlformats.org/officeDocument/2006/relationships/customXml" Target="../ink/ink785.xml"/><Relationship Id="rId26" Type="http://schemas.openxmlformats.org/officeDocument/2006/relationships/image" Target="../media/image3730.png"/><Relationship Id="rId231" Type="http://schemas.openxmlformats.org/officeDocument/2006/relationships/customXml" Target="../ink/ink687.xml"/><Relationship Id="rId273" Type="http://schemas.openxmlformats.org/officeDocument/2006/relationships/customXml" Target="../ink/ink708.xml"/><Relationship Id="rId329" Type="http://schemas.openxmlformats.org/officeDocument/2006/relationships/customXml" Target="../ink/ink736.xml"/><Relationship Id="rId68" Type="http://schemas.openxmlformats.org/officeDocument/2006/relationships/image" Target="../media/image394.png"/><Relationship Id="rId133" Type="http://schemas.openxmlformats.org/officeDocument/2006/relationships/customXml" Target="../ink/ink638.xml"/><Relationship Id="rId175" Type="http://schemas.openxmlformats.org/officeDocument/2006/relationships/customXml" Target="../ink/ink659.xml"/><Relationship Id="rId340" Type="http://schemas.openxmlformats.org/officeDocument/2006/relationships/image" Target="../media/image530.png"/><Relationship Id="rId200" Type="http://schemas.openxmlformats.org/officeDocument/2006/relationships/image" Target="../media/image460.png"/><Relationship Id="rId382" Type="http://schemas.openxmlformats.org/officeDocument/2006/relationships/image" Target="../media/image550.png"/><Relationship Id="rId438" Type="http://schemas.openxmlformats.org/officeDocument/2006/relationships/image" Target="../media/image578.png"/><Relationship Id="rId242" Type="http://schemas.openxmlformats.org/officeDocument/2006/relationships/image" Target="../media/image481.png"/><Relationship Id="rId284" Type="http://schemas.openxmlformats.org/officeDocument/2006/relationships/image" Target="../media/image502.png"/><Relationship Id="rId37" Type="http://schemas.openxmlformats.org/officeDocument/2006/relationships/customXml" Target="../ink/ink590.xml"/><Relationship Id="rId79" Type="http://schemas.openxmlformats.org/officeDocument/2006/relationships/customXml" Target="../ink/ink611.xml"/><Relationship Id="rId102" Type="http://schemas.openxmlformats.org/officeDocument/2006/relationships/image" Target="../media/image411.png"/><Relationship Id="rId144" Type="http://schemas.openxmlformats.org/officeDocument/2006/relationships/image" Target="../media/image432.png"/><Relationship Id="rId90" Type="http://schemas.openxmlformats.org/officeDocument/2006/relationships/image" Target="../media/image405.png"/><Relationship Id="rId186" Type="http://schemas.openxmlformats.org/officeDocument/2006/relationships/image" Target="../media/image453.png"/><Relationship Id="rId351" Type="http://schemas.openxmlformats.org/officeDocument/2006/relationships/customXml" Target="../ink/ink747.xml"/><Relationship Id="rId393" Type="http://schemas.openxmlformats.org/officeDocument/2006/relationships/customXml" Target="../ink/ink768.xml"/><Relationship Id="rId407" Type="http://schemas.openxmlformats.org/officeDocument/2006/relationships/customXml" Target="../ink/ink775.xml"/><Relationship Id="rId211" Type="http://schemas.openxmlformats.org/officeDocument/2006/relationships/customXml" Target="../ink/ink677.xml"/><Relationship Id="rId253" Type="http://schemas.openxmlformats.org/officeDocument/2006/relationships/customXml" Target="../ink/ink698.xml"/><Relationship Id="rId295" Type="http://schemas.openxmlformats.org/officeDocument/2006/relationships/customXml" Target="../ink/ink719.xml"/><Relationship Id="rId309" Type="http://schemas.openxmlformats.org/officeDocument/2006/relationships/customXml" Target="../ink/ink726.xml"/><Relationship Id="rId48" Type="http://schemas.openxmlformats.org/officeDocument/2006/relationships/image" Target="../media/image3840.png"/><Relationship Id="rId113" Type="http://schemas.openxmlformats.org/officeDocument/2006/relationships/customXml" Target="../ink/ink628.xml"/><Relationship Id="rId320" Type="http://schemas.openxmlformats.org/officeDocument/2006/relationships/image" Target="../media/image520.png"/><Relationship Id="rId155" Type="http://schemas.openxmlformats.org/officeDocument/2006/relationships/customXml" Target="../ink/ink649.xml"/><Relationship Id="rId197" Type="http://schemas.openxmlformats.org/officeDocument/2006/relationships/customXml" Target="../ink/ink670.xml"/><Relationship Id="rId362" Type="http://schemas.openxmlformats.org/officeDocument/2006/relationships/image" Target="../media/image541.png"/><Relationship Id="rId418" Type="http://schemas.openxmlformats.org/officeDocument/2006/relationships/image" Target="../media/image568.png"/><Relationship Id="rId222" Type="http://schemas.openxmlformats.org/officeDocument/2006/relationships/image" Target="../media/image471.png"/><Relationship Id="rId264" Type="http://schemas.openxmlformats.org/officeDocument/2006/relationships/image" Target="../media/image492.png"/><Relationship Id="rId17" Type="http://schemas.openxmlformats.org/officeDocument/2006/relationships/customXml" Target="../ink/ink580.xml"/><Relationship Id="rId59" Type="http://schemas.openxmlformats.org/officeDocument/2006/relationships/customXml" Target="../ink/ink601.xml"/><Relationship Id="rId124" Type="http://schemas.openxmlformats.org/officeDocument/2006/relationships/image" Target="../media/image422.png"/><Relationship Id="rId70" Type="http://schemas.openxmlformats.org/officeDocument/2006/relationships/image" Target="../media/image395.png"/><Relationship Id="rId166" Type="http://schemas.openxmlformats.org/officeDocument/2006/relationships/image" Target="../media/image443.png"/><Relationship Id="rId331" Type="http://schemas.openxmlformats.org/officeDocument/2006/relationships/customXml" Target="../ink/ink737.xml"/><Relationship Id="rId373" Type="http://schemas.openxmlformats.org/officeDocument/2006/relationships/customXml" Target="../ink/ink758.xml"/><Relationship Id="rId429" Type="http://schemas.openxmlformats.org/officeDocument/2006/relationships/customXml" Target="../ink/ink786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688.xml"/><Relationship Id="rId28" Type="http://schemas.openxmlformats.org/officeDocument/2006/relationships/image" Target="../media/image3740.png"/><Relationship Id="rId275" Type="http://schemas.openxmlformats.org/officeDocument/2006/relationships/customXml" Target="../ink/ink709.xml"/><Relationship Id="rId300" Type="http://schemas.openxmlformats.org/officeDocument/2006/relationships/image" Target="../media/image5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3.png"/><Relationship Id="rId21" Type="http://schemas.openxmlformats.org/officeDocument/2006/relationships/customXml" Target="../ink/ink800.xml"/><Relationship Id="rId42" Type="http://schemas.openxmlformats.org/officeDocument/2006/relationships/image" Target="../media/image3840.png"/><Relationship Id="rId63" Type="http://schemas.openxmlformats.org/officeDocument/2006/relationships/customXml" Target="../ink/ink821.xml"/><Relationship Id="rId84" Type="http://schemas.openxmlformats.org/officeDocument/2006/relationships/customXml" Target="../ink/ink832.xml"/><Relationship Id="rId138" Type="http://schemas.openxmlformats.org/officeDocument/2006/relationships/customXml" Target="../ink/ink859.xml"/><Relationship Id="rId159" Type="http://schemas.openxmlformats.org/officeDocument/2006/relationships/image" Target="../media/image604.png"/><Relationship Id="rId170" Type="http://schemas.openxmlformats.org/officeDocument/2006/relationships/customXml" Target="../ink/ink875.xml"/><Relationship Id="rId191" Type="http://schemas.openxmlformats.org/officeDocument/2006/relationships/image" Target="../media/image620.png"/><Relationship Id="rId205" Type="http://schemas.openxmlformats.org/officeDocument/2006/relationships/comments" Target="../comments/comment8.xml"/><Relationship Id="rId107" Type="http://schemas.openxmlformats.org/officeDocument/2006/relationships/image" Target="../media/image5780.png"/><Relationship Id="rId11" Type="http://schemas.openxmlformats.org/officeDocument/2006/relationships/customXml" Target="../ink/ink795.xml"/><Relationship Id="rId32" Type="http://schemas.openxmlformats.org/officeDocument/2006/relationships/image" Target="../media/image3790.png"/><Relationship Id="rId53" Type="http://schemas.openxmlformats.org/officeDocument/2006/relationships/customXml" Target="../ink/ink816.xml"/><Relationship Id="rId74" Type="http://schemas.openxmlformats.org/officeDocument/2006/relationships/customXml" Target="../ink/ink827.xml"/><Relationship Id="rId128" Type="http://schemas.openxmlformats.org/officeDocument/2006/relationships/customXml" Target="../ink/ink854.xml"/><Relationship Id="rId149" Type="http://schemas.openxmlformats.org/officeDocument/2006/relationships/image" Target="../media/image599.png"/><Relationship Id="rId5" Type="http://schemas.openxmlformats.org/officeDocument/2006/relationships/customXml" Target="../ink/ink792.xml"/><Relationship Id="rId95" Type="http://schemas.openxmlformats.org/officeDocument/2006/relationships/image" Target="../media/image5720.png"/><Relationship Id="rId160" Type="http://schemas.openxmlformats.org/officeDocument/2006/relationships/customXml" Target="../ink/ink870.xml"/><Relationship Id="rId181" Type="http://schemas.openxmlformats.org/officeDocument/2006/relationships/image" Target="../media/image615.png"/><Relationship Id="rId22" Type="http://schemas.openxmlformats.org/officeDocument/2006/relationships/image" Target="../media/image3740.png"/><Relationship Id="rId43" Type="http://schemas.openxmlformats.org/officeDocument/2006/relationships/customXml" Target="../ink/ink811.xml"/><Relationship Id="rId64" Type="http://schemas.openxmlformats.org/officeDocument/2006/relationships/image" Target="../media/image5580.png"/><Relationship Id="rId118" Type="http://schemas.openxmlformats.org/officeDocument/2006/relationships/customXml" Target="../ink/ink849.xml"/><Relationship Id="rId139" Type="http://schemas.openxmlformats.org/officeDocument/2006/relationships/image" Target="../media/image594.png"/><Relationship Id="rId85" Type="http://schemas.openxmlformats.org/officeDocument/2006/relationships/image" Target="../media/image5680.png"/><Relationship Id="rId150" Type="http://schemas.openxmlformats.org/officeDocument/2006/relationships/customXml" Target="../ink/ink865.xml"/><Relationship Id="rId171" Type="http://schemas.openxmlformats.org/officeDocument/2006/relationships/image" Target="../media/image610.png"/><Relationship Id="rId192" Type="http://schemas.openxmlformats.org/officeDocument/2006/relationships/customXml" Target="../ink/ink886.xml"/><Relationship Id="rId12" Type="http://schemas.openxmlformats.org/officeDocument/2006/relationships/image" Target="../media/image3690.png"/><Relationship Id="rId33" Type="http://schemas.openxmlformats.org/officeDocument/2006/relationships/customXml" Target="../ink/ink806.xml"/><Relationship Id="rId108" Type="http://schemas.openxmlformats.org/officeDocument/2006/relationships/customXml" Target="../ink/ink844.xml"/><Relationship Id="rId129" Type="http://schemas.openxmlformats.org/officeDocument/2006/relationships/image" Target="../media/image589.png"/><Relationship Id="rId54" Type="http://schemas.openxmlformats.org/officeDocument/2006/relationships/image" Target="../media/image5530.png"/><Relationship Id="rId75" Type="http://schemas.openxmlformats.org/officeDocument/2006/relationships/image" Target="../media/image5630.png"/><Relationship Id="rId96" Type="http://schemas.openxmlformats.org/officeDocument/2006/relationships/customXml" Target="../ink/ink838.xml"/><Relationship Id="rId140" Type="http://schemas.openxmlformats.org/officeDocument/2006/relationships/customXml" Target="../ink/ink860.xml"/><Relationship Id="rId161" Type="http://schemas.openxmlformats.org/officeDocument/2006/relationships/image" Target="../media/image605.png"/><Relationship Id="rId182" Type="http://schemas.openxmlformats.org/officeDocument/2006/relationships/customXml" Target="../ink/ink881.xml"/><Relationship Id="rId6" Type="http://schemas.openxmlformats.org/officeDocument/2006/relationships/image" Target="../media/image3660.png"/><Relationship Id="rId23" Type="http://schemas.openxmlformats.org/officeDocument/2006/relationships/customXml" Target="../ink/ink801.xml"/><Relationship Id="rId119" Type="http://schemas.openxmlformats.org/officeDocument/2006/relationships/image" Target="../media/image584.png"/><Relationship Id="rId44" Type="http://schemas.openxmlformats.org/officeDocument/2006/relationships/image" Target="../media/image5490.png"/><Relationship Id="rId65" Type="http://schemas.openxmlformats.org/officeDocument/2006/relationships/customXml" Target="../ink/ink822.xml"/><Relationship Id="rId86" Type="http://schemas.openxmlformats.org/officeDocument/2006/relationships/customXml" Target="../ink/ink833.xml"/><Relationship Id="rId130" Type="http://schemas.openxmlformats.org/officeDocument/2006/relationships/customXml" Target="../ink/ink855.xml"/><Relationship Id="rId151" Type="http://schemas.openxmlformats.org/officeDocument/2006/relationships/image" Target="../media/image600.png"/><Relationship Id="rId172" Type="http://schemas.openxmlformats.org/officeDocument/2006/relationships/customXml" Target="../ink/ink876.xml"/><Relationship Id="rId193" Type="http://schemas.openxmlformats.org/officeDocument/2006/relationships/image" Target="../media/image621.png"/><Relationship Id="rId13" Type="http://schemas.openxmlformats.org/officeDocument/2006/relationships/customXml" Target="../ink/ink796.xml"/><Relationship Id="rId109" Type="http://schemas.openxmlformats.org/officeDocument/2006/relationships/image" Target="../media/image579.png"/><Relationship Id="rId34" Type="http://schemas.openxmlformats.org/officeDocument/2006/relationships/image" Target="../media/image3800.png"/><Relationship Id="rId55" Type="http://schemas.openxmlformats.org/officeDocument/2006/relationships/customXml" Target="../ink/ink817.xml"/><Relationship Id="rId76" Type="http://schemas.openxmlformats.org/officeDocument/2006/relationships/customXml" Target="../ink/ink828.xml"/><Relationship Id="rId97" Type="http://schemas.openxmlformats.org/officeDocument/2006/relationships/image" Target="../media/image5730.png"/><Relationship Id="rId120" Type="http://schemas.openxmlformats.org/officeDocument/2006/relationships/customXml" Target="../ink/ink850.xml"/><Relationship Id="rId141" Type="http://schemas.openxmlformats.org/officeDocument/2006/relationships/image" Target="../media/image595.png"/><Relationship Id="rId7" Type="http://schemas.openxmlformats.org/officeDocument/2006/relationships/customXml" Target="../ink/ink793.xml"/><Relationship Id="rId162" Type="http://schemas.openxmlformats.org/officeDocument/2006/relationships/customXml" Target="../ink/ink871.xml"/><Relationship Id="rId183" Type="http://schemas.openxmlformats.org/officeDocument/2006/relationships/image" Target="../media/image616.png"/><Relationship Id="rId24" Type="http://schemas.openxmlformats.org/officeDocument/2006/relationships/image" Target="../media/image3750.png"/><Relationship Id="rId40" Type="http://schemas.openxmlformats.org/officeDocument/2006/relationships/image" Target="../media/image3830.png"/><Relationship Id="rId45" Type="http://schemas.openxmlformats.org/officeDocument/2006/relationships/customXml" Target="../ink/ink812.xml"/><Relationship Id="rId66" Type="http://schemas.openxmlformats.org/officeDocument/2006/relationships/image" Target="../media/image5590.png"/><Relationship Id="rId87" Type="http://schemas.openxmlformats.org/officeDocument/2006/relationships/image" Target="../media/image5690.png"/><Relationship Id="rId110" Type="http://schemas.openxmlformats.org/officeDocument/2006/relationships/customXml" Target="../ink/ink845.xml"/><Relationship Id="rId115" Type="http://schemas.openxmlformats.org/officeDocument/2006/relationships/image" Target="../media/image582.png"/><Relationship Id="rId131" Type="http://schemas.openxmlformats.org/officeDocument/2006/relationships/image" Target="../media/image590.png"/><Relationship Id="rId136" Type="http://schemas.openxmlformats.org/officeDocument/2006/relationships/customXml" Target="../ink/ink858.xml"/><Relationship Id="rId157" Type="http://schemas.openxmlformats.org/officeDocument/2006/relationships/image" Target="../media/image603.png"/><Relationship Id="rId178" Type="http://schemas.openxmlformats.org/officeDocument/2006/relationships/customXml" Target="../ink/ink879.xml"/><Relationship Id="rId61" Type="http://schemas.openxmlformats.org/officeDocument/2006/relationships/customXml" Target="../ink/ink820.xml"/><Relationship Id="rId82" Type="http://schemas.openxmlformats.org/officeDocument/2006/relationships/customXml" Target="../ink/ink831.xml"/><Relationship Id="rId152" Type="http://schemas.openxmlformats.org/officeDocument/2006/relationships/customXml" Target="../ink/ink866.xml"/><Relationship Id="rId173" Type="http://schemas.openxmlformats.org/officeDocument/2006/relationships/image" Target="../media/image611.png"/><Relationship Id="rId194" Type="http://schemas.openxmlformats.org/officeDocument/2006/relationships/customXml" Target="../ink/ink887.xml"/><Relationship Id="rId199" Type="http://schemas.openxmlformats.org/officeDocument/2006/relationships/image" Target="../media/image624.png"/><Relationship Id="rId203" Type="http://schemas.openxmlformats.org/officeDocument/2006/relationships/image" Target="../media/image626.png"/><Relationship Id="rId19" Type="http://schemas.openxmlformats.org/officeDocument/2006/relationships/customXml" Target="../ink/ink799.xml"/><Relationship Id="rId14" Type="http://schemas.openxmlformats.org/officeDocument/2006/relationships/image" Target="../media/image3700.png"/><Relationship Id="rId30" Type="http://schemas.openxmlformats.org/officeDocument/2006/relationships/image" Target="../media/image3780.png"/><Relationship Id="rId35" Type="http://schemas.openxmlformats.org/officeDocument/2006/relationships/customXml" Target="../ink/ink807.xml"/><Relationship Id="rId56" Type="http://schemas.openxmlformats.org/officeDocument/2006/relationships/image" Target="../media/image5540.png"/><Relationship Id="rId77" Type="http://schemas.openxmlformats.org/officeDocument/2006/relationships/image" Target="../media/image5640.png"/><Relationship Id="rId100" Type="http://schemas.openxmlformats.org/officeDocument/2006/relationships/customXml" Target="../ink/ink840.xml"/><Relationship Id="rId105" Type="http://schemas.openxmlformats.org/officeDocument/2006/relationships/image" Target="../media/image5770.png"/><Relationship Id="rId126" Type="http://schemas.openxmlformats.org/officeDocument/2006/relationships/customXml" Target="../ink/ink853.xml"/><Relationship Id="rId147" Type="http://schemas.openxmlformats.org/officeDocument/2006/relationships/image" Target="../media/image598.png"/><Relationship Id="rId168" Type="http://schemas.openxmlformats.org/officeDocument/2006/relationships/customXml" Target="../ink/ink874.xml"/><Relationship Id="rId8" Type="http://schemas.openxmlformats.org/officeDocument/2006/relationships/image" Target="../media/image3670.png"/><Relationship Id="rId51" Type="http://schemas.openxmlformats.org/officeDocument/2006/relationships/customXml" Target="../ink/ink815.xml"/><Relationship Id="rId72" Type="http://schemas.openxmlformats.org/officeDocument/2006/relationships/customXml" Target="../ink/ink826.xml"/><Relationship Id="rId93" Type="http://schemas.openxmlformats.org/officeDocument/2006/relationships/image" Target="../media/image5710.png"/><Relationship Id="rId98" Type="http://schemas.openxmlformats.org/officeDocument/2006/relationships/customXml" Target="../ink/ink839.xml"/><Relationship Id="rId121" Type="http://schemas.openxmlformats.org/officeDocument/2006/relationships/image" Target="../media/image585.png"/><Relationship Id="rId142" Type="http://schemas.openxmlformats.org/officeDocument/2006/relationships/customXml" Target="../ink/ink861.xml"/><Relationship Id="rId163" Type="http://schemas.openxmlformats.org/officeDocument/2006/relationships/image" Target="../media/image606.png"/><Relationship Id="rId184" Type="http://schemas.openxmlformats.org/officeDocument/2006/relationships/customXml" Target="../ink/ink882.xml"/><Relationship Id="rId189" Type="http://schemas.openxmlformats.org/officeDocument/2006/relationships/image" Target="../media/image619.png"/><Relationship Id="rId3" Type="http://schemas.openxmlformats.org/officeDocument/2006/relationships/customXml" Target="../ink/ink791.xml"/><Relationship Id="rId25" Type="http://schemas.openxmlformats.org/officeDocument/2006/relationships/customXml" Target="../ink/ink802.xml"/><Relationship Id="rId46" Type="http://schemas.openxmlformats.org/officeDocument/2006/relationships/image" Target="../media/image5500.png"/><Relationship Id="rId67" Type="http://schemas.openxmlformats.org/officeDocument/2006/relationships/customXml" Target="../ink/ink823.xml"/><Relationship Id="rId116" Type="http://schemas.openxmlformats.org/officeDocument/2006/relationships/customXml" Target="../ink/ink848.xml"/><Relationship Id="rId137" Type="http://schemas.openxmlformats.org/officeDocument/2006/relationships/image" Target="../media/image593.png"/><Relationship Id="rId158" Type="http://schemas.openxmlformats.org/officeDocument/2006/relationships/customXml" Target="../ink/ink869.xml"/><Relationship Id="rId20" Type="http://schemas.openxmlformats.org/officeDocument/2006/relationships/image" Target="../media/image3730.png"/><Relationship Id="rId41" Type="http://schemas.openxmlformats.org/officeDocument/2006/relationships/customXml" Target="../ink/ink810.xml"/><Relationship Id="rId62" Type="http://schemas.openxmlformats.org/officeDocument/2006/relationships/image" Target="../media/image5570.png"/><Relationship Id="rId83" Type="http://schemas.openxmlformats.org/officeDocument/2006/relationships/image" Target="../media/image5670.png"/><Relationship Id="rId88" Type="http://schemas.openxmlformats.org/officeDocument/2006/relationships/customXml" Target="../ink/ink834.xml"/><Relationship Id="rId111" Type="http://schemas.openxmlformats.org/officeDocument/2006/relationships/image" Target="../media/image580.png"/><Relationship Id="rId132" Type="http://schemas.openxmlformats.org/officeDocument/2006/relationships/customXml" Target="../ink/ink856.xml"/><Relationship Id="rId153" Type="http://schemas.openxmlformats.org/officeDocument/2006/relationships/image" Target="../media/image601.png"/><Relationship Id="rId174" Type="http://schemas.openxmlformats.org/officeDocument/2006/relationships/customXml" Target="../ink/ink877.xml"/><Relationship Id="rId179" Type="http://schemas.openxmlformats.org/officeDocument/2006/relationships/image" Target="../media/image614.png"/><Relationship Id="rId195" Type="http://schemas.openxmlformats.org/officeDocument/2006/relationships/image" Target="../media/image622.png"/><Relationship Id="rId190" Type="http://schemas.openxmlformats.org/officeDocument/2006/relationships/customXml" Target="../ink/ink885.xml"/><Relationship Id="rId204" Type="http://schemas.openxmlformats.org/officeDocument/2006/relationships/image" Target="../media/image23.tmp"/><Relationship Id="rId15" Type="http://schemas.openxmlformats.org/officeDocument/2006/relationships/customXml" Target="../ink/ink797.xml"/><Relationship Id="rId36" Type="http://schemas.openxmlformats.org/officeDocument/2006/relationships/image" Target="../media/image3810.png"/><Relationship Id="rId57" Type="http://schemas.openxmlformats.org/officeDocument/2006/relationships/customXml" Target="../ink/ink818.xml"/><Relationship Id="rId106" Type="http://schemas.openxmlformats.org/officeDocument/2006/relationships/customXml" Target="../ink/ink843.xml"/><Relationship Id="rId127" Type="http://schemas.openxmlformats.org/officeDocument/2006/relationships/image" Target="../media/image588.png"/><Relationship Id="rId10" Type="http://schemas.openxmlformats.org/officeDocument/2006/relationships/image" Target="../media/image3680.png"/><Relationship Id="rId31" Type="http://schemas.openxmlformats.org/officeDocument/2006/relationships/customXml" Target="../ink/ink805.xml"/><Relationship Id="rId52" Type="http://schemas.openxmlformats.org/officeDocument/2006/relationships/image" Target="../media/image236.png"/><Relationship Id="rId73" Type="http://schemas.openxmlformats.org/officeDocument/2006/relationships/image" Target="../media/image5620.png"/><Relationship Id="rId78" Type="http://schemas.openxmlformats.org/officeDocument/2006/relationships/customXml" Target="../ink/ink829.xml"/><Relationship Id="rId94" Type="http://schemas.openxmlformats.org/officeDocument/2006/relationships/customXml" Target="../ink/ink837.xml"/><Relationship Id="rId99" Type="http://schemas.openxmlformats.org/officeDocument/2006/relationships/image" Target="../media/image5740.png"/><Relationship Id="rId101" Type="http://schemas.openxmlformats.org/officeDocument/2006/relationships/image" Target="../media/image5750.png"/><Relationship Id="rId122" Type="http://schemas.openxmlformats.org/officeDocument/2006/relationships/customXml" Target="../ink/ink851.xml"/><Relationship Id="rId143" Type="http://schemas.openxmlformats.org/officeDocument/2006/relationships/image" Target="../media/image596.png"/><Relationship Id="rId148" Type="http://schemas.openxmlformats.org/officeDocument/2006/relationships/customXml" Target="../ink/ink864.xml"/><Relationship Id="rId164" Type="http://schemas.openxmlformats.org/officeDocument/2006/relationships/customXml" Target="../ink/ink872.xml"/><Relationship Id="rId169" Type="http://schemas.openxmlformats.org/officeDocument/2006/relationships/image" Target="../media/image609.png"/><Relationship Id="rId185" Type="http://schemas.openxmlformats.org/officeDocument/2006/relationships/image" Target="../media/image617.png"/><Relationship Id="rId4" Type="http://schemas.openxmlformats.org/officeDocument/2006/relationships/image" Target="../media/image3650.png"/><Relationship Id="rId9" Type="http://schemas.openxmlformats.org/officeDocument/2006/relationships/customXml" Target="../ink/ink794.xml"/><Relationship Id="rId180" Type="http://schemas.openxmlformats.org/officeDocument/2006/relationships/customXml" Target="../ink/ink880.xml"/><Relationship Id="rId26" Type="http://schemas.openxmlformats.org/officeDocument/2006/relationships/image" Target="../media/image3760.png"/><Relationship Id="rId47" Type="http://schemas.openxmlformats.org/officeDocument/2006/relationships/customXml" Target="../ink/ink813.xml"/><Relationship Id="rId68" Type="http://schemas.openxmlformats.org/officeDocument/2006/relationships/customXml" Target="../ink/ink824.xml"/><Relationship Id="rId89" Type="http://schemas.openxmlformats.org/officeDocument/2006/relationships/image" Target="../media/image1410.png"/><Relationship Id="rId112" Type="http://schemas.openxmlformats.org/officeDocument/2006/relationships/customXml" Target="../ink/ink846.xml"/><Relationship Id="rId133" Type="http://schemas.openxmlformats.org/officeDocument/2006/relationships/image" Target="../media/image591.png"/><Relationship Id="rId154" Type="http://schemas.openxmlformats.org/officeDocument/2006/relationships/customXml" Target="../ink/ink867.xml"/><Relationship Id="rId175" Type="http://schemas.openxmlformats.org/officeDocument/2006/relationships/image" Target="../media/image612.png"/><Relationship Id="rId196" Type="http://schemas.openxmlformats.org/officeDocument/2006/relationships/customXml" Target="../ink/ink888.xml"/><Relationship Id="rId200" Type="http://schemas.openxmlformats.org/officeDocument/2006/relationships/customXml" Target="../ink/ink890.xml"/><Relationship Id="rId16" Type="http://schemas.openxmlformats.org/officeDocument/2006/relationships/image" Target="../media/image3710.png"/><Relationship Id="rId37" Type="http://schemas.openxmlformats.org/officeDocument/2006/relationships/customXml" Target="../ink/ink808.xml"/><Relationship Id="rId58" Type="http://schemas.openxmlformats.org/officeDocument/2006/relationships/image" Target="../media/image5550.png"/><Relationship Id="rId79" Type="http://schemas.openxmlformats.org/officeDocument/2006/relationships/image" Target="../media/image5650.png"/><Relationship Id="rId102" Type="http://schemas.openxmlformats.org/officeDocument/2006/relationships/customXml" Target="../ink/ink841.xml"/><Relationship Id="rId123" Type="http://schemas.openxmlformats.org/officeDocument/2006/relationships/image" Target="../media/image586.png"/><Relationship Id="rId144" Type="http://schemas.openxmlformats.org/officeDocument/2006/relationships/customXml" Target="../ink/ink862.xml"/><Relationship Id="rId90" Type="http://schemas.openxmlformats.org/officeDocument/2006/relationships/customXml" Target="../ink/ink835.xml"/><Relationship Id="rId165" Type="http://schemas.openxmlformats.org/officeDocument/2006/relationships/image" Target="../media/image607.png"/><Relationship Id="rId186" Type="http://schemas.openxmlformats.org/officeDocument/2006/relationships/customXml" Target="../ink/ink883.xml"/><Relationship Id="rId27" Type="http://schemas.openxmlformats.org/officeDocument/2006/relationships/customXml" Target="../ink/ink803.xml"/><Relationship Id="rId48" Type="http://schemas.openxmlformats.org/officeDocument/2006/relationships/image" Target="../media/image5510.png"/><Relationship Id="rId69" Type="http://schemas.openxmlformats.org/officeDocument/2006/relationships/image" Target="../media/image5600.png"/><Relationship Id="rId113" Type="http://schemas.openxmlformats.org/officeDocument/2006/relationships/image" Target="../media/image581.png"/><Relationship Id="rId134" Type="http://schemas.openxmlformats.org/officeDocument/2006/relationships/customXml" Target="../ink/ink857.xml"/><Relationship Id="rId80" Type="http://schemas.openxmlformats.org/officeDocument/2006/relationships/customXml" Target="../ink/ink830.xml"/><Relationship Id="rId155" Type="http://schemas.openxmlformats.org/officeDocument/2006/relationships/image" Target="../media/image602.png"/><Relationship Id="rId176" Type="http://schemas.openxmlformats.org/officeDocument/2006/relationships/customXml" Target="../ink/ink878.xml"/><Relationship Id="rId197" Type="http://schemas.openxmlformats.org/officeDocument/2006/relationships/image" Target="../media/image623.png"/><Relationship Id="rId201" Type="http://schemas.openxmlformats.org/officeDocument/2006/relationships/image" Target="../media/image625.png"/><Relationship Id="rId17" Type="http://schemas.openxmlformats.org/officeDocument/2006/relationships/customXml" Target="../ink/ink798.xml"/><Relationship Id="rId38" Type="http://schemas.openxmlformats.org/officeDocument/2006/relationships/image" Target="../media/image3820.png"/><Relationship Id="rId59" Type="http://schemas.openxmlformats.org/officeDocument/2006/relationships/customXml" Target="../ink/ink819.xml"/><Relationship Id="rId103" Type="http://schemas.openxmlformats.org/officeDocument/2006/relationships/image" Target="../media/image5760.png"/><Relationship Id="rId124" Type="http://schemas.openxmlformats.org/officeDocument/2006/relationships/customXml" Target="../ink/ink852.xml"/><Relationship Id="rId70" Type="http://schemas.openxmlformats.org/officeDocument/2006/relationships/customXml" Target="../ink/ink825.xml"/><Relationship Id="rId91" Type="http://schemas.openxmlformats.org/officeDocument/2006/relationships/image" Target="../media/image5700.png"/><Relationship Id="rId145" Type="http://schemas.openxmlformats.org/officeDocument/2006/relationships/image" Target="../media/image597.png"/><Relationship Id="rId166" Type="http://schemas.openxmlformats.org/officeDocument/2006/relationships/customXml" Target="../ink/ink873.xml"/><Relationship Id="rId187" Type="http://schemas.openxmlformats.org/officeDocument/2006/relationships/image" Target="../media/image618.png"/><Relationship Id="rId1" Type="http://schemas.openxmlformats.org/officeDocument/2006/relationships/slideLayout" Target="../slideLayouts/slideLayout7.xml"/><Relationship Id="rId28" Type="http://schemas.openxmlformats.org/officeDocument/2006/relationships/image" Target="../media/image3770.png"/><Relationship Id="rId49" Type="http://schemas.openxmlformats.org/officeDocument/2006/relationships/customXml" Target="../ink/ink814.xml"/><Relationship Id="rId114" Type="http://schemas.openxmlformats.org/officeDocument/2006/relationships/customXml" Target="../ink/ink847.xml"/><Relationship Id="rId60" Type="http://schemas.openxmlformats.org/officeDocument/2006/relationships/image" Target="../media/image5560.png"/><Relationship Id="rId81" Type="http://schemas.openxmlformats.org/officeDocument/2006/relationships/image" Target="../media/image5660.png"/><Relationship Id="rId135" Type="http://schemas.openxmlformats.org/officeDocument/2006/relationships/image" Target="../media/image592.png"/><Relationship Id="rId156" Type="http://schemas.openxmlformats.org/officeDocument/2006/relationships/customXml" Target="../ink/ink868.xml"/><Relationship Id="rId177" Type="http://schemas.openxmlformats.org/officeDocument/2006/relationships/image" Target="../media/image613.png"/><Relationship Id="rId198" Type="http://schemas.openxmlformats.org/officeDocument/2006/relationships/customXml" Target="../ink/ink889.xml"/><Relationship Id="rId202" Type="http://schemas.openxmlformats.org/officeDocument/2006/relationships/customXml" Target="../ink/ink891.xml"/><Relationship Id="rId18" Type="http://schemas.openxmlformats.org/officeDocument/2006/relationships/image" Target="../media/image3720.png"/><Relationship Id="rId39" Type="http://schemas.openxmlformats.org/officeDocument/2006/relationships/customXml" Target="../ink/ink809.xml"/><Relationship Id="rId50" Type="http://schemas.openxmlformats.org/officeDocument/2006/relationships/image" Target="../media/image5520.png"/><Relationship Id="rId104" Type="http://schemas.openxmlformats.org/officeDocument/2006/relationships/customXml" Target="../ink/ink842.xml"/><Relationship Id="rId125" Type="http://schemas.openxmlformats.org/officeDocument/2006/relationships/image" Target="../media/image587.png"/><Relationship Id="rId146" Type="http://schemas.openxmlformats.org/officeDocument/2006/relationships/customXml" Target="../ink/ink863.xml"/><Relationship Id="rId167" Type="http://schemas.openxmlformats.org/officeDocument/2006/relationships/image" Target="../media/image608.png"/><Relationship Id="rId188" Type="http://schemas.openxmlformats.org/officeDocument/2006/relationships/customXml" Target="../ink/ink884.xml"/><Relationship Id="rId71" Type="http://schemas.openxmlformats.org/officeDocument/2006/relationships/image" Target="../media/image5610.png"/><Relationship Id="rId92" Type="http://schemas.openxmlformats.org/officeDocument/2006/relationships/customXml" Target="../ink/ink836.xml"/><Relationship Id="rId2" Type="http://schemas.openxmlformats.org/officeDocument/2006/relationships/image" Target="../media/image22.tmp"/><Relationship Id="rId29" Type="http://schemas.openxmlformats.org/officeDocument/2006/relationships/customXml" Target="../ink/ink80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894.xml"/><Relationship Id="rId3" Type="http://schemas.openxmlformats.org/officeDocument/2006/relationships/image" Target="../media/image25.tmp"/><Relationship Id="rId7" Type="http://schemas.openxmlformats.org/officeDocument/2006/relationships/image" Target="../media/image631.png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93.xml"/><Relationship Id="rId5" Type="http://schemas.openxmlformats.org/officeDocument/2006/relationships/image" Target="../media/image630.png"/><Relationship Id="rId4" Type="http://schemas.openxmlformats.org/officeDocument/2006/relationships/customXml" Target="../ink/ink892.xml"/><Relationship Id="rId9" Type="http://schemas.openxmlformats.org/officeDocument/2006/relationships/image" Target="../media/image6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9.png"/><Relationship Id="rId3" Type="http://schemas.openxmlformats.org/officeDocument/2006/relationships/customXml" Target="../ink/ink895.xml"/><Relationship Id="rId7" Type="http://schemas.openxmlformats.org/officeDocument/2006/relationships/customXml" Target="../ink/ink897.xml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8.png"/><Relationship Id="rId5" Type="http://schemas.openxmlformats.org/officeDocument/2006/relationships/customXml" Target="../ink/ink896.xml"/><Relationship Id="rId4" Type="http://schemas.openxmlformats.org/officeDocument/2006/relationships/image" Target="../media/image627.png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91.png"/><Relationship Id="rId21" Type="http://schemas.openxmlformats.org/officeDocument/2006/relationships/customXml" Target="../ink/ink907.xml"/><Relationship Id="rId42" Type="http://schemas.openxmlformats.org/officeDocument/2006/relationships/image" Target="../media/image653.png"/><Relationship Id="rId63" Type="http://schemas.openxmlformats.org/officeDocument/2006/relationships/customXml" Target="../ink/ink927.xml"/><Relationship Id="rId84" Type="http://schemas.openxmlformats.org/officeDocument/2006/relationships/customXml" Target="../ink/ink937.xml"/><Relationship Id="rId138" Type="http://schemas.openxmlformats.org/officeDocument/2006/relationships/customXml" Target="../ink/ink964.xml"/><Relationship Id="rId159" Type="http://schemas.openxmlformats.org/officeDocument/2006/relationships/image" Target="../media/image712.png"/><Relationship Id="rId170" Type="http://schemas.openxmlformats.org/officeDocument/2006/relationships/comments" Target="../comments/comment9.xml"/><Relationship Id="rId107" Type="http://schemas.openxmlformats.org/officeDocument/2006/relationships/image" Target="../media/image687.png"/><Relationship Id="rId11" Type="http://schemas.openxmlformats.org/officeDocument/2006/relationships/customXml" Target="../ink/ink902.xml"/><Relationship Id="rId32" Type="http://schemas.openxmlformats.org/officeDocument/2006/relationships/image" Target="../media/image648.png"/><Relationship Id="rId53" Type="http://schemas.openxmlformats.org/officeDocument/2006/relationships/customXml" Target="../ink/ink923.xml"/><Relationship Id="rId74" Type="http://schemas.openxmlformats.org/officeDocument/2006/relationships/customXml" Target="../ink/ink932.xml"/><Relationship Id="rId128" Type="http://schemas.openxmlformats.org/officeDocument/2006/relationships/customXml" Target="../ink/ink959.xml"/><Relationship Id="rId149" Type="http://schemas.openxmlformats.org/officeDocument/2006/relationships/image" Target="../media/image707.png"/><Relationship Id="rId5" Type="http://schemas.openxmlformats.org/officeDocument/2006/relationships/customXml" Target="../ink/ink899.xml"/><Relationship Id="rId95" Type="http://schemas.openxmlformats.org/officeDocument/2006/relationships/image" Target="../media/image681.png"/><Relationship Id="rId160" Type="http://schemas.openxmlformats.org/officeDocument/2006/relationships/customXml" Target="../ink/ink975.xml"/><Relationship Id="rId22" Type="http://schemas.openxmlformats.org/officeDocument/2006/relationships/image" Target="../media/image643.png"/><Relationship Id="rId43" Type="http://schemas.openxmlformats.org/officeDocument/2006/relationships/customXml" Target="../ink/ink918.xml"/><Relationship Id="rId64" Type="http://schemas.openxmlformats.org/officeDocument/2006/relationships/image" Target="../media/image665.png"/><Relationship Id="rId118" Type="http://schemas.openxmlformats.org/officeDocument/2006/relationships/customXml" Target="../ink/ink954.xml"/><Relationship Id="rId139" Type="http://schemas.openxmlformats.org/officeDocument/2006/relationships/image" Target="../media/image702.png"/><Relationship Id="rId85" Type="http://schemas.openxmlformats.org/officeDocument/2006/relationships/image" Target="../media/image676.png"/><Relationship Id="rId150" Type="http://schemas.openxmlformats.org/officeDocument/2006/relationships/customXml" Target="../ink/ink970.xml"/><Relationship Id="rId12" Type="http://schemas.openxmlformats.org/officeDocument/2006/relationships/image" Target="../media/image638.png"/><Relationship Id="rId33" Type="http://schemas.openxmlformats.org/officeDocument/2006/relationships/customXml" Target="../ink/ink913.xml"/><Relationship Id="rId108" Type="http://schemas.openxmlformats.org/officeDocument/2006/relationships/customXml" Target="../ink/ink949.xml"/><Relationship Id="rId129" Type="http://schemas.openxmlformats.org/officeDocument/2006/relationships/image" Target="../media/image697.png"/><Relationship Id="rId54" Type="http://schemas.openxmlformats.org/officeDocument/2006/relationships/image" Target="../media/image659.png"/><Relationship Id="rId70" Type="http://schemas.openxmlformats.org/officeDocument/2006/relationships/image" Target="../media/image668.png"/><Relationship Id="rId75" Type="http://schemas.openxmlformats.org/officeDocument/2006/relationships/image" Target="../media/image671.png"/><Relationship Id="rId91" Type="http://schemas.openxmlformats.org/officeDocument/2006/relationships/image" Target="../media/image679.png"/><Relationship Id="rId96" Type="http://schemas.openxmlformats.org/officeDocument/2006/relationships/customXml" Target="../ink/ink943.xml"/><Relationship Id="rId140" Type="http://schemas.openxmlformats.org/officeDocument/2006/relationships/customXml" Target="../ink/ink965.xml"/><Relationship Id="rId145" Type="http://schemas.openxmlformats.org/officeDocument/2006/relationships/image" Target="../media/image705.png"/><Relationship Id="rId161" Type="http://schemas.openxmlformats.org/officeDocument/2006/relationships/image" Target="../media/image713.png"/><Relationship Id="rId166" Type="http://schemas.openxmlformats.org/officeDocument/2006/relationships/customXml" Target="../ink/ink97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5.png"/><Relationship Id="rId23" Type="http://schemas.openxmlformats.org/officeDocument/2006/relationships/customXml" Target="../ink/ink908.xml"/><Relationship Id="rId28" Type="http://schemas.openxmlformats.org/officeDocument/2006/relationships/image" Target="../media/image646.png"/><Relationship Id="rId49" Type="http://schemas.openxmlformats.org/officeDocument/2006/relationships/customXml" Target="../ink/ink921.xml"/><Relationship Id="rId114" Type="http://schemas.openxmlformats.org/officeDocument/2006/relationships/customXml" Target="../ink/ink952.xml"/><Relationship Id="rId119" Type="http://schemas.openxmlformats.org/officeDocument/2006/relationships/image" Target="../media/image692.png"/><Relationship Id="rId44" Type="http://schemas.openxmlformats.org/officeDocument/2006/relationships/image" Target="../media/image654.png"/><Relationship Id="rId60" Type="http://schemas.openxmlformats.org/officeDocument/2006/relationships/image" Target="../media/image662.png"/><Relationship Id="rId65" Type="http://schemas.openxmlformats.org/officeDocument/2006/relationships/customXml" Target="../ink/ink928.xml"/><Relationship Id="rId81" Type="http://schemas.openxmlformats.org/officeDocument/2006/relationships/image" Target="../media/image674.png"/><Relationship Id="rId86" Type="http://schemas.openxmlformats.org/officeDocument/2006/relationships/customXml" Target="../ink/ink938.xml"/><Relationship Id="rId130" Type="http://schemas.openxmlformats.org/officeDocument/2006/relationships/customXml" Target="../ink/ink960.xml"/><Relationship Id="rId135" Type="http://schemas.openxmlformats.org/officeDocument/2006/relationships/image" Target="../media/image700.png"/><Relationship Id="rId151" Type="http://schemas.openxmlformats.org/officeDocument/2006/relationships/image" Target="../media/image708.png"/><Relationship Id="rId156" Type="http://schemas.openxmlformats.org/officeDocument/2006/relationships/customXml" Target="../ink/ink973.xml"/><Relationship Id="rId13" Type="http://schemas.openxmlformats.org/officeDocument/2006/relationships/customXml" Target="../ink/ink903.xml"/><Relationship Id="rId18" Type="http://schemas.openxmlformats.org/officeDocument/2006/relationships/image" Target="../media/image641.png"/><Relationship Id="rId39" Type="http://schemas.openxmlformats.org/officeDocument/2006/relationships/customXml" Target="../ink/ink916.xml"/><Relationship Id="rId109" Type="http://schemas.openxmlformats.org/officeDocument/2006/relationships/image" Target="../media/image688.png"/><Relationship Id="rId34" Type="http://schemas.openxmlformats.org/officeDocument/2006/relationships/image" Target="../media/image649.png"/><Relationship Id="rId50" Type="http://schemas.openxmlformats.org/officeDocument/2006/relationships/image" Target="../media/image657.png"/><Relationship Id="rId55" Type="http://schemas.openxmlformats.org/officeDocument/2006/relationships/customXml" Target="../ink/ink924.xml"/><Relationship Id="rId76" Type="http://schemas.openxmlformats.org/officeDocument/2006/relationships/customXml" Target="../ink/ink933.xml"/><Relationship Id="rId97" Type="http://schemas.openxmlformats.org/officeDocument/2006/relationships/image" Target="../media/image682.png"/><Relationship Id="rId104" Type="http://schemas.openxmlformats.org/officeDocument/2006/relationships/customXml" Target="../ink/ink947.xml"/><Relationship Id="rId120" Type="http://schemas.openxmlformats.org/officeDocument/2006/relationships/customXml" Target="../ink/ink955.xml"/><Relationship Id="rId125" Type="http://schemas.openxmlformats.org/officeDocument/2006/relationships/image" Target="../media/image695.png"/><Relationship Id="rId141" Type="http://schemas.openxmlformats.org/officeDocument/2006/relationships/image" Target="../media/image703.png"/><Relationship Id="rId146" Type="http://schemas.openxmlformats.org/officeDocument/2006/relationships/customXml" Target="../ink/ink968.xml"/><Relationship Id="rId167" Type="http://schemas.openxmlformats.org/officeDocument/2006/relationships/image" Target="../media/image716.png"/><Relationship Id="rId7" Type="http://schemas.openxmlformats.org/officeDocument/2006/relationships/customXml" Target="../ink/ink900.xml"/><Relationship Id="rId71" Type="http://schemas.openxmlformats.org/officeDocument/2006/relationships/image" Target="../media/image29.tmp"/><Relationship Id="rId92" Type="http://schemas.openxmlformats.org/officeDocument/2006/relationships/customXml" Target="../ink/ink941.xml"/><Relationship Id="rId162" Type="http://schemas.openxmlformats.org/officeDocument/2006/relationships/customXml" Target="../ink/ink976.xml"/><Relationship Id="rId2" Type="http://schemas.openxmlformats.org/officeDocument/2006/relationships/image" Target="../media/image26.tmp"/><Relationship Id="rId29" Type="http://schemas.openxmlformats.org/officeDocument/2006/relationships/customXml" Target="../ink/ink911.xml"/><Relationship Id="rId24" Type="http://schemas.openxmlformats.org/officeDocument/2006/relationships/image" Target="../media/image644.png"/><Relationship Id="rId40" Type="http://schemas.openxmlformats.org/officeDocument/2006/relationships/image" Target="../media/image652.png"/><Relationship Id="rId45" Type="http://schemas.openxmlformats.org/officeDocument/2006/relationships/customXml" Target="../ink/ink919.xml"/><Relationship Id="rId66" Type="http://schemas.openxmlformats.org/officeDocument/2006/relationships/image" Target="../media/image666.png"/><Relationship Id="rId87" Type="http://schemas.openxmlformats.org/officeDocument/2006/relationships/image" Target="../media/image677.png"/><Relationship Id="rId110" Type="http://schemas.openxmlformats.org/officeDocument/2006/relationships/customXml" Target="../ink/ink950.xml"/><Relationship Id="rId115" Type="http://schemas.openxmlformats.org/officeDocument/2006/relationships/image" Target="../media/image690.png"/><Relationship Id="rId131" Type="http://schemas.openxmlformats.org/officeDocument/2006/relationships/image" Target="../media/image698.png"/><Relationship Id="rId136" Type="http://schemas.openxmlformats.org/officeDocument/2006/relationships/customXml" Target="../ink/ink963.xml"/><Relationship Id="rId157" Type="http://schemas.openxmlformats.org/officeDocument/2006/relationships/image" Target="../media/image711.png"/><Relationship Id="rId61" Type="http://schemas.openxmlformats.org/officeDocument/2006/relationships/image" Target="../media/image27.tmp"/><Relationship Id="rId82" Type="http://schemas.openxmlformats.org/officeDocument/2006/relationships/customXml" Target="../ink/ink936.xml"/><Relationship Id="rId152" Type="http://schemas.openxmlformats.org/officeDocument/2006/relationships/customXml" Target="../ink/ink971.xml"/><Relationship Id="rId19" Type="http://schemas.openxmlformats.org/officeDocument/2006/relationships/customXml" Target="../ink/ink906.xml"/><Relationship Id="rId14" Type="http://schemas.openxmlformats.org/officeDocument/2006/relationships/image" Target="../media/image639.png"/><Relationship Id="rId30" Type="http://schemas.openxmlformats.org/officeDocument/2006/relationships/image" Target="../media/image647.png"/><Relationship Id="rId35" Type="http://schemas.openxmlformats.org/officeDocument/2006/relationships/customXml" Target="../ink/ink914.xml"/><Relationship Id="rId56" Type="http://schemas.openxmlformats.org/officeDocument/2006/relationships/image" Target="../media/image660.png"/><Relationship Id="rId77" Type="http://schemas.openxmlformats.org/officeDocument/2006/relationships/image" Target="../media/image672.png"/><Relationship Id="rId100" Type="http://schemas.openxmlformats.org/officeDocument/2006/relationships/customXml" Target="../ink/ink945.xml"/><Relationship Id="rId105" Type="http://schemas.openxmlformats.org/officeDocument/2006/relationships/image" Target="../media/image686.png"/><Relationship Id="rId126" Type="http://schemas.openxmlformats.org/officeDocument/2006/relationships/customXml" Target="../ink/ink958.xml"/><Relationship Id="rId147" Type="http://schemas.openxmlformats.org/officeDocument/2006/relationships/image" Target="../media/image706.png"/><Relationship Id="rId168" Type="http://schemas.openxmlformats.org/officeDocument/2006/relationships/customXml" Target="../ink/ink979.xml"/><Relationship Id="rId8" Type="http://schemas.openxmlformats.org/officeDocument/2006/relationships/image" Target="../media/image636.png"/><Relationship Id="rId51" Type="http://schemas.openxmlformats.org/officeDocument/2006/relationships/customXml" Target="../ink/ink922.xml"/><Relationship Id="rId72" Type="http://schemas.openxmlformats.org/officeDocument/2006/relationships/customXml" Target="../ink/ink931.xml"/><Relationship Id="rId93" Type="http://schemas.openxmlformats.org/officeDocument/2006/relationships/image" Target="../media/image680.png"/><Relationship Id="rId98" Type="http://schemas.openxmlformats.org/officeDocument/2006/relationships/customXml" Target="../ink/ink944.xml"/><Relationship Id="rId121" Type="http://schemas.openxmlformats.org/officeDocument/2006/relationships/image" Target="../media/image693.png"/><Relationship Id="rId142" Type="http://schemas.openxmlformats.org/officeDocument/2006/relationships/customXml" Target="../ink/ink966.xml"/><Relationship Id="rId163" Type="http://schemas.openxmlformats.org/officeDocument/2006/relationships/image" Target="../media/image714.png"/><Relationship Id="rId3" Type="http://schemas.openxmlformats.org/officeDocument/2006/relationships/customXml" Target="../ink/ink898.xml"/><Relationship Id="rId25" Type="http://schemas.openxmlformats.org/officeDocument/2006/relationships/customXml" Target="../ink/ink909.xml"/><Relationship Id="rId46" Type="http://schemas.openxmlformats.org/officeDocument/2006/relationships/image" Target="../media/image655.png"/><Relationship Id="rId67" Type="http://schemas.openxmlformats.org/officeDocument/2006/relationships/customXml" Target="../ink/ink929.xml"/><Relationship Id="rId116" Type="http://schemas.openxmlformats.org/officeDocument/2006/relationships/customXml" Target="../ink/ink953.xml"/><Relationship Id="rId137" Type="http://schemas.openxmlformats.org/officeDocument/2006/relationships/image" Target="../media/image701.png"/><Relationship Id="rId158" Type="http://schemas.openxmlformats.org/officeDocument/2006/relationships/customXml" Target="../ink/ink974.xml"/><Relationship Id="rId20" Type="http://schemas.openxmlformats.org/officeDocument/2006/relationships/image" Target="../media/image642.png"/><Relationship Id="rId41" Type="http://schemas.openxmlformats.org/officeDocument/2006/relationships/customXml" Target="../ink/ink917.xml"/><Relationship Id="rId62" Type="http://schemas.openxmlformats.org/officeDocument/2006/relationships/image" Target="../media/image28.tmp"/><Relationship Id="rId83" Type="http://schemas.openxmlformats.org/officeDocument/2006/relationships/image" Target="../media/image675.png"/><Relationship Id="rId88" Type="http://schemas.openxmlformats.org/officeDocument/2006/relationships/customXml" Target="../ink/ink939.xml"/><Relationship Id="rId111" Type="http://schemas.openxmlformats.org/officeDocument/2006/relationships/image" Target="../media/image534.png"/><Relationship Id="rId132" Type="http://schemas.openxmlformats.org/officeDocument/2006/relationships/customXml" Target="../ink/ink961.xml"/><Relationship Id="rId153" Type="http://schemas.openxmlformats.org/officeDocument/2006/relationships/image" Target="../media/image709.png"/><Relationship Id="rId15" Type="http://schemas.openxmlformats.org/officeDocument/2006/relationships/customXml" Target="../ink/ink904.xml"/><Relationship Id="rId36" Type="http://schemas.openxmlformats.org/officeDocument/2006/relationships/image" Target="../media/image650.png"/><Relationship Id="rId57" Type="http://schemas.openxmlformats.org/officeDocument/2006/relationships/customXml" Target="../ink/ink925.xml"/><Relationship Id="rId106" Type="http://schemas.openxmlformats.org/officeDocument/2006/relationships/customXml" Target="../ink/ink948.xml"/><Relationship Id="rId127" Type="http://schemas.openxmlformats.org/officeDocument/2006/relationships/image" Target="../media/image696.png"/><Relationship Id="rId10" Type="http://schemas.openxmlformats.org/officeDocument/2006/relationships/image" Target="../media/image637.png"/><Relationship Id="rId31" Type="http://schemas.openxmlformats.org/officeDocument/2006/relationships/customXml" Target="../ink/ink912.xml"/><Relationship Id="rId52" Type="http://schemas.openxmlformats.org/officeDocument/2006/relationships/image" Target="../media/image658.png"/><Relationship Id="rId73" Type="http://schemas.openxmlformats.org/officeDocument/2006/relationships/image" Target="../media/image670.png"/><Relationship Id="rId78" Type="http://schemas.openxmlformats.org/officeDocument/2006/relationships/customXml" Target="../ink/ink934.xml"/><Relationship Id="rId94" Type="http://schemas.openxmlformats.org/officeDocument/2006/relationships/customXml" Target="../ink/ink942.xml"/><Relationship Id="rId99" Type="http://schemas.openxmlformats.org/officeDocument/2006/relationships/image" Target="../media/image683.png"/><Relationship Id="rId101" Type="http://schemas.openxmlformats.org/officeDocument/2006/relationships/image" Target="../media/image684.png"/><Relationship Id="rId122" Type="http://schemas.openxmlformats.org/officeDocument/2006/relationships/customXml" Target="../ink/ink956.xml"/><Relationship Id="rId143" Type="http://schemas.openxmlformats.org/officeDocument/2006/relationships/image" Target="../media/image704.png"/><Relationship Id="rId148" Type="http://schemas.openxmlformats.org/officeDocument/2006/relationships/customXml" Target="../ink/ink969.xml"/><Relationship Id="rId164" Type="http://schemas.openxmlformats.org/officeDocument/2006/relationships/customXml" Target="../ink/ink977.xml"/><Relationship Id="rId169" Type="http://schemas.openxmlformats.org/officeDocument/2006/relationships/image" Target="../media/image717.png"/><Relationship Id="rId4" Type="http://schemas.openxmlformats.org/officeDocument/2006/relationships/image" Target="../media/image634.png"/><Relationship Id="rId9" Type="http://schemas.openxmlformats.org/officeDocument/2006/relationships/customXml" Target="../ink/ink901.xml"/><Relationship Id="rId26" Type="http://schemas.openxmlformats.org/officeDocument/2006/relationships/image" Target="../media/image645.png"/><Relationship Id="rId47" Type="http://schemas.openxmlformats.org/officeDocument/2006/relationships/customXml" Target="../ink/ink920.xml"/><Relationship Id="rId68" Type="http://schemas.openxmlformats.org/officeDocument/2006/relationships/image" Target="../media/image667.png"/><Relationship Id="rId89" Type="http://schemas.openxmlformats.org/officeDocument/2006/relationships/image" Target="../media/image678.png"/><Relationship Id="rId112" Type="http://schemas.openxmlformats.org/officeDocument/2006/relationships/customXml" Target="../ink/ink951.xml"/><Relationship Id="rId133" Type="http://schemas.openxmlformats.org/officeDocument/2006/relationships/image" Target="../media/image699.png"/><Relationship Id="rId154" Type="http://schemas.openxmlformats.org/officeDocument/2006/relationships/customXml" Target="../ink/ink972.xml"/><Relationship Id="rId16" Type="http://schemas.openxmlformats.org/officeDocument/2006/relationships/image" Target="../media/image640.png"/><Relationship Id="rId37" Type="http://schemas.openxmlformats.org/officeDocument/2006/relationships/customXml" Target="../ink/ink915.xml"/><Relationship Id="rId58" Type="http://schemas.openxmlformats.org/officeDocument/2006/relationships/image" Target="../media/image661.png"/><Relationship Id="rId79" Type="http://schemas.openxmlformats.org/officeDocument/2006/relationships/image" Target="../media/image673.png"/><Relationship Id="rId102" Type="http://schemas.openxmlformats.org/officeDocument/2006/relationships/customXml" Target="../ink/ink946.xml"/><Relationship Id="rId123" Type="http://schemas.openxmlformats.org/officeDocument/2006/relationships/image" Target="../media/image694.png"/><Relationship Id="rId144" Type="http://schemas.openxmlformats.org/officeDocument/2006/relationships/customXml" Target="../ink/ink967.xml"/><Relationship Id="rId90" Type="http://schemas.openxmlformats.org/officeDocument/2006/relationships/customXml" Target="../ink/ink940.xml"/><Relationship Id="rId165" Type="http://schemas.openxmlformats.org/officeDocument/2006/relationships/image" Target="../media/image715.png"/><Relationship Id="rId27" Type="http://schemas.openxmlformats.org/officeDocument/2006/relationships/customXml" Target="../ink/ink910.xml"/><Relationship Id="rId48" Type="http://schemas.openxmlformats.org/officeDocument/2006/relationships/image" Target="../media/image656.png"/><Relationship Id="rId69" Type="http://schemas.openxmlformats.org/officeDocument/2006/relationships/customXml" Target="../ink/ink930.xml"/><Relationship Id="rId113" Type="http://schemas.openxmlformats.org/officeDocument/2006/relationships/image" Target="../media/image689.png"/><Relationship Id="rId134" Type="http://schemas.openxmlformats.org/officeDocument/2006/relationships/customXml" Target="../ink/ink962.xml"/><Relationship Id="rId80" Type="http://schemas.openxmlformats.org/officeDocument/2006/relationships/customXml" Target="../ink/ink935.xml"/><Relationship Id="rId155" Type="http://schemas.openxmlformats.org/officeDocument/2006/relationships/image" Target="../media/image710.png"/><Relationship Id="rId17" Type="http://schemas.openxmlformats.org/officeDocument/2006/relationships/customXml" Target="../ink/ink905.xml"/><Relationship Id="rId38" Type="http://schemas.openxmlformats.org/officeDocument/2006/relationships/image" Target="../media/image651.png"/><Relationship Id="rId59" Type="http://schemas.openxmlformats.org/officeDocument/2006/relationships/customXml" Target="../ink/ink926.xml"/><Relationship Id="rId103" Type="http://schemas.openxmlformats.org/officeDocument/2006/relationships/image" Target="../media/image685.png"/><Relationship Id="rId124" Type="http://schemas.openxmlformats.org/officeDocument/2006/relationships/customXml" Target="../ink/ink957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992.xml"/><Relationship Id="rId117" Type="http://schemas.openxmlformats.org/officeDocument/2006/relationships/customXml" Target="../ink/ink1028.xml"/><Relationship Id="rId21" Type="http://schemas.openxmlformats.org/officeDocument/2006/relationships/image" Target="../media/image727.png"/><Relationship Id="rId63" Type="http://schemas.openxmlformats.org/officeDocument/2006/relationships/customXml" Target="../ink/ink1001.xml"/><Relationship Id="rId68" Type="http://schemas.openxmlformats.org/officeDocument/2006/relationships/image" Target="../media/image736.png"/><Relationship Id="rId84" Type="http://schemas.openxmlformats.org/officeDocument/2006/relationships/image" Target="../media/image746.png"/><Relationship Id="rId89" Type="http://schemas.openxmlformats.org/officeDocument/2006/relationships/customXml" Target="../ink/ink1014.xml"/><Relationship Id="rId112" Type="http://schemas.openxmlformats.org/officeDocument/2006/relationships/image" Target="../media/image178.png"/><Relationship Id="rId133" Type="http://schemas.openxmlformats.org/officeDocument/2006/relationships/customXml" Target="../ink/ink1036.xml"/><Relationship Id="rId138" Type="http://schemas.openxmlformats.org/officeDocument/2006/relationships/image" Target="../media/image191.png"/><Relationship Id="rId16" Type="http://schemas.openxmlformats.org/officeDocument/2006/relationships/customXml" Target="../ink/ink987.xml"/><Relationship Id="rId107" Type="http://schemas.openxmlformats.org/officeDocument/2006/relationships/customXml" Target="../ink/ink1023.xml"/><Relationship Id="rId11" Type="http://schemas.openxmlformats.org/officeDocument/2006/relationships/image" Target="../media/image722.png"/><Relationship Id="rId32" Type="http://schemas.openxmlformats.org/officeDocument/2006/relationships/customXml" Target="../ink/ink995.xml"/><Relationship Id="rId58" Type="http://schemas.openxmlformats.org/officeDocument/2006/relationships/image" Target="../media/image30.tmp"/><Relationship Id="rId74" Type="http://schemas.openxmlformats.org/officeDocument/2006/relationships/image" Target="../media/image739.png"/><Relationship Id="rId79" Type="http://schemas.openxmlformats.org/officeDocument/2006/relationships/customXml" Target="../ink/ink1009.xml"/><Relationship Id="rId102" Type="http://schemas.openxmlformats.org/officeDocument/2006/relationships/image" Target="../media/image6110.png"/><Relationship Id="rId123" Type="http://schemas.openxmlformats.org/officeDocument/2006/relationships/customXml" Target="../ink/ink1031.xml"/><Relationship Id="rId128" Type="http://schemas.openxmlformats.org/officeDocument/2006/relationships/image" Target="../media/image186.png"/><Relationship Id="rId5" Type="http://schemas.openxmlformats.org/officeDocument/2006/relationships/image" Target="../media/image719.png"/><Relationship Id="rId90" Type="http://schemas.openxmlformats.org/officeDocument/2006/relationships/image" Target="../media/image749.png"/><Relationship Id="rId95" Type="http://schemas.openxmlformats.org/officeDocument/2006/relationships/customXml" Target="../ink/ink1017.xml"/><Relationship Id="rId22" Type="http://schemas.openxmlformats.org/officeDocument/2006/relationships/customXml" Target="../ink/ink990.xml"/><Relationship Id="rId27" Type="http://schemas.openxmlformats.org/officeDocument/2006/relationships/image" Target="../media/image730.png"/><Relationship Id="rId64" Type="http://schemas.openxmlformats.org/officeDocument/2006/relationships/image" Target="../media/image669.png"/><Relationship Id="rId69" Type="http://schemas.openxmlformats.org/officeDocument/2006/relationships/customXml" Target="../ink/ink1004.xml"/><Relationship Id="rId113" Type="http://schemas.openxmlformats.org/officeDocument/2006/relationships/customXml" Target="../ink/ink1026.xml"/><Relationship Id="rId118" Type="http://schemas.openxmlformats.org/officeDocument/2006/relationships/image" Target="../media/image181.png"/><Relationship Id="rId134" Type="http://schemas.openxmlformats.org/officeDocument/2006/relationships/image" Target="../media/image189.png"/><Relationship Id="rId139" Type="http://schemas.openxmlformats.org/officeDocument/2006/relationships/comments" Target="../comments/comment10.xml"/><Relationship Id="rId80" Type="http://schemas.openxmlformats.org/officeDocument/2006/relationships/image" Target="../media/image742.png"/><Relationship Id="rId85" Type="http://schemas.openxmlformats.org/officeDocument/2006/relationships/customXml" Target="../ink/ink1012.xml"/><Relationship Id="rId12" Type="http://schemas.openxmlformats.org/officeDocument/2006/relationships/customXml" Target="../ink/ink985.xml"/><Relationship Id="rId17" Type="http://schemas.openxmlformats.org/officeDocument/2006/relationships/image" Target="../media/image725.png"/><Relationship Id="rId33" Type="http://schemas.openxmlformats.org/officeDocument/2006/relationships/image" Target="../media/image733.png"/><Relationship Id="rId59" Type="http://schemas.openxmlformats.org/officeDocument/2006/relationships/customXml" Target="../ink/ink999.xml"/><Relationship Id="rId103" Type="http://schemas.openxmlformats.org/officeDocument/2006/relationships/customXml" Target="../ink/ink1021.xml"/><Relationship Id="rId108" Type="http://schemas.openxmlformats.org/officeDocument/2006/relationships/image" Target="../media/image1350.png"/><Relationship Id="rId124" Type="http://schemas.openxmlformats.org/officeDocument/2006/relationships/image" Target="../media/image184.png"/><Relationship Id="rId129" Type="http://schemas.openxmlformats.org/officeDocument/2006/relationships/customXml" Target="../ink/ink1034.xml"/><Relationship Id="rId70" Type="http://schemas.openxmlformats.org/officeDocument/2006/relationships/image" Target="../media/image737.png"/><Relationship Id="rId75" Type="http://schemas.openxmlformats.org/officeDocument/2006/relationships/customXml" Target="../ink/ink1007.xml"/><Relationship Id="rId91" Type="http://schemas.openxmlformats.org/officeDocument/2006/relationships/customXml" Target="../ink/ink1015.xml"/><Relationship Id="rId96" Type="http://schemas.openxmlformats.org/officeDocument/2006/relationships/image" Target="../media/image75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82.xml"/><Relationship Id="rId23" Type="http://schemas.openxmlformats.org/officeDocument/2006/relationships/image" Target="../media/image728.png"/><Relationship Id="rId28" Type="http://schemas.openxmlformats.org/officeDocument/2006/relationships/customXml" Target="../ink/ink993.xml"/><Relationship Id="rId114" Type="http://schemas.openxmlformats.org/officeDocument/2006/relationships/image" Target="../media/image179.png"/><Relationship Id="rId119" Type="http://schemas.openxmlformats.org/officeDocument/2006/relationships/customXml" Target="../ink/ink1029.xml"/><Relationship Id="rId60" Type="http://schemas.openxmlformats.org/officeDocument/2006/relationships/image" Target="../media/image663.png"/><Relationship Id="rId65" Type="http://schemas.openxmlformats.org/officeDocument/2006/relationships/customXml" Target="../ink/ink1002.xml"/><Relationship Id="rId81" Type="http://schemas.openxmlformats.org/officeDocument/2006/relationships/customXml" Target="../ink/ink1010.xml"/><Relationship Id="rId86" Type="http://schemas.openxmlformats.org/officeDocument/2006/relationships/image" Target="../media/image747.png"/><Relationship Id="rId130" Type="http://schemas.openxmlformats.org/officeDocument/2006/relationships/image" Target="../media/image187.png"/><Relationship Id="rId135" Type="http://schemas.openxmlformats.org/officeDocument/2006/relationships/customXml" Target="../ink/ink1037.xml"/><Relationship Id="rId4" Type="http://schemas.openxmlformats.org/officeDocument/2006/relationships/customXml" Target="../ink/ink981.xml"/><Relationship Id="rId9" Type="http://schemas.openxmlformats.org/officeDocument/2006/relationships/image" Target="../media/image721.png"/><Relationship Id="rId13" Type="http://schemas.openxmlformats.org/officeDocument/2006/relationships/image" Target="../media/image723.png"/><Relationship Id="rId18" Type="http://schemas.openxmlformats.org/officeDocument/2006/relationships/customXml" Target="../ink/ink988.xml"/><Relationship Id="rId109" Type="http://schemas.openxmlformats.org/officeDocument/2006/relationships/customXml" Target="../ink/ink1024.xml"/><Relationship Id="rId34" Type="http://schemas.openxmlformats.org/officeDocument/2006/relationships/customXml" Target="../ink/ink996.xml"/><Relationship Id="rId55" Type="http://schemas.openxmlformats.org/officeDocument/2006/relationships/image" Target="../media/image744.png"/><Relationship Id="rId76" Type="http://schemas.openxmlformats.org/officeDocument/2006/relationships/image" Target="../media/image740.png"/><Relationship Id="rId97" Type="http://schemas.openxmlformats.org/officeDocument/2006/relationships/customXml" Target="../ink/ink1018.xml"/><Relationship Id="rId104" Type="http://schemas.openxmlformats.org/officeDocument/2006/relationships/image" Target="../media/image8310.png"/><Relationship Id="rId120" Type="http://schemas.openxmlformats.org/officeDocument/2006/relationships/image" Target="../media/image182.png"/><Relationship Id="rId125" Type="http://schemas.openxmlformats.org/officeDocument/2006/relationships/customXml" Target="../ink/ink1032.xml"/><Relationship Id="rId7" Type="http://schemas.openxmlformats.org/officeDocument/2006/relationships/image" Target="../media/image720.png"/><Relationship Id="rId71" Type="http://schemas.openxmlformats.org/officeDocument/2006/relationships/customXml" Target="../ink/ink1005.xml"/><Relationship Id="rId92" Type="http://schemas.openxmlformats.org/officeDocument/2006/relationships/image" Target="../media/image750.png"/><Relationship Id="rId2" Type="http://schemas.openxmlformats.org/officeDocument/2006/relationships/customXml" Target="../ink/ink980.xml"/><Relationship Id="rId29" Type="http://schemas.openxmlformats.org/officeDocument/2006/relationships/image" Target="../media/image731.png"/><Relationship Id="rId24" Type="http://schemas.openxmlformats.org/officeDocument/2006/relationships/customXml" Target="../ink/ink991.xml"/><Relationship Id="rId66" Type="http://schemas.openxmlformats.org/officeDocument/2006/relationships/image" Target="../media/image735.png"/><Relationship Id="rId87" Type="http://schemas.openxmlformats.org/officeDocument/2006/relationships/customXml" Target="../ink/ink1013.xml"/><Relationship Id="rId110" Type="http://schemas.openxmlformats.org/officeDocument/2006/relationships/image" Target="../media/image177.png"/><Relationship Id="rId115" Type="http://schemas.openxmlformats.org/officeDocument/2006/relationships/customXml" Target="../ink/ink1027.xml"/><Relationship Id="rId131" Type="http://schemas.openxmlformats.org/officeDocument/2006/relationships/customXml" Target="../ink/ink1035.xml"/><Relationship Id="rId136" Type="http://schemas.openxmlformats.org/officeDocument/2006/relationships/image" Target="../media/image190.png"/><Relationship Id="rId61" Type="http://schemas.openxmlformats.org/officeDocument/2006/relationships/customXml" Target="../ink/ink1000.xml"/><Relationship Id="rId82" Type="http://schemas.openxmlformats.org/officeDocument/2006/relationships/image" Target="../media/image743.png"/><Relationship Id="rId19" Type="http://schemas.openxmlformats.org/officeDocument/2006/relationships/image" Target="../media/image726.png"/><Relationship Id="rId14" Type="http://schemas.openxmlformats.org/officeDocument/2006/relationships/customXml" Target="../ink/ink986.xml"/><Relationship Id="rId30" Type="http://schemas.openxmlformats.org/officeDocument/2006/relationships/customXml" Target="../ink/ink994.xml"/><Relationship Id="rId35" Type="http://schemas.openxmlformats.org/officeDocument/2006/relationships/image" Target="../media/image734.png"/><Relationship Id="rId56" Type="http://schemas.openxmlformats.org/officeDocument/2006/relationships/customXml" Target="../ink/ink998.xml"/><Relationship Id="rId77" Type="http://schemas.openxmlformats.org/officeDocument/2006/relationships/customXml" Target="../ink/ink1008.xml"/><Relationship Id="rId100" Type="http://schemas.openxmlformats.org/officeDocument/2006/relationships/image" Target="../media/image754.png"/><Relationship Id="rId105" Type="http://schemas.openxmlformats.org/officeDocument/2006/relationships/customXml" Target="../ink/ink1022.xml"/><Relationship Id="rId126" Type="http://schemas.openxmlformats.org/officeDocument/2006/relationships/image" Target="../media/image185.png"/><Relationship Id="rId8" Type="http://schemas.openxmlformats.org/officeDocument/2006/relationships/customXml" Target="../ink/ink983.xml"/><Relationship Id="rId72" Type="http://schemas.openxmlformats.org/officeDocument/2006/relationships/image" Target="../media/image738.png"/><Relationship Id="rId93" Type="http://schemas.openxmlformats.org/officeDocument/2006/relationships/customXml" Target="../ink/ink1016.xml"/><Relationship Id="rId98" Type="http://schemas.openxmlformats.org/officeDocument/2006/relationships/image" Target="../media/image753.png"/><Relationship Id="rId121" Type="http://schemas.openxmlformats.org/officeDocument/2006/relationships/customXml" Target="../ink/ink1030.xml"/><Relationship Id="rId3" Type="http://schemas.openxmlformats.org/officeDocument/2006/relationships/image" Target="../media/image718.png"/><Relationship Id="rId25" Type="http://schemas.openxmlformats.org/officeDocument/2006/relationships/image" Target="../media/image729.png"/><Relationship Id="rId67" Type="http://schemas.openxmlformats.org/officeDocument/2006/relationships/customXml" Target="../ink/ink1003.xml"/><Relationship Id="rId116" Type="http://schemas.openxmlformats.org/officeDocument/2006/relationships/image" Target="../media/image180.png"/><Relationship Id="rId137" Type="http://schemas.openxmlformats.org/officeDocument/2006/relationships/customXml" Target="../ink/ink1038.xml"/><Relationship Id="rId20" Type="http://schemas.openxmlformats.org/officeDocument/2006/relationships/customXml" Target="../ink/ink989.xml"/><Relationship Id="rId62" Type="http://schemas.openxmlformats.org/officeDocument/2006/relationships/image" Target="../media/image664.png"/><Relationship Id="rId83" Type="http://schemas.openxmlformats.org/officeDocument/2006/relationships/customXml" Target="../ink/ink1011.xml"/><Relationship Id="rId88" Type="http://schemas.openxmlformats.org/officeDocument/2006/relationships/image" Target="../media/image748.png"/><Relationship Id="rId111" Type="http://schemas.openxmlformats.org/officeDocument/2006/relationships/customXml" Target="../ink/ink1025.xml"/><Relationship Id="rId132" Type="http://schemas.openxmlformats.org/officeDocument/2006/relationships/image" Target="../media/image188.png"/><Relationship Id="rId15" Type="http://schemas.openxmlformats.org/officeDocument/2006/relationships/image" Target="../media/image724.png"/><Relationship Id="rId36" Type="http://schemas.openxmlformats.org/officeDocument/2006/relationships/customXml" Target="../ink/ink997.xml"/><Relationship Id="rId57" Type="http://schemas.openxmlformats.org/officeDocument/2006/relationships/image" Target="../media/image745.png"/><Relationship Id="rId106" Type="http://schemas.openxmlformats.org/officeDocument/2006/relationships/image" Target="../media/image1340.png"/><Relationship Id="rId127" Type="http://schemas.openxmlformats.org/officeDocument/2006/relationships/customXml" Target="../ink/ink1033.xml"/><Relationship Id="rId10" Type="http://schemas.openxmlformats.org/officeDocument/2006/relationships/customXml" Target="../ink/ink984.xml"/><Relationship Id="rId31" Type="http://schemas.openxmlformats.org/officeDocument/2006/relationships/image" Target="../media/image732.png"/><Relationship Id="rId73" Type="http://schemas.openxmlformats.org/officeDocument/2006/relationships/customXml" Target="../ink/ink1006.xml"/><Relationship Id="rId78" Type="http://schemas.openxmlformats.org/officeDocument/2006/relationships/image" Target="../media/image741.png"/><Relationship Id="rId94" Type="http://schemas.openxmlformats.org/officeDocument/2006/relationships/image" Target="../media/image751.png"/><Relationship Id="rId99" Type="http://schemas.openxmlformats.org/officeDocument/2006/relationships/customXml" Target="../ink/ink1019.xml"/><Relationship Id="rId101" Type="http://schemas.openxmlformats.org/officeDocument/2006/relationships/customXml" Target="../ink/ink1020.xml"/><Relationship Id="rId122" Type="http://schemas.openxmlformats.org/officeDocument/2006/relationships/image" Target="../media/image183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096.xml"/><Relationship Id="rId299" Type="http://schemas.openxmlformats.org/officeDocument/2006/relationships/customXml" Target="../ink/ink1185.xml"/><Relationship Id="rId21" Type="http://schemas.openxmlformats.org/officeDocument/2006/relationships/customXml" Target="../ink/ink1048.xml"/><Relationship Id="rId63" Type="http://schemas.openxmlformats.org/officeDocument/2006/relationships/customXml" Target="../ink/ink1069.xml"/><Relationship Id="rId159" Type="http://schemas.openxmlformats.org/officeDocument/2006/relationships/customXml" Target="../ink/ink1115.xml"/><Relationship Id="rId170" Type="http://schemas.openxmlformats.org/officeDocument/2006/relationships/image" Target="../media/image860.png"/><Relationship Id="rId226" Type="http://schemas.openxmlformats.org/officeDocument/2006/relationships/image" Target="../media/image837.png"/><Relationship Id="rId268" Type="http://schemas.openxmlformats.org/officeDocument/2006/relationships/image" Target="../media/image885.png"/><Relationship Id="rId32" Type="http://schemas.openxmlformats.org/officeDocument/2006/relationships/image" Target="../media/image792.png"/><Relationship Id="rId74" Type="http://schemas.openxmlformats.org/officeDocument/2006/relationships/image" Target="../media/image766.png"/><Relationship Id="rId128" Type="http://schemas.openxmlformats.org/officeDocument/2006/relationships/image" Target="../media/image840.png"/><Relationship Id="rId5" Type="http://schemas.openxmlformats.org/officeDocument/2006/relationships/customXml" Target="../ink/ink1040.xml"/><Relationship Id="rId181" Type="http://schemas.openxmlformats.org/officeDocument/2006/relationships/customXml" Target="../ink/ink1126.xml"/><Relationship Id="rId237" Type="http://schemas.openxmlformats.org/officeDocument/2006/relationships/customXml" Target="../ink/ink1154.xml"/><Relationship Id="rId279" Type="http://schemas.openxmlformats.org/officeDocument/2006/relationships/customXml" Target="../ink/ink1175.xml"/><Relationship Id="rId43" Type="http://schemas.openxmlformats.org/officeDocument/2006/relationships/customXml" Target="../ink/ink1059.xml"/><Relationship Id="rId139" Type="http://schemas.openxmlformats.org/officeDocument/2006/relationships/customXml" Target="../ink/ink1105.xml"/><Relationship Id="rId290" Type="http://schemas.openxmlformats.org/officeDocument/2006/relationships/image" Target="../media/image896.png"/><Relationship Id="rId304" Type="http://schemas.openxmlformats.org/officeDocument/2006/relationships/image" Target="../media/image903.png"/><Relationship Id="rId85" Type="http://schemas.openxmlformats.org/officeDocument/2006/relationships/customXml" Target="../ink/ink1080.xml"/><Relationship Id="rId150" Type="http://schemas.openxmlformats.org/officeDocument/2006/relationships/image" Target="../media/image236.png"/><Relationship Id="rId192" Type="http://schemas.openxmlformats.org/officeDocument/2006/relationships/image" Target="../media/image820.png"/><Relationship Id="rId206" Type="http://schemas.openxmlformats.org/officeDocument/2006/relationships/image" Target="../media/image827.png"/><Relationship Id="rId248" Type="http://schemas.openxmlformats.org/officeDocument/2006/relationships/image" Target="../media/image875.png"/><Relationship Id="rId12" Type="http://schemas.openxmlformats.org/officeDocument/2006/relationships/image" Target="../media/image782.png"/><Relationship Id="rId108" Type="http://schemas.openxmlformats.org/officeDocument/2006/relationships/image" Target="../media/image808.png"/><Relationship Id="rId315" Type="http://schemas.openxmlformats.org/officeDocument/2006/relationships/customXml" Target="../ink/ink1193.xml"/><Relationship Id="rId54" Type="http://schemas.openxmlformats.org/officeDocument/2006/relationships/image" Target="../media/image803.png"/><Relationship Id="rId96" Type="http://schemas.openxmlformats.org/officeDocument/2006/relationships/image" Target="../media/image777.png"/><Relationship Id="rId161" Type="http://schemas.openxmlformats.org/officeDocument/2006/relationships/customXml" Target="../ink/ink1116.xml"/><Relationship Id="rId217" Type="http://schemas.openxmlformats.org/officeDocument/2006/relationships/customXml" Target="../ink/ink1144.xml"/><Relationship Id="rId259" Type="http://schemas.openxmlformats.org/officeDocument/2006/relationships/customXml" Target="../ink/ink1165.xml"/><Relationship Id="rId23" Type="http://schemas.openxmlformats.org/officeDocument/2006/relationships/customXml" Target="../ink/ink1049.xml"/><Relationship Id="rId119" Type="http://schemas.openxmlformats.org/officeDocument/2006/relationships/customXml" Target="../ink/ink1097.xml"/><Relationship Id="rId270" Type="http://schemas.openxmlformats.org/officeDocument/2006/relationships/image" Target="../media/image886.png"/><Relationship Id="rId65" Type="http://schemas.openxmlformats.org/officeDocument/2006/relationships/customXml" Target="../ink/ink1070.xml"/><Relationship Id="rId130" Type="http://schemas.openxmlformats.org/officeDocument/2006/relationships/image" Target="../media/image841.png"/><Relationship Id="rId172" Type="http://schemas.openxmlformats.org/officeDocument/2006/relationships/image" Target="../media/image861.png"/><Relationship Id="rId193" Type="http://schemas.openxmlformats.org/officeDocument/2006/relationships/customXml" Target="../ink/ink1132.xml"/><Relationship Id="rId207" Type="http://schemas.openxmlformats.org/officeDocument/2006/relationships/customXml" Target="../ink/ink1139.xml"/><Relationship Id="rId228" Type="http://schemas.openxmlformats.org/officeDocument/2006/relationships/image" Target="../media/image838.png"/><Relationship Id="rId249" Type="http://schemas.openxmlformats.org/officeDocument/2006/relationships/customXml" Target="../ink/ink1160.xml"/><Relationship Id="rId13" Type="http://schemas.openxmlformats.org/officeDocument/2006/relationships/customXml" Target="../ink/ink1044.xml"/><Relationship Id="rId109" Type="http://schemas.openxmlformats.org/officeDocument/2006/relationships/customXml" Target="../ink/ink1092.xml"/><Relationship Id="rId260" Type="http://schemas.openxmlformats.org/officeDocument/2006/relationships/image" Target="../media/image881.png"/><Relationship Id="rId281" Type="http://schemas.openxmlformats.org/officeDocument/2006/relationships/customXml" Target="../ink/ink1176.xml"/><Relationship Id="rId316" Type="http://schemas.openxmlformats.org/officeDocument/2006/relationships/image" Target="../media/image909.png"/><Relationship Id="rId34" Type="http://schemas.openxmlformats.org/officeDocument/2006/relationships/image" Target="../media/image793.png"/><Relationship Id="rId55" Type="http://schemas.openxmlformats.org/officeDocument/2006/relationships/customXml" Target="../ink/ink1065.xml"/><Relationship Id="rId76" Type="http://schemas.openxmlformats.org/officeDocument/2006/relationships/image" Target="../media/image767.png"/><Relationship Id="rId97" Type="http://schemas.openxmlformats.org/officeDocument/2006/relationships/customXml" Target="../ink/ink1086.xml"/><Relationship Id="rId120" Type="http://schemas.openxmlformats.org/officeDocument/2006/relationships/image" Target="../media/image814.png"/><Relationship Id="rId141" Type="http://schemas.openxmlformats.org/officeDocument/2006/relationships/customXml" Target="../ink/ink1106.xml"/><Relationship Id="rId7" Type="http://schemas.openxmlformats.org/officeDocument/2006/relationships/customXml" Target="../ink/ink1041.xml"/><Relationship Id="rId162" Type="http://schemas.openxmlformats.org/officeDocument/2006/relationships/image" Target="../media/image856.png"/><Relationship Id="rId183" Type="http://schemas.openxmlformats.org/officeDocument/2006/relationships/customXml" Target="../ink/ink1127.xml"/><Relationship Id="rId218" Type="http://schemas.openxmlformats.org/officeDocument/2006/relationships/image" Target="../media/image833.png"/><Relationship Id="rId239" Type="http://schemas.openxmlformats.org/officeDocument/2006/relationships/customXml" Target="../ink/ink1155.xml"/><Relationship Id="rId250" Type="http://schemas.openxmlformats.org/officeDocument/2006/relationships/image" Target="../media/image876.png"/><Relationship Id="rId271" Type="http://schemas.openxmlformats.org/officeDocument/2006/relationships/customXml" Target="../ink/ink1171.xml"/><Relationship Id="rId292" Type="http://schemas.openxmlformats.org/officeDocument/2006/relationships/image" Target="../media/image897.png"/><Relationship Id="rId306" Type="http://schemas.openxmlformats.org/officeDocument/2006/relationships/image" Target="../media/image904.png"/><Relationship Id="rId24" Type="http://schemas.openxmlformats.org/officeDocument/2006/relationships/image" Target="../media/image788.png"/><Relationship Id="rId45" Type="http://schemas.openxmlformats.org/officeDocument/2006/relationships/customXml" Target="../ink/ink1060.xml"/><Relationship Id="rId66" Type="http://schemas.openxmlformats.org/officeDocument/2006/relationships/image" Target="../media/image762.png"/><Relationship Id="rId87" Type="http://schemas.openxmlformats.org/officeDocument/2006/relationships/customXml" Target="../ink/ink1081.xml"/><Relationship Id="rId110" Type="http://schemas.openxmlformats.org/officeDocument/2006/relationships/image" Target="../media/image809.png"/><Relationship Id="rId131" Type="http://schemas.openxmlformats.org/officeDocument/2006/relationships/customXml" Target="../ink/ink1101.xml"/><Relationship Id="rId152" Type="http://schemas.openxmlformats.org/officeDocument/2006/relationships/image" Target="../media/image851.png"/><Relationship Id="rId173" Type="http://schemas.openxmlformats.org/officeDocument/2006/relationships/customXml" Target="../ink/ink1122.xml"/><Relationship Id="rId194" Type="http://schemas.openxmlformats.org/officeDocument/2006/relationships/image" Target="../media/image821.png"/><Relationship Id="rId208" Type="http://schemas.openxmlformats.org/officeDocument/2006/relationships/image" Target="../media/image828.png"/><Relationship Id="rId229" Type="http://schemas.openxmlformats.org/officeDocument/2006/relationships/customXml" Target="../ink/ink1150.xml"/><Relationship Id="rId240" Type="http://schemas.openxmlformats.org/officeDocument/2006/relationships/image" Target="../media/image871.png"/><Relationship Id="rId261" Type="http://schemas.openxmlformats.org/officeDocument/2006/relationships/customXml" Target="../ink/ink1166.xml"/><Relationship Id="rId14" Type="http://schemas.openxmlformats.org/officeDocument/2006/relationships/image" Target="../media/image783.png"/><Relationship Id="rId35" Type="http://schemas.openxmlformats.org/officeDocument/2006/relationships/customXml" Target="../ink/ink1055.xml"/><Relationship Id="rId56" Type="http://schemas.openxmlformats.org/officeDocument/2006/relationships/image" Target="../media/image804.png"/><Relationship Id="rId77" Type="http://schemas.openxmlformats.org/officeDocument/2006/relationships/customXml" Target="../ink/ink1076.xml"/><Relationship Id="rId100" Type="http://schemas.openxmlformats.org/officeDocument/2006/relationships/image" Target="../media/image800.png"/><Relationship Id="rId282" Type="http://schemas.openxmlformats.org/officeDocument/2006/relationships/image" Target="../media/image892.png"/><Relationship Id="rId317" Type="http://schemas.openxmlformats.org/officeDocument/2006/relationships/customXml" Target="../ink/ink1194.xml"/><Relationship Id="rId8" Type="http://schemas.openxmlformats.org/officeDocument/2006/relationships/image" Target="../media/image780.png"/><Relationship Id="rId98" Type="http://schemas.openxmlformats.org/officeDocument/2006/relationships/image" Target="../media/image799.png"/><Relationship Id="rId121" Type="http://schemas.openxmlformats.org/officeDocument/2006/relationships/customXml" Target="../ink/ink1098.xml"/><Relationship Id="rId142" Type="http://schemas.openxmlformats.org/officeDocument/2006/relationships/image" Target="../media/image847.png"/><Relationship Id="rId163" Type="http://schemas.openxmlformats.org/officeDocument/2006/relationships/customXml" Target="../ink/ink1117.xml"/><Relationship Id="rId184" Type="http://schemas.openxmlformats.org/officeDocument/2006/relationships/image" Target="../media/image816.png"/><Relationship Id="rId219" Type="http://schemas.openxmlformats.org/officeDocument/2006/relationships/customXml" Target="../ink/ink1145.xml"/><Relationship Id="rId230" Type="http://schemas.openxmlformats.org/officeDocument/2006/relationships/image" Target="../media/image839.png"/><Relationship Id="rId251" Type="http://schemas.openxmlformats.org/officeDocument/2006/relationships/customXml" Target="../ink/ink1161.xml"/><Relationship Id="rId25" Type="http://schemas.openxmlformats.org/officeDocument/2006/relationships/customXml" Target="../ink/ink1050.xml"/><Relationship Id="rId46" Type="http://schemas.openxmlformats.org/officeDocument/2006/relationships/image" Target="../media/image756.png"/><Relationship Id="rId67" Type="http://schemas.openxmlformats.org/officeDocument/2006/relationships/customXml" Target="../ink/ink1071.xml"/><Relationship Id="rId272" Type="http://schemas.openxmlformats.org/officeDocument/2006/relationships/image" Target="../media/image887.png"/><Relationship Id="rId293" Type="http://schemas.openxmlformats.org/officeDocument/2006/relationships/customXml" Target="../ink/ink1182.xml"/><Relationship Id="rId307" Type="http://schemas.openxmlformats.org/officeDocument/2006/relationships/customXml" Target="../ink/ink1189.xml"/><Relationship Id="rId88" Type="http://schemas.openxmlformats.org/officeDocument/2006/relationships/image" Target="../media/image773.png"/><Relationship Id="rId111" Type="http://schemas.openxmlformats.org/officeDocument/2006/relationships/customXml" Target="../ink/ink1093.xml"/><Relationship Id="rId132" Type="http://schemas.openxmlformats.org/officeDocument/2006/relationships/image" Target="../media/image842.png"/><Relationship Id="rId153" Type="http://schemas.openxmlformats.org/officeDocument/2006/relationships/customXml" Target="../ink/ink1112.xml"/><Relationship Id="rId174" Type="http://schemas.openxmlformats.org/officeDocument/2006/relationships/image" Target="../media/image862.png"/><Relationship Id="rId195" Type="http://schemas.openxmlformats.org/officeDocument/2006/relationships/customXml" Target="../ink/ink1133.xml"/><Relationship Id="rId209" Type="http://schemas.openxmlformats.org/officeDocument/2006/relationships/customXml" Target="../ink/ink1140.xml"/><Relationship Id="rId220" Type="http://schemas.openxmlformats.org/officeDocument/2006/relationships/image" Target="../media/image834.png"/><Relationship Id="rId241" Type="http://schemas.openxmlformats.org/officeDocument/2006/relationships/customXml" Target="../ink/ink1156.xml"/><Relationship Id="rId15" Type="http://schemas.openxmlformats.org/officeDocument/2006/relationships/customXml" Target="../ink/ink1045.xml"/><Relationship Id="rId36" Type="http://schemas.openxmlformats.org/officeDocument/2006/relationships/image" Target="../media/image794.png"/><Relationship Id="rId57" Type="http://schemas.openxmlformats.org/officeDocument/2006/relationships/customXml" Target="../ink/ink1066.xml"/><Relationship Id="rId262" Type="http://schemas.openxmlformats.org/officeDocument/2006/relationships/image" Target="../media/image882.png"/><Relationship Id="rId283" Type="http://schemas.openxmlformats.org/officeDocument/2006/relationships/customXml" Target="../ink/ink1177.xml"/><Relationship Id="rId318" Type="http://schemas.openxmlformats.org/officeDocument/2006/relationships/image" Target="../media/image910.png"/><Relationship Id="rId78" Type="http://schemas.openxmlformats.org/officeDocument/2006/relationships/image" Target="../media/image768.png"/><Relationship Id="rId99" Type="http://schemas.openxmlformats.org/officeDocument/2006/relationships/customXml" Target="../ink/ink1087.xml"/><Relationship Id="rId101" Type="http://schemas.openxmlformats.org/officeDocument/2006/relationships/customXml" Target="../ink/ink1088.xml"/><Relationship Id="rId122" Type="http://schemas.openxmlformats.org/officeDocument/2006/relationships/image" Target="../media/image815.png"/><Relationship Id="rId143" Type="http://schemas.openxmlformats.org/officeDocument/2006/relationships/customXml" Target="../ink/ink1107.xml"/><Relationship Id="rId164" Type="http://schemas.openxmlformats.org/officeDocument/2006/relationships/image" Target="../media/image857.png"/><Relationship Id="rId185" Type="http://schemas.openxmlformats.org/officeDocument/2006/relationships/customXml" Target="../ink/ink1128.xml"/><Relationship Id="rId9" Type="http://schemas.openxmlformats.org/officeDocument/2006/relationships/customXml" Target="../ink/ink1042.xml"/><Relationship Id="rId210" Type="http://schemas.openxmlformats.org/officeDocument/2006/relationships/image" Target="../media/image829.png"/><Relationship Id="rId26" Type="http://schemas.openxmlformats.org/officeDocument/2006/relationships/image" Target="../media/image789.png"/><Relationship Id="rId231" Type="http://schemas.openxmlformats.org/officeDocument/2006/relationships/customXml" Target="../ink/ink1151.xml"/><Relationship Id="rId252" Type="http://schemas.openxmlformats.org/officeDocument/2006/relationships/image" Target="../media/image877.png"/><Relationship Id="rId273" Type="http://schemas.openxmlformats.org/officeDocument/2006/relationships/customXml" Target="../ink/ink1172.xml"/><Relationship Id="rId294" Type="http://schemas.openxmlformats.org/officeDocument/2006/relationships/image" Target="../media/image898.png"/><Relationship Id="rId308" Type="http://schemas.openxmlformats.org/officeDocument/2006/relationships/image" Target="../media/image905.png"/><Relationship Id="rId47" Type="http://schemas.openxmlformats.org/officeDocument/2006/relationships/customXml" Target="../ink/ink1061.xml"/><Relationship Id="rId68" Type="http://schemas.openxmlformats.org/officeDocument/2006/relationships/image" Target="../media/image763.png"/><Relationship Id="rId89" Type="http://schemas.openxmlformats.org/officeDocument/2006/relationships/customXml" Target="../ink/ink1082.xml"/><Relationship Id="rId112" Type="http://schemas.openxmlformats.org/officeDocument/2006/relationships/image" Target="../media/image810.png"/><Relationship Id="rId133" Type="http://schemas.openxmlformats.org/officeDocument/2006/relationships/customXml" Target="../ink/ink1102.xml"/><Relationship Id="rId154" Type="http://schemas.openxmlformats.org/officeDocument/2006/relationships/image" Target="../media/image852.png"/><Relationship Id="rId175" Type="http://schemas.openxmlformats.org/officeDocument/2006/relationships/customXml" Target="../ink/ink1123.xml"/><Relationship Id="rId196" Type="http://schemas.openxmlformats.org/officeDocument/2006/relationships/image" Target="../media/image822.png"/><Relationship Id="rId200" Type="http://schemas.openxmlformats.org/officeDocument/2006/relationships/image" Target="../media/image824.png"/><Relationship Id="rId16" Type="http://schemas.openxmlformats.org/officeDocument/2006/relationships/image" Target="../media/image784.png"/><Relationship Id="rId221" Type="http://schemas.openxmlformats.org/officeDocument/2006/relationships/customXml" Target="../ink/ink1146.xml"/><Relationship Id="rId242" Type="http://schemas.openxmlformats.org/officeDocument/2006/relationships/image" Target="../media/image872.png"/><Relationship Id="rId263" Type="http://schemas.openxmlformats.org/officeDocument/2006/relationships/customXml" Target="../ink/ink1167.xml"/><Relationship Id="rId284" Type="http://schemas.openxmlformats.org/officeDocument/2006/relationships/image" Target="../media/image893.png"/><Relationship Id="rId37" Type="http://schemas.openxmlformats.org/officeDocument/2006/relationships/customXml" Target="../ink/ink1056.xml"/><Relationship Id="rId58" Type="http://schemas.openxmlformats.org/officeDocument/2006/relationships/image" Target="../media/image758.png"/><Relationship Id="rId79" Type="http://schemas.openxmlformats.org/officeDocument/2006/relationships/customXml" Target="../ink/ink1077.xml"/><Relationship Id="rId102" Type="http://schemas.openxmlformats.org/officeDocument/2006/relationships/image" Target="../media/image805.png"/><Relationship Id="rId123" Type="http://schemas.openxmlformats.org/officeDocument/2006/relationships/customXml" Target="../ink/ink1099.xml"/><Relationship Id="rId144" Type="http://schemas.openxmlformats.org/officeDocument/2006/relationships/image" Target="../media/image848.png"/><Relationship Id="rId90" Type="http://schemas.openxmlformats.org/officeDocument/2006/relationships/image" Target="../media/image774.png"/><Relationship Id="rId165" Type="http://schemas.openxmlformats.org/officeDocument/2006/relationships/customXml" Target="../ink/ink1118.xml"/><Relationship Id="rId186" Type="http://schemas.openxmlformats.org/officeDocument/2006/relationships/image" Target="../media/image817.png"/><Relationship Id="rId211" Type="http://schemas.openxmlformats.org/officeDocument/2006/relationships/customXml" Target="../ink/ink1141.xml"/><Relationship Id="rId232" Type="http://schemas.openxmlformats.org/officeDocument/2006/relationships/image" Target="../media/image867.png"/><Relationship Id="rId253" Type="http://schemas.openxmlformats.org/officeDocument/2006/relationships/customXml" Target="../ink/ink1162.xml"/><Relationship Id="rId274" Type="http://schemas.openxmlformats.org/officeDocument/2006/relationships/image" Target="../media/image888.png"/><Relationship Id="rId295" Type="http://schemas.openxmlformats.org/officeDocument/2006/relationships/customXml" Target="../ink/ink1183.xml"/><Relationship Id="rId309" Type="http://schemas.openxmlformats.org/officeDocument/2006/relationships/customXml" Target="../ink/ink1190.xml"/><Relationship Id="rId27" Type="http://schemas.openxmlformats.org/officeDocument/2006/relationships/customXml" Target="../ink/ink1051.xml"/><Relationship Id="rId48" Type="http://schemas.openxmlformats.org/officeDocument/2006/relationships/image" Target="../media/image757.png"/><Relationship Id="rId69" Type="http://schemas.openxmlformats.org/officeDocument/2006/relationships/customXml" Target="../ink/ink1072.xml"/><Relationship Id="rId113" Type="http://schemas.openxmlformats.org/officeDocument/2006/relationships/customXml" Target="../ink/ink1094.xml"/><Relationship Id="rId134" Type="http://schemas.openxmlformats.org/officeDocument/2006/relationships/image" Target="../media/image843.png"/><Relationship Id="rId80" Type="http://schemas.openxmlformats.org/officeDocument/2006/relationships/image" Target="../media/image769.png"/><Relationship Id="rId155" Type="http://schemas.openxmlformats.org/officeDocument/2006/relationships/customXml" Target="../ink/ink1113.xml"/><Relationship Id="rId176" Type="http://schemas.openxmlformats.org/officeDocument/2006/relationships/image" Target="../media/image863.png"/><Relationship Id="rId197" Type="http://schemas.openxmlformats.org/officeDocument/2006/relationships/customXml" Target="../ink/ink1134.xml"/><Relationship Id="rId201" Type="http://schemas.openxmlformats.org/officeDocument/2006/relationships/customXml" Target="../ink/ink1136.xml"/><Relationship Id="rId222" Type="http://schemas.openxmlformats.org/officeDocument/2006/relationships/image" Target="../media/image835.png"/><Relationship Id="rId243" Type="http://schemas.openxmlformats.org/officeDocument/2006/relationships/customXml" Target="../ink/ink1157.xml"/><Relationship Id="rId264" Type="http://schemas.openxmlformats.org/officeDocument/2006/relationships/image" Target="../media/image883.png"/><Relationship Id="rId285" Type="http://schemas.openxmlformats.org/officeDocument/2006/relationships/customXml" Target="../ink/ink1178.xml"/><Relationship Id="rId17" Type="http://schemas.openxmlformats.org/officeDocument/2006/relationships/customXml" Target="../ink/ink1046.xml"/><Relationship Id="rId38" Type="http://schemas.openxmlformats.org/officeDocument/2006/relationships/image" Target="../media/image795.png"/><Relationship Id="rId59" Type="http://schemas.openxmlformats.org/officeDocument/2006/relationships/customXml" Target="../ink/ink1067.xml"/><Relationship Id="rId103" Type="http://schemas.openxmlformats.org/officeDocument/2006/relationships/customXml" Target="../ink/ink1089.xml"/><Relationship Id="rId310" Type="http://schemas.openxmlformats.org/officeDocument/2006/relationships/image" Target="../media/image906.png"/><Relationship Id="rId70" Type="http://schemas.openxmlformats.org/officeDocument/2006/relationships/image" Target="../media/image764.png"/><Relationship Id="rId91" Type="http://schemas.openxmlformats.org/officeDocument/2006/relationships/customXml" Target="../ink/ink1083.xml"/><Relationship Id="rId145" Type="http://schemas.openxmlformats.org/officeDocument/2006/relationships/customXml" Target="../ink/ink1108.xml"/><Relationship Id="rId166" Type="http://schemas.openxmlformats.org/officeDocument/2006/relationships/image" Target="../media/image858.png"/><Relationship Id="rId187" Type="http://schemas.openxmlformats.org/officeDocument/2006/relationships/customXml" Target="../ink/ink1129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830.png"/><Relationship Id="rId233" Type="http://schemas.openxmlformats.org/officeDocument/2006/relationships/customXml" Target="../ink/ink1152.xml"/><Relationship Id="rId254" Type="http://schemas.openxmlformats.org/officeDocument/2006/relationships/image" Target="../media/image878.png"/><Relationship Id="rId28" Type="http://schemas.openxmlformats.org/officeDocument/2006/relationships/image" Target="../media/image790.png"/><Relationship Id="rId49" Type="http://schemas.openxmlformats.org/officeDocument/2006/relationships/customXml" Target="../ink/ink1062.xml"/><Relationship Id="rId114" Type="http://schemas.openxmlformats.org/officeDocument/2006/relationships/image" Target="../media/image811.png"/><Relationship Id="rId275" Type="http://schemas.openxmlformats.org/officeDocument/2006/relationships/customXml" Target="../ink/ink1173.xml"/><Relationship Id="rId296" Type="http://schemas.openxmlformats.org/officeDocument/2006/relationships/image" Target="../media/image899.png"/><Relationship Id="rId300" Type="http://schemas.openxmlformats.org/officeDocument/2006/relationships/image" Target="../media/image901.png"/><Relationship Id="rId60" Type="http://schemas.openxmlformats.org/officeDocument/2006/relationships/image" Target="../media/image759.png"/><Relationship Id="rId81" Type="http://schemas.openxmlformats.org/officeDocument/2006/relationships/customXml" Target="../ink/ink1078.xml"/><Relationship Id="rId135" Type="http://schemas.openxmlformats.org/officeDocument/2006/relationships/customXml" Target="../ink/ink1103.xml"/><Relationship Id="rId156" Type="http://schemas.openxmlformats.org/officeDocument/2006/relationships/image" Target="../media/image853.png"/><Relationship Id="rId177" Type="http://schemas.openxmlformats.org/officeDocument/2006/relationships/customXml" Target="../ink/ink1124.xml"/><Relationship Id="rId198" Type="http://schemas.openxmlformats.org/officeDocument/2006/relationships/image" Target="../media/image823.png"/><Relationship Id="rId202" Type="http://schemas.openxmlformats.org/officeDocument/2006/relationships/image" Target="../media/image825.png"/><Relationship Id="rId223" Type="http://schemas.openxmlformats.org/officeDocument/2006/relationships/customXml" Target="../ink/ink1147.xml"/><Relationship Id="rId244" Type="http://schemas.openxmlformats.org/officeDocument/2006/relationships/image" Target="../media/image873.png"/><Relationship Id="rId18" Type="http://schemas.openxmlformats.org/officeDocument/2006/relationships/image" Target="../media/image785.png"/><Relationship Id="rId39" Type="http://schemas.openxmlformats.org/officeDocument/2006/relationships/customXml" Target="../ink/ink1057.xml"/><Relationship Id="rId265" Type="http://schemas.openxmlformats.org/officeDocument/2006/relationships/customXml" Target="../ink/ink1168.xml"/><Relationship Id="rId286" Type="http://schemas.openxmlformats.org/officeDocument/2006/relationships/image" Target="../media/image894.png"/><Relationship Id="rId50" Type="http://schemas.openxmlformats.org/officeDocument/2006/relationships/image" Target="../media/image801.png"/><Relationship Id="rId104" Type="http://schemas.openxmlformats.org/officeDocument/2006/relationships/image" Target="../media/image806.png"/><Relationship Id="rId146" Type="http://schemas.openxmlformats.org/officeDocument/2006/relationships/image" Target="../media/image849.png"/><Relationship Id="rId167" Type="http://schemas.openxmlformats.org/officeDocument/2006/relationships/customXml" Target="../ink/ink1119.xml"/><Relationship Id="rId188" Type="http://schemas.openxmlformats.org/officeDocument/2006/relationships/image" Target="../media/image818.png"/><Relationship Id="rId311" Type="http://schemas.openxmlformats.org/officeDocument/2006/relationships/customXml" Target="../ink/ink1191.xml"/><Relationship Id="rId71" Type="http://schemas.openxmlformats.org/officeDocument/2006/relationships/customXml" Target="../ink/ink1073.xml"/><Relationship Id="rId92" Type="http://schemas.openxmlformats.org/officeDocument/2006/relationships/image" Target="../media/image775.png"/><Relationship Id="rId213" Type="http://schemas.openxmlformats.org/officeDocument/2006/relationships/customXml" Target="../ink/ink1142.xml"/><Relationship Id="rId234" Type="http://schemas.openxmlformats.org/officeDocument/2006/relationships/image" Target="../media/image868.png"/><Relationship Id="rId2" Type="http://schemas.openxmlformats.org/officeDocument/2006/relationships/image" Target="../media/image31.tmp"/><Relationship Id="rId29" Type="http://schemas.openxmlformats.org/officeDocument/2006/relationships/customXml" Target="../ink/ink1052.xml"/><Relationship Id="rId255" Type="http://schemas.openxmlformats.org/officeDocument/2006/relationships/customXml" Target="../ink/ink1163.xml"/><Relationship Id="rId276" Type="http://schemas.openxmlformats.org/officeDocument/2006/relationships/image" Target="../media/image889.png"/><Relationship Id="rId297" Type="http://schemas.openxmlformats.org/officeDocument/2006/relationships/customXml" Target="../ink/ink1184.xml"/><Relationship Id="rId40" Type="http://schemas.openxmlformats.org/officeDocument/2006/relationships/image" Target="../media/image796.png"/><Relationship Id="rId115" Type="http://schemas.openxmlformats.org/officeDocument/2006/relationships/customXml" Target="../ink/ink1095.xml"/><Relationship Id="rId136" Type="http://schemas.openxmlformats.org/officeDocument/2006/relationships/image" Target="../media/image844.png"/><Relationship Id="rId157" Type="http://schemas.openxmlformats.org/officeDocument/2006/relationships/customXml" Target="../ink/ink1114.xml"/><Relationship Id="rId178" Type="http://schemas.openxmlformats.org/officeDocument/2006/relationships/image" Target="../media/image864.png"/><Relationship Id="rId301" Type="http://schemas.openxmlformats.org/officeDocument/2006/relationships/customXml" Target="../ink/ink1186.xml"/><Relationship Id="rId61" Type="http://schemas.openxmlformats.org/officeDocument/2006/relationships/customXml" Target="../ink/ink1068.xml"/><Relationship Id="rId82" Type="http://schemas.openxmlformats.org/officeDocument/2006/relationships/image" Target="../media/image770.png"/><Relationship Id="rId199" Type="http://schemas.openxmlformats.org/officeDocument/2006/relationships/customXml" Target="../ink/ink1135.xml"/><Relationship Id="rId203" Type="http://schemas.openxmlformats.org/officeDocument/2006/relationships/customXml" Target="../ink/ink1137.xml"/><Relationship Id="rId19" Type="http://schemas.openxmlformats.org/officeDocument/2006/relationships/customXml" Target="../ink/ink1047.xml"/><Relationship Id="rId224" Type="http://schemas.openxmlformats.org/officeDocument/2006/relationships/image" Target="../media/image836.png"/><Relationship Id="rId245" Type="http://schemas.openxmlformats.org/officeDocument/2006/relationships/customXml" Target="../ink/ink1158.xml"/><Relationship Id="rId266" Type="http://schemas.openxmlformats.org/officeDocument/2006/relationships/image" Target="../media/image884.png"/><Relationship Id="rId287" Type="http://schemas.openxmlformats.org/officeDocument/2006/relationships/customXml" Target="../ink/ink1179.xml"/><Relationship Id="rId30" Type="http://schemas.openxmlformats.org/officeDocument/2006/relationships/image" Target="../media/image791.png"/><Relationship Id="rId105" Type="http://schemas.openxmlformats.org/officeDocument/2006/relationships/customXml" Target="../ink/ink1090.xml"/><Relationship Id="rId147" Type="http://schemas.openxmlformats.org/officeDocument/2006/relationships/customXml" Target="../ink/ink1109.xml"/><Relationship Id="rId168" Type="http://schemas.openxmlformats.org/officeDocument/2006/relationships/image" Target="../media/image859.png"/><Relationship Id="rId312" Type="http://schemas.openxmlformats.org/officeDocument/2006/relationships/image" Target="../media/image907.png"/><Relationship Id="rId51" Type="http://schemas.openxmlformats.org/officeDocument/2006/relationships/customXml" Target="../ink/ink1063.xml"/><Relationship Id="rId72" Type="http://schemas.openxmlformats.org/officeDocument/2006/relationships/image" Target="../media/image765.png"/><Relationship Id="rId93" Type="http://schemas.openxmlformats.org/officeDocument/2006/relationships/customXml" Target="../ink/ink1084.xml"/><Relationship Id="rId189" Type="http://schemas.openxmlformats.org/officeDocument/2006/relationships/customXml" Target="../ink/ink1130.xml"/><Relationship Id="rId3" Type="http://schemas.openxmlformats.org/officeDocument/2006/relationships/customXml" Target="../ink/ink1039.xml"/><Relationship Id="rId214" Type="http://schemas.openxmlformats.org/officeDocument/2006/relationships/image" Target="../media/image831.png"/><Relationship Id="rId235" Type="http://schemas.openxmlformats.org/officeDocument/2006/relationships/customXml" Target="../ink/ink1153.xml"/><Relationship Id="rId256" Type="http://schemas.openxmlformats.org/officeDocument/2006/relationships/image" Target="../media/image879.png"/><Relationship Id="rId277" Type="http://schemas.openxmlformats.org/officeDocument/2006/relationships/customXml" Target="../ink/ink1174.xml"/><Relationship Id="rId298" Type="http://schemas.openxmlformats.org/officeDocument/2006/relationships/image" Target="../media/image900.png"/><Relationship Id="rId116" Type="http://schemas.openxmlformats.org/officeDocument/2006/relationships/image" Target="../media/image812.png"/><Relationship Id="rId137" Type="http://schemas.openxmlformats.org/officeDocument/2006/relationships/customXml" Target="../ink/ink1104.xml"/><Relationship Id="rId158" Type="http://schemas.openxmlformats.org/officeDocument/2006/relationships/image" Target="../media/image854.png"/><Relationship Id="rId302" Type="http://schemas.openxmlformats.org/officeDocument/2006/relationships/image" Target="../media/image902.png"/><Relationship Id="rId20" Type="http://schemas.openxmlformats.org/officeDocument/2006/relationships/image" Target="../media/image786.png"/><Relationship Id="rId41" Type="http://schemas.openxmlformats.org/officeDocument/2006/relationships/customXml" Target="../ink/ink1058.xml"/><Relationship Id="rId62" Type="http://schemas.openxmlformats.org/officeDocument/2006/relationships/image" Target="../media/image760.png"/><Relationship Id="rId83" Type="http://schemas.openxmlformats.org/officeDocument/2006/relationships/customXml" Target="../ink/ink1079.xml"/><Relationship Id="rId179" Type="http://schemas.openxmlformats.org/officeDocument/2006/relationships/customXml" Target="../ink/ink1125.xml"/><Relationship Id="rId190" Type="http://schemas.openxmlformats.org/officeDocument/2006/relationships/image" Target="../media/image819.png"/><Relationship Id="rId204" Type="http://schemas.openxmlformats.org/officeDocument/2006/relationships/image" Target="../media/image826.png"/><Relationship Id="rId225" Type="http://schemas.openxmlformats.org/officeDocument/2006/relationships/customXml" Target="../ink/ink1148.xml"/><Relationship Id="rId246" Type="http://schemas.openxmlformats.org/officeDocument/2006/relationships/image" Target="../media/image874.png"/><Relationship Id="rId267" Type="http://schemas.openxmlformats.org/officeDocument/2006/relationships/customXml" Target="../ink/ink1169.xml"/><Relationship Id="rId288" Type="http://schemas.openxmlformats.org/officeDocument/2006/relationships/image" Target="../media/image895.png"/><Relationship Id="rId106" Type="http://schemas.openxmlformats.org/officeDocument/2006/relationships/image" Target="../media/image807.png"/><Relationship Id="rId313" Type="http://schemas.openxmlformats.org/officeDocument/2006/relationships/customXml" Target="../ink/ink1192.xml"/><Relationship Id="rId10" Type="http://schemas.openxmlformats.org/officeDocument/2006/relationships/image" Target="../media/image781.png"/><Relationship Id="rId31" Type="http://schemas.openxmlformats.org/officeDocument/2006/relationships/customXml" Target="../ink/ink1053.xml"/><Relationship Id="rId52" Type="http://schemas.openxmlformats.org/officeDocument/2006/relationships/image" Target="../media/image802.png"/><Relationship Id="rId73" Type="http://schemas.openxmlformats.org/officeDocument/2006/relationships/customXml" Target="../ink/ink1074.xml"/><Relationship Id="rId94" Type="http://schemas.openxmlformats.org/officeDocument/2006/relationships/image" Target="../media/image776.png"/><Relationship Id="rId148" Type="http://schemas.openxmlformats.org/officeDocument/2006/relationships/image" Target="../media/image850.png"/><Relationship Id="rId169" Type="http://schemas.openxmlformats.org/officeDocument/2006/relationships/customXml" Target="../ink/ink1120.xml"/><Relationship Id="rId4" Type="http://schemas.openxmlformats.org/officeDocument/2006/relationships/image" Target="../media/image778.png"/><Relationship Id="rId180" Type="http://schemas.openxmlformats.org/officeDocument/2006/relationships/image" Target="../media/image865.png"/><Relationship Id="rId215" Type="http://schemas.openxmlformats.org/officeDocument/2006/relationships/customXml" Target="../ink/ink1143.xml"/><Relationship Id="rId236" Type="http://schemas.openxmlformats.org/officeDocument/2006/relationships/image" Target="../media/image869.png"/><Relationship Id="rId257" Type="http://schemas.openxmlformats.org/officeDocument/2006/relationships/customXml" Target="../ink/ink1164.xml"/><Relationship Id="rId278" Type="http://schemas.openxmlformats.org/officeDocument/2006/relationships/image" Target="../media/image890.png"/><Relationship Id="rId303" Type="http://schemas.openxmlformats.org/officeDocument/2006/relationships/customXml" Target="../ink/ink1187.xml"/><Relationship Id="rId42" Type="http://schemas.openxmlformats.org/officeDocument/2006/relationships/image" Target="../media/image797.png"/><Relationship Id="rId84" Type="http://schemas.openxmlformats.org/officeDocument/2006/relationships/image" Target="../media/image771.png"/><Relationship Id="rId138" Type="http://schemas.openxmlformats.org/officeDocument/2006/relationships/image" Target="../media/image845.png"/><Relationship Id="rId191" Type="http://schemas.openxmlformats.org/officeDocument/2006/relationships/customXml" Target="../ink/ink1131.xml"/><Relationship Id="rId205" Type="http://schemas.openxmlformats.org/officeDocument/2006/relationships/customXml" Target="../ink/ink1138.xml"/><Relationship Id="rId247" Type="http://schemas.openxmlformats.org/officeDocument/2006/relationships/customXml" Target="../ink/ink1159.xml"/><Relationship Id="rId107" Type="http://schemas.openxmlformats.org/officeDocument/2006/relationships/customXml" Target="../ink/ink1091.xml"/><Relationship Id="rId289" Type="http://schemas.openxmlformats.org/officeDocument/2006/relationships/customXml" Target="../ink/ink1180.xml"/><Relationship Id="rId11" Type="http://schemas.openxmlformats.org/officeDocument/2006/relationships/customXml" Target="../ink/ink1043.xml"/><Relationship Id="rId53" Type="http://schemas.openxmlformats.org/officeDocument/2006/relationships/customXml" Target="../ink/ink1064.xml"/><Relationship Id="rId149" Type="http://schemas.openxmlformats.org/officeDocument/2006/relationships/customXml" Target="../ink/ink1110.xml"/><Relationship Id="rId314" Type="http://schemas.openxmlformats.org/officeDocument/2006/relationships/image" Target="../media/image908.png"/><Relationship Id="rId95" Type="http://schemas.openxmlformats.org/officeDocument/2006/relationships/customXml" Target="../ink/ink1085.xml"/><Relationship Id="rId160" Type="http://schemas.openxmlformats.org/officeDocument/2006/relationships/image" Target="../media/image855.png"/><Relationship Id="rId216" Type="http://schemas.openxmlformats.org/officeDocument/2006/relationships/image" Target="../media/image832.png"/><Relationship Id="rId258" Type="http://schemas.openxmlformats.org/officeDocument/2006/relationships/image" Target="../media/image880.png"/><Relationship Id="rId22" Type="http://schemas.openxmlformats.org/officeDocument/2006/relationships/image" Target="../media/image787.png"/><Relationship Id="rId64" Type="http://schemas.openxmlformats.org/officeDocument/2006/relationships/image" Target="../media/image761.png"/><Relationship Id="rId118" Type="http://schemas.openxmlformats.org/officeDocument/2006/relationships/image" Target="../media/image813.png"/><Relationship Id="rId171" Type="http://schemas.openxmlformats.org/officeDocument/2006/relationships/customXml" Target="../ink/ink1121.xml"/><Relationship Id="rId227" Type="http://schemas.openxmlformats.org/officeDocument/2006/relationships/customXml" Target="../ink/ink1149.xml"/><Relationship Id="rId269" Type="http://schemas.openxmlformats.org/officeDocument/2006/relationships/customXml" Target="../ink/ink1170.xml"/><Relationship Id="rId33" Type="http://schemas.openxmlformats.org/officeDocument/2006/relationships/customXml" Target="../ink/ink1054.xml"/><Relationship Id="rId129" Type="http://schemas.openxmlformats.org/officeDocument/2006/relationships/customXml" Target="../ink/ink1100.xml"/><Relationship Id="rId280" Type="http://schemas.openxmlformats.org/officeDocument/2006/relationships/image" Target="../media/image891.png"/><Relationship Id="rId75" Type="http://schemas.openxmlformats.org/officeDocument/2006/relationships/customXml" Target="../ink/ink1075.xml"/><Relationship Id="rId140" Type="http://schemas.openxmlformats.org/officeDocument/2006/relationships/image" Target="../media/image846.png"/><Relationship Id="rId182" Type="http://schemas.openxmlformats.org/officeDocument/2006/relationships/image" Target="../media/image866.png"/><Relationship Id="rId6" Type="http://schemas.openxmlformats.org/officeDocument/2006/relationships/image" Target="../media/image779.png"/><Relationship Id="rId238" Type="http://schemas.openxmlformats.org/officeDocument/2006/relationships/image" Target="../media/image870.png"/><Relationship Id="rId291" Type="http://schemas.openxmlformats.org/officeDocument/2006/relationships/customXml" Target="../ink/ink1181.xml"/><Relationship Id="rId305" Type="http://schemas.openxmlformats.org/officeDocument/2006/relationships/customXml" Target="../ink/ink1188.xml"/><Relationship Id="rId44" Type="http://schemas.openxmlformats.org/officeDocument/2006/relationships/image" Target="../media/image798.png"/><Relationship Id="rId86" Type="http://schemas.openxmlformats.org/officeDocument/2006/relationships/image" Target="../media/image772.png"/><Relationship Id="rId151" Type="http://schemas.openxmlformats.org/officeDocument/2006/relationships/customXml" Target="../ink/ink111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4.png"/><Relationship Id="rId13" Type="http://schemas.openxmlformats.org/officeDocument/2006/relationships/customXml" Target="../ink/ink1200.xml"/><Relationship Id="rId18" Type="http://schemas.openxmlformats.org/officeDocument/2006/relationships/image" Target="../media/image919.png"/><Relationship Id="rId3" Type="http://schemas.openxmlformats.org/officeDocument/2006/relationships/customXml" Target="../ink/ink1195.xml"/><Relationship Id="rId7" Type="http://schemas.openxmlformats.org/officeDocument/2006/relationships/customXml" Target="../ink/ink1197.xml"/><Relationship Id="rId12" Type="http://schemas.openxmlformats.org/officeDocument/2006/relationships/image" Target="../media/image916.png"/><Relationship Id="rId17" Type="http://schemas.openxmlformats.org/officeDocument/2006/relationships/customXml" Target="../ink/ink1202.xml"/><Relationship Id="rId2" Type="http://schemas.openxmlformats.org/officeDocument/2006/relationships/image" Target="../media/image32.tmp"/><Relationship Id="rId16" Type="http://schemas.openxmlformats.org/officeDocument/2006/relationships/image" Target="../media/image9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3.png"/><Relationship Id="rId11" Type="http://schemas.openxmlformats.org/officeDocument/2006/relationships/customXml" Target="../ink/ink1199.xml"/><Relationship Id="rId5" Type="http://schemas.openxmlformats.org/officeDocument/2006/relationships/customXml" Target="../ink/ink1196.xml"/><Relationship Id="rId15" Type="http://schemas.openxmlformats.org/officeDocument/2006/relationships/customXml" Target="../ink/ink1201.xml"/><Relationship Id="rId10" Type="http://schemas.openxmlformats.org/officeDocument/2006/relationships/image" Target="../media/image915.png"/><Relationship Id="rId19" Type="http://schemas.openxmlformats.org/officeDocument/2006/relationships/comments" Target="../comments/comment11.xml"/><Relationship Id="rId4" Type="http://schemas.openxmlformats.org/officeDocument/2006/relationships/image" Target="../media/image912.png"/><Relationship Id="rId9" Type="http://schemas.openxmlformats.org/officeDocument/2006/relationships/customXml" Target="../ink/ink1198.xml"/><Relationship Id="rId14" Type="http://schemas.openxmlformats.org/officeDocument/2006/relationships/image" Target="../media/image917.png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36.png"/><Relationship Id="rId117" Type="http://schemas.openxmlformats.org/officeDocument/2006/relationships/customXml" Target="../ink/ink216.xml"/><Relationship Id="rId21" Type="http://schemas.openxmlformats.org/officeDocument/2006/relationships/customXml" Target="../ink/ink168.xml"/><Relationship Id="rId42" Type="http://schemas.openxmlformats.org/officeDocument/2006/relationships/image" Target="../media/image244.png"/><Relationship Id="rId47" Type="http://schemas.openxmlformats.org/officeDocument/2006/relationships/customXml" Target="../ink/ink181.xml"/><Relationship Id="rId63" Type="http://schemas.openxmlformats.org/officeDocument/2006/relationships/customXml" Target="../ink/ink189.xml"/><Relationship Id="rId68" Type="http://schemas.openxmlformats.org/officeDocument/2006/relationships/image" Target="../media/image256.png"/><Relationship Id="rId84" Type="http://schemas.openxmlformats.org/officeDocument/2006/relationships/image" Target="../media/image178.png"/><Relationship Id="rId89" Type="http://schemas.openxmlformats.org/officeDocument/2006/relationships/customXml" Target="../ink/ink202.xml"/><Relationship Id="rId112" Type="http://schemas.openxmlformats.org/officeDocument/2006/relationships/image" Target="../media/image192.png"/><Relationship Id="rId16" Type="http://schemas.openxmlformats.org/officeDocument/2006/relationships/image" Target="../media/image231.png"/><Relationship Id="rId107" Type="http://schemas.openxmlformats.org/officeDocument/2006/relationships/customXml" Target="../ink/ink211.xml"/><Relationship Id="rId11" Type="http://schemas.openxmlformats.org/officeDocument/2006/relationships/customXml" Target="../ink/ink163.xml"/><Relationship Id="rId32" Type="http://schemas.openxmlformats.org/officeDocument/2006/relationships/image" Target="../media/image239.png"/><Relationship Id="rId37" Type="http://schemas.openxmlformats.org/officeDocument/2006/relationships/customXml" Target="../ink/ink176.xml"/><Relationship Id="rId53" Type="http://schemas.openxmlformats.org/officeDocument/2006/relationships/customXml" Target="../ink/ink184.xml"/><Relationship Id="rId58" Type="http://schemas.openxmlformats.org/officeDocument/2006/relationships/image" Target="../media/image252.png"/><Relationship Id="rId74" Type="http://schemas.openxmlformats.org/officeDocument/2006/relationships/image" Target="../media/image6110.png"/><Relationship Id="rId79" Type="http://schemas.openxmlformats.org/officeDocument/2006/relationships/customXml" Target="../ink/ink197.xml"/><Relationship Id="rId102" Type="http://schemas.openxmlformats.org/officeDocument/2006/relationships/image" Target="../media/image187.png"/><Relationship Id="rId123" Type="http://schemas.openxmlformats.org/officeDocument/2006/relationships/customXml" Target="../ink/ink219.xml"/><Relationship Id="rId5" Type="http://schemas.openxmlformats.org/officeDocument/2006/relationships/customXml" Target="../ink/ink160.xml"/><Relationship Id="rId90" Type="http://schemas.openxmlformats.org/officeDocument/2006/relationships/image" Target="../media/image181.png"/><Relationship Id="rId95" Type="http://schemas.openxmlformats.org/officeDocument/2006/relationships/customXml" Target="../ink/ink205.xml"/><Relationship Id="rId22" Type="http://schemas.openxmlformats.org/officeDocument/2006/relationships/image" Target="../media/image234.png"/><Relationship Id="rId27" Type="http://schemas.openxmlformats.org/officeDocument/2006/relationships/customXml" Target="../ink/ink171.xml"/><Relationship Id="rId43" Type="http://schemas.openxmlformats.org/officeDocument/2006/relationships/customXml" Target="../ink/ink179.xml"/><Relationship Id="rId48" Type="http://schemas.openxmlformats.org/officeDocument/2006/relationships/image" Target="../media/image247.png"/><Relationship Id="rId64" Type="http://schemas.openxmlformats.org/officeDocument/2006/relationships/image" Target="../media/image1410.png"/><Relationship Id="rId69" Type="http://schemas.openxmlformats.org/officeDocument/2006/relationships/customXml" Target="../ink/ink192.xml"/><Relationship Id="rId113" Type="http://schemas.openxmlformats.org/officeDocument/2006/relationships/customXml" Target="../ink/ink214.xml"/><Relationship Id="rId118" Type="http://schemas.openxmlformats.org/officeDocument/2006/relationships/image" Target="../media/image195.png"/><Relationship Id="rId80" Type="http://schemas.openxmlformats.org/officeDocument/2006/relationships/image" Target="../media/image1350.png"/><Relationship Id="rId85" Type="http://schemas.openxmlformats.org/officeDocument/2006/relationships/customXml" Target="../ink/ink200.xml"/><Relationship Id="rId12" Type="http://schemas.openxmlformats.org/officeDocument/2006/relationships/image" Target="../media/image229.png"/><Relationship Id="rId17" Type="http://schemas.openxmlformats.org/officeDocument/2006/relationships/customXml" Target="../ink/ink166.xml"/><Relationship Id="rId33" Type="http://schemas.openxmlformats.org/officeDocument/2006/relationships/customXml" Target="../ink/ink174.xml"/><Relationship Id="rId38" Type="http://schemas.openxmlformats.org/officeDocument/2006/relationships/image" Target="../media/image242.png"/><Relationship Id="rId59" Type="http://schemas.openxmlformats.org/officeDocument/2006/relationships/customXml" Target="../ink/ink187.xml"/><Relationship Id="rId103" Type="http://schemas.openxmlformats.org/officeDocument/2006/relationships/customXml" Target="../ink/ink209.xml"/><Relationship Id="rId108" Type="http://schemas.openxmlformats.org/officeDocument/2006/relationships/image" Target="../media/image190.png"/><Relationship Id="rId124" Type="http://schemas.openxmlformats.org/officeDocument/2006/relationships/image" Target="../media/image198.png"/><Relationship Id="rId54" Type="http://schemas.openxmlformats.org/officeDocument/2006/relationships/image" Target="../media/image250.png"/><Relationship Id="rId70" Type="http://schemas.openxmlformats.org/officeDocument/2006/relationships/image" Target="../media/image257.png"/><Relationship Id="rId75" Type="http://schemas.openxmlformats.org/officeDocument/2006/relationships/customXml" Target="../ink/ink195.xml"/><Relationship Id="rId91" Type="http://schemas.openxmlformats.org/officeDocument/2006/relationships/customXml" Target="../ink/ink203.xml"/><Relationship Id="rId96" Type="http://schemas.openxmlformats.org/officeDocument/2006/relationships/image" Target="../media/image1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6.png"/><Relationship Id="rId23" Type="http://schemas.openxmlformats.org/officeDocument/2006/relationships/customXml" Target="../ink/ink169.xml"/><Relationship Id="rId28" Type="http://schemas.openxmlformats.org/officeDocument/2006/relationships/image" Target="../media/image237.png"/><Relationship Id="rId49" Type="http://schemas.openxmlformats.org/officeDocument/2006/relationships/customXml" Target="../ink/ink182.xml"/><Relationship Id="rId114" Type="http://schemas.openxmlformats.org/officeDocument/2006/relationships/image" Target="../media/image193.png"/><Relationship Id="rId119" Type="http://schemas.openxmlformats.org/officeDocument/2006/relationships/customXml" Target="../ink/ink217.xml"/><Relationship Id="rId44" Type="http://schemas.openxmlformats.org/officeDocument/2006/relationships/image" Target="../media/image245.png"/><Relationship Id="rId60" Type="http://schemas.openxmlformats.org/officeDocument/2006/relationships/image" Target="../media/image253.png"/><Relationship Id="rId65" Type="http://schemas.openxmlformats.org/officeDocument/2006/relationships/customXml" Target="../ink/ink190.xml"/><Relationship Id="rId81" Type="http://schemas.openxmlformats.org/officeDocument/2006/relationships/customXml" Target="../ink/ink198.xml"/><Relationship Id="rId86" Type="http://schemas.openxmlformats.org/officeDocument/2006/relationships/image" Target="../media/image179.png"/><Relationship Id="rId13" Type="http://schemas.openxmlformats.org/officeDocument/2006/relationships/customXml" Target="../ink/ink164.xml"/><Relationship Id="rId18" Type="http://schemas.openxmlformats.org/officeDocument/2006/relationships/image" Target="../media/image232.png"/><Relationship Id="rId39" Type="http://schemas.openxmlformats.org/officeDocument/2006/relationships/customXml" Target="../ink/ink177.xml"/><Relationship Id="rId109" Type="http://schemas.openxmlformats.org/officeDocument/2006/relationships/customXml" Target="../ink/ink212.xml"/><Relationship Id="rId34" Type="http://schemas.openxmlformats.org/officeDocument/2006/relationships/image" Target="../media/image240.png"/><Relationship Id="rId50" Type="http://schemas.openxmlformats.org/officeDocument/2006/relationships/image" Target="../media/image248.png"/><Relationship Id="rId55" Type="http://schemas.openxmlformats.org/officeDocument/2006/relationships/customXml" Target="../ink/ink185.xml"/><Relationship Id="rId76" Type="http://schemas.openxmlformats.org/officeDocument/2006/relationships/image" Target="../media/image8310.png"/><Relationship Id="rId97" Type="http://schemas.openxmlformats.org/officeDocument/2006/relationships/customXml" Target="../ink/ink206.xml"/><Relationship Id="rId104" Type="http://schemas.openxmlformats.org/officeDocument/2006/relationships/image" Target="../media/image188.png"/><Relationship Id="rId120" Type="http://schemas.openxmlformats.org/officeDocument/2006/relationships/image" Target="../media/image196.png"/><Relationship Id="rId125" Type="http://schemas.openxmlformats.org/officeDocument/2006/relationships/customXml" Target="../ink/ink220.xml"/><Relationship Id="rId7" Type="http://schemas.openxmlformats.org/officeDocument/2006/relationships/customXml" Target="../ink/ink161.xml"/><Relationship Id="rId71" Type="http://schemas.openxmlformats.org/officeDocument/2006/relationships/customXml" Target="../ink/ink193.xml"/><Relationship Id="rId92" Type="http://schemas.openxmlformats.org/officeDocument/2006/relationships/image" Target="../media/image182.png"/><Relationship Id="rId2" Type="http://schemas.openxmlformats.org/officeDocument/2006/relationships/image" Target="../media/image2.tmp"/><Relationship Id="rId29" Type="http://schemas.openxmlformats.org/officeDocument/2006/relationships/customXml" Target="../ink/ink172.xml"/><Relationship Id="rId24" Type="http://schemas.openxmlformats.org/officeDocument/2006/relationships/image" Target="../media/image235.png"/><Relationship Id="rId40" Type="http://schemas.openxmlformats.org/officeDocument/2006/relationships/image" Target="../media/image243.png"/><Relationship Id="rId45" Type="http://schemas.openxmlformats.org/officeDocument/2006/relationships/customXml" Target="../ink/ink180.xml"/><Relationship Id="rId66" Type="http://schemas.openxmlformats.org/officeDocument/2006/relationships/image" Target="../media/image255.png"/><Relationship Id="rId87" Type="http://schemas.openxmlformats.org/officeDocument/2006/relationships/customXml" Target="../ink/ink201.xml"/><Relationship Id="rId110" Type="http://schemas.openxmlformats.org/officeDocument/2006/relationships/image" Target="../media/image191.png"/><Relationship Id="rId115" Type="http://schemas.openxmlformats.org/officeDocument/2006/relationships/customXml" Target="../ink/ink215.xml"/><Relationship Id="rId61" Type="http://schemas.openxmlformats.org/officeDocument/2006/relationships/customXml" Target="../ink/ink188.xml"/><Relationship Id="rId82" Type="http://schemas.openxmlformats.org/officeDocument/2006/relationships/image" Target="../media/image177.png"/><Relationship Id="rId19" Type="http://schemas.openxmlformats.org/officeDocument/2006/relationships/customXml" Target="../ink/ink167.xml"/><Relationship Id="rId14" Type="http://schemas.openxmlformats.org/officeDocument/2006/relationships/image" Target="../media/image230.png"/><Relationship Id="rId30" Type="http://schemas.openxmlformats.org/officeDocument/2006/relationships/image" Target="../media/image238.png"/><Relationship Id="rId35" Type="http://schemas.openxmlformats.org/officeDocument/2006/relationships/customXml" Target="../ink/ink175.xml"/><Relationship Id="rId56" Type="http://schemas.openxmlformats.org/officeDocument/2006/relationships/image" Target="../media/image251.png"/><Relationship Id="rId77" Type="http://schemas.openxmlformats.org/officeDocument/2006/relationships/customXml" Target="../ink/ink196.xml"/><Relationship Id="rId100" Type="http://schemas.openxmlformats.org/officeDocument/2006/relationships/image" Target="../media/image186.png"/><Relationship Id="rId105" Type="http://schemas.openxmlformats.org/officeDocument/2006/relationships/customXml" Target="../ink/ink210.xml"/><Relationship Id="rId126" Type="http://schemas.openxmlformats.org/officeDocument/2006/relationships/image" Target="../media/image199.png"/><Relationship Id="rId8" Type="http://schemas.openxmlformats.org/officeDocument/2006/relationships/image" Target="../media/image227.png"/><Relationship Id="rId51" Type="http://schemas.openxmlformats.org/officeDocument/2006/relationships/customXml" Target="../ink/ink183.xml"/><Relationship Id="rId72" Type="http://schemas.openxmlformats.org/officeDocument/2006/relationships/image" Target="../media/image258.png"/><Relationship Id="rId93" Type="http://schemas.openxmlformats.org/officeDocument/2006/relationships/customXml" Target="../ink/ink204.xml"/><Relationship Id="rId98" Type="http://schemas.openxmlformats.org/officeDocument/2006/relationships/image" Target="../media/image185.png"/><Relationship Id="rId121" Type="http://schemas.openxmlformats.org/officeDocument/2006/relationships/customXml" Target="../ink/ink218.xml"/><Relationship Id="rId3" Type="http://schemas.openxmlformats.org/officeDocument/2006/relationships/image" Target="../media/image3.tmp"/><Relationship Id="rId25" Type="http://schemas.openxmlformats.org/officeDocument/2006/relationships/customXml" Target="../ink/ink170.xml"/><Relationship Id="rId46" Type="http://schemas.openxmlformats.org/officeDocument/2006/relationships/image" Target="../media/image246.png"/><Relationship Id="rId67" Type="http://schemas.openxmlformats.org/officeDocument/2006/relationships/customXml" Target="../ink/ink191.xml"/><Relationship Id="rId116" Type="http://schemas.openxmlformats.org/officeDocument/2006/relationships/image" Target="../media/image194.png"/><Relationship Id="rId20" Type="http://schemas.openxmlformats.org/officeDocument/2006/relationships/image" Target="../media/image233.png"/><Relationship Id="rId41" Type="http://schemas.openxmlformats.org/officeDocument/2006/relationships/customXml" Target="../ink/ink178.xml"/><Relationship Id="rId62" Type="http://schemas.openxmlformats.org/officeDocument/2006/relationships/image" Target="../media/image254.png"/><Relationship Id="rId83" Type="http://schemas.openxmlformats.org/officeDocument/2006/relationships/customXml" Target="../ink/ink199.xml"/><Relationship Id="rId88" Type="http://schemas.openxmlformats.org/officeDocument/2006/relationships/image" Target="../media/image180.png"/><Relationship Id="rId111" Type="http://schemas.openxmlformats.org/officeDocument/2006/relationships/customXml" Target="../ink/ink213.xml"/><Relationship Id="rId15" Type="http://schemas.openxmlformats.org/officeDocument/2006/relationships/customXml" Target="../ink/ink165.xml"/><Relationship Id="rId36" Type="http://schemas.openxmlformats.org/officeDocument/2006/relationships/image" Target="../media/image241.png"/><Relationship Id="rId57" Type="http://schemas.openxmlformats.org/officeDocument/2006/relationships/customXml" Target="../ink/ink186.xml"/><Relationship Id="rId106" Type="http://schemas.openxmlformats.org/officeDocument/2006/relationships/image" Target="../media/image189.png"/><Relationship Id="rId127" Type="http://schemas.openxmlformats.org/officeDocument/2006/relationships/comments" Target="../comments/comment1.xml"/><Relationship Id="rId10" Type="http://schemas.openxmlformats.org/officeDocument/2006/relationships/image" Target="../media/image228.png"/><Relationship Id="rId31" Type="http://schemas.openxmlformats.org/officeDocument/2006/relationships/customXml" Target="../ink/ink173.xml"/><Relationship Id="rId52" Type="http://schemas.openxmlformats.org/officeDocument/2006/relationships/image" Target="../media/image249.png"/><Relationship Id="rId73" Type="http://schemas.openxmlformats.org/officeDocument/2006/relationships/customXml" Target="../ink/ink194.xml"/><Relationship Id="rId78" Type="http://schemas.openxmlformats.org/officeDocument/2006/relationships/image" Target="../media/image1340.png"/><Relationship Id="rId94" Type="http://schemas.openxmlformats.org/officeDocument/2006/relationships/image" Target="../media/image183.png"/><Relationship Id="rId99" Type="http://schemas.openxmlformats.org/officeDocument/2006/relationships/customXml" Target="../ink/ink207.xml"/><Relationship Id="rId101" Type="http://schemas.openxmlformats.org/officeDocument/2006/relationships/customXml" Target="../ink/ink208.xml"/><Relationship Id="rId122" Type="http://schemas.openxmlformats.org/officeDocument/2006/relationships/image" Target="../media/image197.png"/><Relationship Id="rId4" Type="http://schemas.openxmlformats.org/officeDocument/2006/relationships/image" Target="../media/image4.tmp"/><Relationship Id="rId9" Type="http://schemas.openxmlformats.org/officeDocument/2006/relationships/customXml" Target="../ink/ink162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259.xml"/><Relationship Id="rId21" Type="http://schemas.openxmlformats.org/officeDocument/2006/relationships/customXml" Target="../ink/ink1211.xml"/><Relationship Id="rId42" Type="http://schemas.openxmlformats.org/officeDocument/2006/relationships/image" Target="../media/image974.png"/><Relationship Id="rId63" Type="http://schemas.openxmlformats.org/officeDocument/2006/relationships/customXml" Target="../ink/ink1232.xml"/><Relationship Id="rId84" Type="http://schemas.openxmlformats.org/officeDocument/2006/relationships/image" Target="../media/image995.png"/><Relationship Id="rId138" Type="http://schemas.openxmlformats.org/officeDocument/2006/relationships/image" Target="../media/image938.png"/><Relationship Id="rId159" Type="http://schemas.openxmlformats.org/officeDocument/2006/relationships/customXml" Target="../ink/ink1280.xml"/><Relationship Id="rId170" Type="http://schemas.openxmlformats.org/officeDocument/2006/relationships/image" Target="../media/image954.png"/><Relationship Id="rId191" Type="http://schemas.openxmlformats.org/officeDocument/2006/relationships/customXml" Target="../ink/ink1296.xml"/><Relationship Id="rId205" Type="http://schemas.openxmlformats.org/officeDocument/2006/relationships/customXml" Target="../ink/ink1303.xml"/><Relationship Id="rId226" Type="http://schemas.openxmlformats.org/officeDocument/2006/relationships/image" Target="../media/image1033.png"/><Relationship Id="rId107" Type="http://schemas.openxmlformats.org/officeDocument/2006/relationships/customXml" Target="../ink/ink1254.xml"/><Relationship Id="rId11" Type="http://schemas.openxmlformats.org/officeDocument/2006/relationships/customXml" Target="../ink/ink1206.xml"/><Relationship Id="rId32" Type="http://schemas.openxmlformats.org/officeDocument/2006/relationships/image" Target="../media/image969.png"/><Relationship Id="rId53" Type="http://schemas.openxmlformats.org/officeDocument/2006/relationships/customXml" Target="../ink/ink1227.xml"/><Relationship Id="rId74" Type="http://schemas.openxmlformats.org/officeDocument/2006/relationships/image" Target="../media/image990.png"/><Relationship Id="rId128" Type="http://schemas.openxmlformats.org/officeDocument/2006/relationships/image" Target="../media/image933.png"/><Relationship Id="rId149" Type="http://schemas.openxmlformats.org/officeDocument/2006/relationships/customXml" Target="../ink/ink1275.xml"/><Relationship Id="rId5" Type="http://schemas.openxmlformats.org/officeDocument/2006/relationships/customXml" Target="../ink/ink1203.xml"/><Relationship Id="rId95" Type="http://schemas.openxmlformats.org/officeDocument/2006/relationships/customXml" Target="../ink/ink1248.xml"/><Relationship Id="rId160" Type="http://schemas.openxmlformats.org/officeDocument/2006/relationships/image" Target="../media/image949.png"/><Relationship Id="rId181" Type="http://schemas.openxmlformats.org/officeDocument/2006/relationships/customXml" Target="../ink/ink1291.xml"/><Relationship Id="rId216" Type="http://schemas.openxmlformats.org/officeDocument/2006/relationships/image" Target="../media/image1028.png"/><Relationship Id="rId237" Type="http://schemas.openxmlformats.org/officeDocument/2006/relationships/customXml" Target="../ink/ink1319.xml"/><Relationship Id="rId22" Type="http://schemas.openxmlformats.org/officeDocument/2006/relationships/image" Target="../media/image964.png"/><Relationship Id="rId43" Type="http://schemas.openxmlformats.org/officeDocument/2006/relationships/customXml" Target="../ink/ink1222.xml"/><Relationship Id="rId64" Type="http://schemas.openxmlformats.org/officeDocument/2006/relationships/image" Target="../media/image985.png"/><Relationship Id="rId118" Type="http://schemas.openxmlformats.org/officeDocument/2006/relationships/image" Target="../media/image928.png"/><Relationship Id="rId139" Type="http://schemas.openxmlformats.org/officeDocument/2006/relationships/customXml" Target="../ink/ink1270.xml"/><Relationship Id="rId85" Type="http://schemas.openxmlformats.org/officeDocument/2006/relationships/customXml" Target="../ink/ink1243.xml"/><Relationship Id="rId150" Type="http://schemas.openxmlformats.org/officeDocument/2006/relationships/image" Target="../media/image944.png"/><Relationship Id="rId171" Type="http://schemas.openxmlformats.org/officeDocument/2006/relationships/customXml" Target="../ink/ink1286.xml"/><Relationship Id="rId192" Type="http://schemas.openxmlformats.org/officeDocument/2006/relationships/image" Target="../media/image1016.png"/><Relationship Id="rId206" Type="http://schemas.openxmlformats.org/officeDocument/2006/relationships/image" Target="../media/image1023.png"/><Relationship Id="rId227" Type="http://schemas.openxmlformats.org/officeDocument/2006/relationships/customXml" Target="../ink/ink1314.xml"/><Relationship Id="rId12" Type="http://schemas.openxmlformats.org/officeDocument/2006/relationships/image" Target="../media/image959.png"/><Relationship Id="rId33" Type="http://schemas.openxmlformats.org/officeDocument/2006/relationships/customXml" Target="../ink/ink1217.xml"/><Relationship Id="rId108" Type="http://schemas.openxmlformats.org/officeDocument/2006/relationships/image" Target="../media/image923.png"/><Relationship Id="rId129" Type="http://schemas.openxmlformats.org/officeDocument/2006/relationships/customXml" Target="../ink/ink1265.xml"/><Relationship Id="rId54" Type="http://schemas.openxmlformats.org/officeDocument/2006/relationships/image" Target="../media/image980.png"/><Relationship Id="rId75" Type="http://schemas.openxmlformats.org/officeDocument/2006/relationships/customXml" Target="../ink/ink1238.xml"/><Relationship Id="rId96" Type="http://schemas.openxmlformats.org/officeDocument/2006/relationships/image" Target="../media/image1001.png"/><Relationship Id="rId140" Type="http://schemas.openxmlformats.org/officeDocument/2006/relationships/image" Target="../media/image939.png"/><Relationship Id="rId161" Type="http://schemas.openxmlformats.org/officeDocument/2006/relationships/customXml" Target="../ink/ink1281.xml"/><Relationship Id="rId182" Type="http://schemas.openxmlformats.org/officeDocument/2006/relationships/image" Target="../media/image1011.png"/><Relationship Id="rId217" Type="http://schemas.openxmlformats.org/officeDocument/2006/relationships/customXml" Target="../ink/ink1309.xml"/><Relationship Id="rId6" Type="http://schemas.openxmlformats.org/officeDocument/2006/relationships/image" Target="../media/image956.png"/><Relationship Id="rId238" Type="http://schemas.openxmlformats.org/officeDocument/2006/relationships/image" Target="../media/image1039.png"/><Relationship Id="rId23" Type="http://schemas.openxmlformats.org/officeDocument/2006/relationships/customXml" Target="../ink/ink1212.xml"/><Relationship Id="rId119" Type="http://schemas.openxmlformats.org/officeDocument/2006/relationships/customXml" Target="../ink/ink1260.xml"/><Relationship Id="rId44" Type="http://schemas.openxmlformats.org/officeDocument/2006/relationships/image" Target="../media/image975.png"/><Relationship Id="rId65" Type="http://schemas.openxmlformats.org/officeDocument/2006/relationships/customXml" Target="../ink/ink1233.xml"/><Relationship Id="rId86" Type="http://schemas.openxmlformats.org/officeDocument/2006/relationships/image" Target="../media/image996.png"/><Relationship Id="rId130" Type="http://schemas.openxmlformats.org/officeDocument/2006/relationships/image" Target="../media/image934.png"/><Relationship Id="rId151" Type="http://schemas.openxmlformats.org/officeDocument/2006/relationships/customXml" Target="../ink/ink1276.xml"/><Relationship Id="rId172" Type="http://schemas.openxmlformats.org/officeDocument/2006/relationships/image" Target="../media/image955.png"/><Relationship Id="rId193" Type="http://schemas.openxmlformats.org/officeDocument/2006/relationships/customXml" Target="../ink/ink1297.xml"/><Relationship Id="rId207" Type="http://schemas.openxmlformats.org/officeDocument/2006/relationships/customXml" Target="../ink/ink1304.xml"/><Relationship Id="rId228" Type="http://schemas.openxmlformats.org/officeDocument/2006/relationships/image" Target="../media/image1034.png"/><Relationship Id="rId13" Type="http://schemas.openxmlformats.org/officeDocument/2006/relationships/customXml" Target="../ink/ink1207.xml"/><Relationship Id="rId109" Type="http://schemas.openxmlformats.org/officeDocument/2006/relationships/customXml" Target="../ink/ink1255.xml"/><Relationship Id="rId34" Type="http://schemas.openxmlformats.org/officeDocument/2006/relationships/image" Target="../media/image970.png"/><Relationship Id="rId55" Type="http://schemas.openxmlformats.org/officeDocument/2006/relationships/customXml" Target="../ink/ink1228.xml"/><Relationship Id="rId76" Type="http://schemas.openxmlformats.org/officeDocument/2006/relationships/image" Target="../media/image991.png"/><Relationship Id="rId97" Type="http://schemas.openxmlformats.org/officeDocument/2006/relationships/customXml" Target="../ink/ink1249.xml"/><Relationship Id="rId120" Type="http://schemas.openxmlformats.org/officeDocument/2006/relationships/image" Target="../media/image929.png"/><Relationship Id="rId141" Type="http://schemas.openxmlformats.org/officeDocument/2006/relationships/customXml" Target="../ink/ink1271.xml"/><Relationship Id="rId7" Type="http://schemas.openxmlformats.org/officeDocument/2006/relationships/customXml" Target="../ink/ink1204.xml"/><Relationship Id="rId162" Type="http://schemas.openxmlformats.org/officeDocument/2006/relationships/image" Target="../media/image950.png"/><Relationship Id="rId183" Type="http://schemas.openxmlformats.org/officeDocument/2006/relationships/customXml" Target="../ink/ink1292.xml"/><Relationship Id="rId218" Type="http://schemas.openxmlformats.org/officeDocument/2006/relationships/image" Target="../media/image1029.png"/><Relationship Id="rId239" Type="http://schemas.openxmlformats.org/officeDocument/2006/relationships/customXml" Target="../ink/ink1320.xml"/><Relationship Id="rId24" Type="http://schemas.openxmlformats.org/officeDocument/2006/relationships/image" Target="../media/image965.png"/><Relationship Id="rId45" Type="http://schemas.openxmlformats.org/officeDocument/2006/relationships/customXml" Target="../ink/ink1223.xml"/><Relationship Id="rId66" Type="http://schemas.openxmlformats.org/officeDocument/2006/relationships/image" Target="../media/image986.png"/><Relationship Id="rId87" Type="http://schemas.openxmlformats.org/officeDocument/2006/relationships/customXml" Target="../ink/ink1244.xml"/><Relationship Id="rId110" Type="http://schemas.openxmlformats.org/officeDocument/2006/relationships/image" Target="../media/image924.png"/><Relationship Id="rId131" Type="http://schemas.openxmlformats.org/officeDocument/2006/relationships/customXml" Target="../ink/ink1266.xml"/><Relationship Id="rId152" Type="http://schemas.openxmlformats.org/officeDocument/2006/relationships/image" Target="../media/image945.png"/><Relationship Id="rId173" Type="http://schemas.openxmlformats.org/officeDocument/2006/relationships/customXml" Target="../ink/ink1287.xml"/><Relationship Id="rId194" Type="http://schemas.openxmlformats.org/officeDocument/2006/relationships/image" Target="../media/image1017.png"/><Relationship Id="rId208" Type="http://schemas.openxmlformats.org/officeDocument/2006/relationships/image" Target="../media/image1024.png"/><Relationship Id="rId229" Type="http://schemas.openxmlformats.org/officeDocument/2006/relationships/customXml" Target="../ink/ink1315.xml"/><Relationship Id="rId240" Type="http://schemas.openxmlformats.org/officeDocument/2006/relationships/image" Target="../media/image1040.png"/><Relationship Id="rId14" Type="http://schemas.openxmlformats.org/officeDocument/2006/relationships/image" Target="../media/image960.png"/><Relationship Id="rId35" Type="http://schemas.openxmlformats.org/officeDocument/2006/relationships/customXml" Target="../ink/ink1218.xml"/><Relationship Id="rId56" Type="http://schemas.openxmlformats.org/officeDocument/2006/relationships/image" Target="../media/image981.png"/><Relationship Id="rId77" Type="http://schemas.openxmlformats.org/officeDocument/2006/relationships/customXml" Target="../ink/ink1239.xml"/><Relationship Id="rId100" Type="http://schemas.openxmlformats.org/officeDocument/2006/relationships/image" Target="../media/image1003.png"/><Relationship Id="rId8" Type="http://schemas.openxmlformats.org/officeDocument/2006/relationships/image" Target="../media/image957.png"/><Relationship Id="rId98" Type="http://schemas.openxmlformats.org/officeDocument/2006/relationships/image" Target="../media/image1002.png"/><Relationship Id="rId121" Type="http://schemas.openxmlformats.org/officeDocument/2006/relationships/customXml" Target="../ink/ink1261.xml"/><Relationship Id="rId142" Type="http://schemas.openxmlformats.org/officeDocument/2006/relationships/image" Target="../media/image940.png"/><Relationship Id="rId163" Type="http://schemas.openxmlformats.org/officeDocument/2006/relationships/customXml" Target="../ink/ink1282.xml"/><Relationship Id="rId184" Type="http://schemas.openxmlformats.org/officeDocument/2006/relationships/image" Target="../media/image1012.png"/><Relationship Id="rId219" Type="http://schemas.openxmlformats.org/officeDocument/2006/relationships/customXml" Target="../ink/ink1310.xml"/><Relationship Id="rId230" Type="http://schemas.openxmlformats.org/officeDocument/2006/relationships/image" Target="../media/image1035.png"/><Relationship Id="rId25" Type="http://schemas.openxmlformats.org/officeDocument/2006/relationships/customXml" Target="../ink/ink1213.xml"/><Relationship Id="rId46" Type="http://schemas.openxmlformats.org/officeDocument/2006/relationships/image" Target="../media/image976.png"/><Relationship Id="rId67" Type="http://schemas.openxmlformats.org/officeDocument/2006/relationships/customXml" Target="../ink/ink1234.xml"/><Relationship Id="rId88" Type="http://schemas.openxmlformats.org/officeDocument/2006/relationships/image" Target="../media/image997.png"/><Relationship Id="rId111" Type="http://schemas.openxmlformats.org/officeDocument/2006/relationships/customXml" Target="../ink/ink1256.xml"/><Relationship Id="rId132" Type="http://schemas.openxmlformats.org/officeDocument/2006/relationships/image" Target="../media/image935.png"/><Relationship Id="rId153" Type="http://schemas.openxmlformats.org/officeDocument/2006/relationships/customXml" Target="../ink/ink1277.xml"/><Relationship Id="rId174" Type="http://schemas.openxmlformats.org/officeDocument/2006/relationships/image" Target="../media/image1007.png"/><Relationship Id="rId195" Type="http://schemas.openxmlformats.org/officeDocument/2006/relationships/customXml" Target="../ink/ink1298.xml"/><Relationship Id="rId209" Type="http://schemas.openxmlformats.org/officeDocument/2006/relationships/customXml" Target="../ink/ink1305.xml"/><Relationship Id="rId220" Type="http://schemas.openxmlformats.org/officeDocument/2006/relationships/image" Target="../media/image1030.png"/><Relationship Id="rId241" Type="http://schemas.openxmlformats.org/officeDocument/2006/relationships/customXml" Target="../ink/ink1321.xml"/><Relationship Id="rId15" Type="http://schemas.openxmlformats.org/officeDocument/2006/relationships/customXml" Target="../ink/ink1208.xml"/><Relationship Id="rId36" Type="http://schemas.openxmlformats.org/officeDocument/2006/relationships/image" Target="../media/image971.png"/><Relationship Id="rId57" Type="http://schemas.openxmlformats.org/officeDocument/2006/relationships/customXml" Target="../ink/ink1229.xml"/><Relationship Id="rId106" Type="http://schemas.openxmlformats.org/officeDocument/2006/relationships/image" Target="../media/image1006.png"/><Relationship Id="rId127" Type="http://schemas.openxmlformats.org/officeDocument/2006/relationships/customXml" Target="../ink/ink1264.xml"/><Relationship Id="rId10" Type="http://schemas.openxmlformats.org/officeDocument/2006/relationships/image" Target="../media/image958.png"/><Relationship Id="rId31" Type="http://schemas.openxmlformats.org/officeDocument/2006/relationships/customXml" Target="../ink/ink1216.xml"/><Relationship Id="rId52" Type="http://schemas.openxmlformats.org/officeDocument/2006/relationships/image" Target="../media/image979.png"/><Relationship Id="rId73" Type="http://schemas.openxmlformats.org/officeDocument/2006/relationships/customXml" Target="../ink/ink1237.xml"/><Relationship Id="rId78" Type="http://schemas.openxmlformats.org/officeDocument/2006/relationships/image" Target="../media/image992.png"/><Relationship Id="rId94" Type="http://schemas.openxmlformats.org/officeDocument/2006/relationships/image" Target="../media/image1000.png"/><Relationship Id="rId99" Type="http://schemas.openxmlformats.org/officeDocument/2006/relationships/customXml" Target="../ink/ink1250.xml"/><Relationship Id="rId101" Type="http://schemas.openxmlformats.org/officeDocument/2006/relationships/customXml" Target="../ink/ink1251.xml"/><Relationship Id="rId122" Type="http://schemas.openxmlformats.org/officeDocument/2006/relationships/image" Target="../media/image930.png"/><Relationship Id="rId143" Type="http://schemas.openxmlformats.org/officeDocument/2006/relationships/customXml" Target="../ink/ink1272.xml"/><Relationship Id="rId148" Type="http://schemas.openxmlformats.org/officeDocument/2006/relationships/image" Target="../media/image943.png"/><Relationship Id="rId164" Type="http://schemas.openxmlformats.org/officeDocument/2006/relationships/image" Target="../media/image951.png"/><Relationship Id="rId169" Type="http://schemas.openxmlformats.org/officeDocument/2006/relationships/customXml" Target="../ink/ink1285.xml"/><Relationship Id="rId185" Type="http://schemas.openxmlformats.org/officeDocument/2006/relationships/customXml" Target="../ink/ink1293.xml"/><Relationship Id="rId4" Type="http://schemas.openxmlformats.org/officeDocument/2006/relationships/image" Target="../media/image35.tmp"/><Relationship Id="rId9" Type="http://schemas.openxmlformats.org/officeDocument/2006/relationships/customXml" Target="../ink/ink1205.xml"/><Relationship Id="rId180" Type="http://schemas.openxmlformats.org/officeDocument/2006/relationships/image" Target="../media/image1010.png"/><Relationship Id="rId210" Type="http://schemas.openxmlformats.org/officeDocument/2006/relationships/image" Target="../media/image1025.png"/><Relationship Id="rId215" Type="http://schemas.openxmlformats.org/officeDocument/2006/relationships/customXml" Target="../ink/ink1308.xml"/><Relationship Id="rId236" Type="http://schemas.openxmlformats.org/officeDocument/2006/relationships/image" Target="../media/image1038.png"/><Relationship Id="rId26" Type="http://schemas.openxmlformats.org/officeDocument/2006/relationships/image" Target="../media/image966.png"/><Relationship Id="rId231" Type="http://schemas.openxmlformats.org/officeDocument/2006/relationships/customXml" Target="../ink/ink1316.xml"/><Relationship Id="rId47" Type="http://schemas.openxmlformats.org/officeDocument/2006/relationships/customXml" Target="../ink/ink1224.xml"/><Relationship Id="rId68" Type="http://schemas.openxmlformats.org/officeDocument/2006/relationships/image" Target="../media/image987.png"/><Relationship Id="rId89" Type="http://schemas.openxmlformats.org/officeDocument/2006/relationships/customXml" Target="../ink/ink1245.xml"/><Relationship Id="rId112" Type="http://schemas.openxmlformats.org/officeDocument/2006/relationships/image" Target="../media/image925.png"/><Relationship Id="rId133" Type="http://schemas.openxmlformats.org/officeDocument/2006/relationships/customXml" Target="../ink/ink1267.xml"/><Relationship Id="rId154" Type="http://schemas.openxmlformats.org/officeDocument/2006/relationships/image" Target="../media/image946.png"/><Relationship Id="rId175" Type="http://schemas.openxmlformats.org/officeDocument/2006/relationships/customXml" Target="../ink/ink1288.xml"/><Relationship Id="rId196" Type="http://schemas.openxmlformats.org/officeDocument/2006/relationships/image" Target="../media/image1018.png"/><Relationship Id="rId200" Type="http://schemas.openxmlformats.org/officeDocument/2006/relationships/image" Target="../media/image1020.png"/><Relationship Id="rId16" Type="http://schemas.openxmlformats.org/officeDocument/2006/relationships/image" Target="../media/image961.png"/><Relationship Id="rId221" Type="http://schemas.openxmlformats.org/officeDocument/2006/relationships/customXml" Target="../ink/ink1311.xml"/><Relationship Id="rId242" Type="http://schemas.openxmlformats.org/officeDocument/2006/relationships/image" Target="../media/image1041.png"/><Relationship Id="rId37" Type="http://schemas.openxmlformats.org/officeDocument/2006/relationships/customXml" Target="../ink/ink1219.xml"/><Relationship Id="rId58" Type="http://schemas.openxmlformats.org/officeDocument/2006/relationships/image" Target="../media/image982.png"/><Relationship Id="rId79" Type="http://schemas.openxmlformats.org/officeDocument/2006/relationships/customXml" Target="../ink/ink1240.xml"/><Relationship Id="rId102" Type="http://schemas.openxmlformats.org/officeDocument/2006/relationships/image" Target="../media/image1004.png"/><Relationship Id="rId123" Type="http://schemas.openxmlformats.org/officeDocument/2006/relationships/customXml" Target="../ink/ink1262.xml"/><Relationship Id="rId144" Type="http://schemas.openxmlformats.org/officeDocument/2006/relationships/image" Target="../media/image941.png"/><Relationship Id="rId90" Type="http://schemas.openxmlformats.org/officeDocument/2006/relationships/image" Target="../media/image998.png"/><Relationship Id="rId165" Type="http://schemas.openxmlformats.org/officeDocument/2006/relationships/customXml" Target="../ink/ink1283.xml"/><Relationship Id="rId186" Type="http://schemas.openxmlformats.org/officeDocument/2006/relationships/image" Target="../media/image1013.png"/><Relationship Id="rId211" Type="http://schemas.openxmlformats.org/officeDocument/2006/relationships/customXml" Target="../ink/ink1306.xml"/><Relationship Id="rId232" Type="http://schemas.openxmlformats.org/officeDocument/2006/relationships/image" Target="../media/image1036.png"/><Relationship Id="rId27" Type="http://schemas.openxmlformats.org/officeDocument/2006/relationships/customXml" Target="../ink/ink1214.xml"/><Relationship Id="rId48" Type="http://schemas.openxmlformats.org/officeDocument/2006/relationships/image" Target="../media/image977.png"/><Relationship Id="rId69" Type="http://schemas.openxmlformats.org/officeDocument/2006/relationships/customXml" Target="../ink/ink1235.xml"/><Relationship Id="rId113" Type="http://schemas.openxmlformats.org/officeDocument/2006/relationships/customXml" Target="../ink/ink1257.xml"/><Relationship Id="rId134" Type="http://schemas.openxmlformats.org/officeDocument/2006/relationships/image" Target="../media/image936.png"/><Relationship Id="rId80" Type="http://schemas.openxmlformats.org/officeDocument/2006/relationships/image" Target="../media/image993.png"/><Relationship Id="rId155" Type="http://schemas.openxmlformats.org/officeDocument/2006/relationships/customXml" Target="../ink/ink1278.xml"/><Relationship Id="rId176" Type="http://schemas.openxmlformats.org/officeDocument/2006/relationships/image" Target="../media/image1008.png"/><Relationship Id="rId197" Type="http://schemas.openxmlformats.org/officeDocument/2006/relationships/customXml" Target="../ink/ink1299.xml"/><Relationship Id="rId201" Type="http://schemas.openxmlformats.org/officeDocument/2006/relationships/customXml" Target="../ink/ink1301.xml"/><Relationship Id="rId222" Type="http://schemas.openxmlformats.org/officeDocument/2006/relationships/image" Target="../media/image1031.png"/><Relationship Id="rId243" Type="http://schemas.openxmlformats.org/officeDocument/2006/relationships/customXml" Target="../ink/ink1322.xml"/><Relationship Id="rId17" Type="http://schemas.openxmlformats.org/officeDocument/2006/relationships/customXml" Target="../ink/ink1209.xml"/><Relationship Id="rId38" Type="http://schemas.openxmlformats.org/officeDocument/2006/relationships/image" Target="../media/image972.png"/><Relationship Id="rId59" Type="http://schemas.openxmlformats.org/officeDocument/2006/relationships/customXml" Target="../ink/ink1230.xml"/><Relationship Id="rId103" Type="http://schemas.openxmlformats.org/officeDocument/2006/relationships/customXml" Target="../ink/ink1252.xml"/><Relationship Id="rId124" Type="http://schemas.openxmlformats.org/officeDocument/2006/relationships/image" Target="../media/image931.png"/><Relationship Id="rId70" Type="http://schemas.openxmlformats.org/officeDocument/2006/relationships/image" Target="../media/image988.png"/><Relationship Id="rId91" Type="http://schemas.openxmlformats.org/officeDocument/2006/relationships/customXml" Target="../ink/ink1246.xml"/><Relationship Id="rId145" Type="http://schemas.openxmlformats.org/officeDocument/2006/relationships/customXml" Target="../ink/ink1273.xml"/><Relationship Id="rId166" Type="http://schemas.openxmlformats.org/officeDocument/2006/relationships/image" Target="../media/image952.png"/><Relationship Id="rId187" Type="http://schemas.openxmlformats.org/officeDocument/2006/relationships/customXml" Target="../ink/ink1294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1026.png"/><Relationship Id="rId233" Type="http://schemas.openxmlformats.org/officeDocument/2006/relationships/customXml" Target="../ink/ink1317.xml"/><Relationship Id="rId28" Type="http://schemas.openxmlformats.org/officeDocument/2006/relationships/image" Target="../media/image967.png"/><Relationship Id="rId49" Type="http://schemas.openxmlformats.org/officeDocument/2006/relationships/customXml" Target="../ink/ink1225.xml"/><Relationship Id="rId114" Type="http://schemas.openxmlformats.org/officeDocument/2006/relationships/image" Target="../media/image926.png"/><Relationship Id="rId60" Type="http://schemas.openxmlformats.org/officeDocument/2006/relationships/image" Target="../media/image983.png"/><Relationship Id="rId81" Type="http://schemas.openxmlformats.org/officeDocument/2006/relationships/customXml" Target="../ink/ink1241.xml"/><Relationship Id="rId135" Type="http://schemas.openxmlformats.org/officeDocument/2006/relationships/customXml" Target="../ink/ink1268.xml"/><Relationship Id="rId156" Type="http://schemas.openxmlformats.org/officeDocument/2006/relationships/image" Target="../media/image947.png"/><Relationship Id="rId177" Type="http://schemas.openxmlformats.org/officeDocument/2006/relationships/customXml" Target="../ink/ink1289.xml"/><Relationship Id="rId198" Type="http://schemas.openxmlformats.org/officeDocument/2006/relationships/image" Target="../media/image1019.png"/><Relationship Id="rId202" Type="http://schemas.openxmlformats.org/officeDocument/2006/relationships/image" Target="../media/image1021.png"/><Relationship Id="rId223" Type="http://schemas.openxmlformats.org/officeDocument/2006/relationships/customXml" Target="../ink/ink1312.xml"/><Relationship Id="rId244" Type="http://schemas.openxmlformats.org/officeDocument/2006/relationships/image" Target="../media/image1042.png"/><Relationship Id="rId18" Type="http://schemas.openxmlformats.org/officeDocument/2006/relationships/image" Target="../media/image962.png"/><Relationship Id="rId39" Type="http://schemas.openxmlformats.org/officeDocument/2006/relationships/customXml" Target="../ink/ink1220.xml"/><Relationship Id="rId50" Type="http://schemas.openxmlformats.org/officeDocument/2006/relationships/image" Target="../media/image978.png"/><Relationship Id="rId104" Type="http://schemas.openxmlformats.org/officeDocument/2006/relationships/image" Target="../media/image1005.png"/><Relationship Id="rId125" Type="http://schemas.openxmlformats.org/officeDocument/2006/relationships/customXml" Target="../ink/ink1263.xml"/><Relationship Id="rId146" Type="http://schemas.openxmlformats.org/officeDocument/2006/relationships/image" Target="../media/image942.png"/><Relationship Id="rId167" Type="http://schemas.openxmlformats.org/officeDocument/2006/relationships/customXml" Target="../ink/ink1284.xml"/><Relationship Id="rId188" Type="http://schemas.openxmlformats.org/officeDocument/2006/relationships/image" Target="../media/image1014.png"/><Relationship Id="rId71" Type="http://schemas.openxmlformats.org/officeDocument/2006/relationships/customXml" Target="../ink/ink1236.xml"/><Relationship Id="rId92" Type="http://schemas.openxmlformats.org/officeDocument/2006/relationships/image" Target="../media/image999.png"/><Relationship Id="rId213" Type="http://schemas.openxmlformats.org/officeDocument/2006/relationships/customXml" Target="../ink/ink1307.xml"/><Relationship Id="rId234" Type="http://schemas.openxmlformats.org/officeDocument/2006/relationships/image" Target="../media/image1037.png"/><Relationship Id="rId2" Type="http://schemas.openxmlformats.org/officeDocument/2006/relationships/image" Target="../media/image33.tmp"/><Relationship Id="rId29" Type="http://schemas.openxmlformats.org/officeDocument/2006/relationships/customXml" Target="../ink/ink1215.xml"/><Relationship Id="rId40" Type="http://schemas.openxmlformats.org/officeDocument/2006/relationships/image" Target="../media/image973.png"/><Relationship Id="rId115" Type="http://schemas.openxmlformats.org/officeDocument/2006/relationships/customXml" Target="../ink/ink1258.xml"/><Relationship Id="rId136" Type="http://schemas.openxmlformats.org/officeDocument/2006/relationships/image" Target="../media/image937.png"/><Relationship Id="rId157" Type="http://schemas.openxmlformats.org/officeDocument/2006/relationships/customXml" Target="../ink/ink1279.xml"/><Relationship Id="rId178" Type="http://schemas.openxmlformats.org/officeDocument/2006/relationships/image" Target="../media/image1009.png"/><Relationship Id="rId61" Type="http://schemas.openxmlformats.org/officeDocument/2006/relationships/customXml" Target="../ink/ink1231.xml"/><Relationship Id="rId82" Type="http://schemas.openxmlformats.org/officeDocument/2006/relationships/image" Target="../media/image994.png"/><Relationship Id="rId199" Type="http://schemas.openxmlformats.org/officeDocument/2006/relationships/customXml" Target="../ink/ink1300.xml"/><Relationship Id="rId203" Type="http://schemas.openxmlformats.org/officeDocument/2006/relationships/customXml" Target="../ink/ink1302.xml"/><Relationship Id="rId19" Type="http://schemas.openxmlformats.org/officeDocument/2006/relationships/customXml" Target="../ink/ink1210.xml"/><Relationship Id="rId224" Type="http://schemas.openxmlformats.org/officeDocument/2006/relationships/image" Target="../media/image1032.png"/><Relationship Id="rId30" Type="http://schemas.openxmlformats.org/officeDocument/2006/relationships/image" Target="../media/image968.png"/><Relationship Id="rId105" Type="http://schemas.openxmlformats.org/officeDocument/2006/relationships/customXml" Target="../ink/ink1253.xml"/><Relationship Id="rId126" Type="http://schemas.openxmlformats.org/officeDocument/2006/relationships/image" Target="../media/image932.png"/><Relationship Id="rId147" Type="http://schemas.openxmlformats.org/officeDocument/2006/relationships/customXml" Target="../ink/ink1274.xml"/><Relationship Id="rId168" Type="http://schemas.openxmlformats.org/officeDocument/2006/relationships/image" Target="../media/image953.png"/><Relationship Id="rId51" Type="http://schemas.openxmlformats.org/officeDocument/2006/relationships/customXml" Target="../ink/ink1226.xml"/><Relationship Id="rId72" Type="http://schemas.openxmlformats.org/officeDocument/2006/relationships/image" Target="../media/image989.png"/><Relationship Id="rId93" Type="http://schemas.openxmlformats.org/officeDocument/2006/relationships/customXml" Target="../ink/ink1247.xml"/><Relationship Id="rId189" Type="http://schemas.openxmlformats.org/officeDocument/2006/relationships/customXml" Target="../ink/ink1295.xml"/><Relationship Id="rId3" Type="http://schemas.openxmlformats.org/officeDocument/2006/relationships/image" Target="../media/image34.tmp"/><Relationship Id="rId214" Type="http://schemas.openxmlformats.org/officeDocument/2006/relationships/image" Target="../media/image1027.png"/><Relationship Id="rId235" Type="http://schemas.openxmlformats.org/officeDocument/2006/relationships/customXml" Target="../ink/ink1318.xml"/><Relationship Id="rId116" Type="http://schemas.openxmlformats.org/officeDocument/2006/relationships/image" Target="../media/image927.png"/><Relationship Id="rId137" Type="http://schemas.openxmlformats.org/officeDocument/2006/relationships/customXml" Target="../ink/ink1269.xml"/><Relationship Id="rId158" Type="http://schemas.openxmlformats.org/officeDocument/2006/relationships/image" Target="../media/image948.png"/><Relationship Id="rId20" Type="http://schemas.openxmlformats.org/officeDocument/2006/relationships/image" Target="../media/image963.png"/><Relationship Id="rId41" Type="http://schemas.openxmlformats.org/officeDocument/2006/relationships/customXml" Target="../ink/ink1221.xml"/><Relationship Id="rId62" Type="http://schemas.openxmlformats.org/officeDocument/2006/relationships/image" Target="../media/image984.png"/><Relationship Id="rId83" Type="http://schemas.openxmlformats.org/officeDocument/2006/relationships/customXml" Target="../ink/ink1242.xml"/><Relationship Id="rId179" Type="http://schemas.openxmlformats.org/officeDocument/2006/relationships/customXml" Target="../ink/ink1290.xml"/><Relationship Id="rId190" Type="http://schemas.openxmlformats.org/officeDocument/2006/relationships/image" Target="../media/image1015.png"/><Relationship Id="rId204" Type="http://schemas.openxmlformats.org/officeDocument/2006/relationships/image" Target="../media/image1022.png"/><Relationship Id="rId225" Type="http://schemas.openxmlformats.org/officeDocument/2006/relationships/customXml" Target="../ink/ink1313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380.xml"/><Relationship Id="rId21" Type="http://schemas.openxmlformats.org/officeDocument/2006/relationships/customXml" Target="../ink/ink1332.xml"/><Relationship Id="rId42" Type="http://schemas.openxmlformats.org/officeDocument/2006/relationships/image" Target="../media/image8880.png"/><Relationship Id="rId63" Type="http://schemas.openxmlformats.org/officeDocument/2006/relationships/customXml" Target="../ink/ink1353.xml"/><Relationship Id="rId84" Type="http://schemas.openxmlformats.org/officeDocument/2006/relationships/image" Target="../media/image9090.png"/><Relationship Id="rId138" Type="http://schemas.openxmlformats.org/officeDocument/2006/relationships/image" Target="../media/image9360.png"/><Relationship Id="rId159" Type="http://schemas.openxmlformats.org/officeDocument/2006/relationships/customXml" Target="../ink/ink1401.xml"/><Relationship Id="rId170" Type="http://schemas.openxmlformats.org/officeDocument/2006/relationships/image" Target="../media/image9520.png"/><Relationship Id="rId107" Type="http://schemas.openxmlformats.org/officeDocument/2006/relationships/customXml" Target="../ink/ink1375.xml"/><Relationship Id="rId11" Type="http://schemas.openxmlformats.org/officeDocument/2006/relationships/customXml" Target="../ink/ink1327.xml"/><Relationship Id="rId32" Type="http://schemas.openxmlformats.org/officeDocument/2006/relationships/image" Target="../media/image8830.png"/><Relationship Id="rId53" Type="http://schemas.openxmlformats.org/officeDocument/2006/relationships/customXml" Target="../ink/ink1348.xml"/><Relationship Id="rId74" Type="http://schemas.openxmlformats.org/officeDocument/2006/relationships/image" Target="../media/image9040.png"/><Relationship Id="rId128" Type="http://schemas.openxmlformats.org/officeDocument/2006/relationships/image" Target="../media/image9310.png"/><Relationship Id="rId149" Type="http://schemas.openxmlformats.org/officeDocument/2006/relationships/customXml" Target="../ink/ink1396.xml"/><Relationship Id="rId5" Type="http://schemas.openxmlformats.org/officeDocument/2006/relationships/customXml" Target="../ink/ink1324.xml"/><Relationship Id="rId95" Type="http://schemas.openxmlformats.org/officeDocument/2006/relationships/customXml" Target="../ink/ink1369.xml"/><Relationship Id="rId160" Type="http://schemas.openxmlformats.org/officeDocument/2006/relationships/image" Target="../media/image9470.png"/><Relationship Id="rId22" Type="http://schemas.openxmlformats.org/officeDocument/2006/relationships/image" Target="../media/image8780.png"/><Relationship Id="rId43" Type="http://schemas.openxmlformats.org/officeDocument/2006/relationships/customXml" Target="../ink/ink1343.xml"/><Relationship Id="rId64" Type="http://schemas.openxmlformats.org/officeDocument/2006/relationships/image" Target="../media/image8990.png"/><Relationship Id="rId118" Type="http://schemas.openxmlformats.org/officeDocument/2006/relationships/image" Target="../media/image9260.png"/><Relationship Id="rId139" Type="http://schemas.openxmlformats.org/officeDocument/2006/relationships/customXml" Target="../ink/ink1391.xml"/><Relationship Id="rId85" Type="http://schemas.openxmlformats.org/officeDocument/2006/relationships/customXml" Target="../ink/ink1364.xml"/><Relationship Id="rId150" Type="http://schemas.openxmlformats.org/officeDocument/2006/relationships/image" Target="../media/image9420.png"/><Relationship Id="rId12" Type="http://schemas.openxmlformats.org/officeDocument/2006/relationships/image" Target="../media/image8730.png"/><Relationship Id="rId33" Type="http://schemas.openxmlformats.org/officeDocument/2006/relationships/customXml" Target="../ink/ink1338.xml"/><Relationship Id="rId108" Type="http://schemas.openxmlformats.org/officeDocument/2006/relationships/image" Target="../media/image921.png"/><Relationship Id="rId129" Type="http://schemas.openxmlformats.org/officeDocument/2006/relationships/customXml" Target="../ink/ink1386.xml"/><Relationship Id="rId54" Type="http://schemas.openxmlformats.org/officeDocument/2006/relationships/image" Target="../media/image8940.png"/><Relationship Id="rId70" Type="http://schemas.openxmlformats.org/officeDocument/2006/relationships/image" Target="../media/image9020.png"/><Relationship Id="rId75" Type="http://schemas.openxmlformats.org/officeDocument/2006/relationships/customXml" Target="../ink/ink1359.xml"/><Relationship Id="rId91" Type="http://schemas.openxmlformats.org/officeDocument/2006/relationships/customXml" Target="../ink/ink1367.xml"/><Relationship Id="rId96" Type="http://schemas.openxmlformats.org/officeDocument/2006/relationships/image" Target="../media/image9150.png"/><Relationship Id="rId140" Type="http://schemas.openxmlformats.org/officeDocument/2006/relationships/image" Target="../media/image9370.png"/><Relationship Id="rId145" Type="http://schemas.openxmlformats.org/officeDocument/2006/relationships/customXml" Target="../ink/ink1394.xml"/><Relationship Id="rId161" Type="http://schemas.openxmlformats.org/officeDocument/2006/relationships/customXml" Target="../ink/ink1402.xml"/><Relationship Id="rId166" Type="http://schemas.openxmlformats.org/officeDocument/2006/relationships/image" Target="../media/image95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00.png"/><Relationship Id="rId23" Type="http://schemas.openxmlformats.org/officeDocument/2006/relationships/customXml" Target="../ink/ink1333.xml"/><Relationship Id="rId28" Type="http://schemas.openxmlformats.org/officeDocument/2006/relationships/image" Target="../media/image8810.png"/><Relationship Id="rId49" Type="http://schemas.openxmlformats.org/officeDocument/2006/relationships/customXml" Target="../ink/ink1346.xml"/><Relationship Id="rId114" Type="http://schemas.openxmlformats.org/officeDocument/2006/relationships/image" Target="../media/image9240.png"/><Relationship Id="rId119" Type="http://schemas.openxmlformats.org/officeDocument/2006/relationships/customXml" Target="../ink/ink1381.xml"/><Relationship Id="rId44" Type="http://schemas.openxmlformats.org/officeDocument/2006/relationships/image" Target="../media/image8890.png"/><Relationship Id="rId60" Type="http://schemas.openxmlformats.org/officeDocument/2006/relationships/image" Target="../media/image8970.png"/><Relationship Id="rId65" Type="http://schemas.openxmlformats.org/officeDocument/2006/relationships/customXml" Target="../ink/ink1354.xml"/><Relationship Id="rId81" Type="http://schemas.openxmlformats.org/officeDocument/2006/relationships/customXml" Target="../ink/ink1362.xml"/><Relationship Id="rId86" Type="http://schemas.openxmlformats.org/officeDocument/2006/relationships/image" Target="../media/image9100.png"/><Relationship Id="rId130" Type="http://schemas.openxmlformats.org/officeDocument/2006/relationships/image" Target="../media/image9320.png"/><Relationship Id="rId135" Type="http://schemas.openxmlformats.org/officeDocument/2006/relationships/customXml" Target="../ink/ink1389.xml"/><Relationship Id="rId151" Type="http://schemas.openxmlformats.org/officeDocument/2006/relationships/customXml" Target="../ink/ink1397.xml"/><Relationship Id="rId156" Type="http://schemas.openxmlformats.org/officeDocument/2006/relationships/image" Target="../media/image9450.png"/><Relationship Id="rId13" Type="http://schemas.openxmlformats.org/officeDocument/2006/relationships/customXml" Target="../ink/ink1328.xml"/><Relationship Id="rId18" Type="http://schemas.openxmlformats.org/officeDocument/2006/relationships/image" Target="../media/image8760.png"/><Relationship Id="rId39" Type="http://schemas.openxmlformats.org/officeDocument/2006/relationships/customXml" Target="../ink/ink1341.xml"/><Relationship Id="rId109" Type="http://schemas.openxmlformats.org/officeDocument/2006/relationships/customXml" Target="../ink/ink1376.xml"/><Relationship Id="rId34" Type="http://schemas.openxmlformats.org/officeDocument/2006/relationships/image" Target="../media/image8840.png"/><Relationship Id="rId50" Type="http://schemas.openxmlformats.org/officeDocument/2006/relationships/image" Target="../media/image8920.png"/><Relationship Id="rId55" Type="http://schemas.openxmlformats.org/officeDocument/2006/relationships/customXml" Target="../ink/ink1349.xml"/><Relationship Id="rId76" Type="http://schemas.openxmlformats.org/officeDocument/2006/relationships/image" Target="../media/image9050.png"/><Relationship Id="rId97" Type="http://schemas.openxmlformats.org/officeDocument/2006/relationships/customXml" Target="../ink/ink1370.xml"/><Relationship Id="rId104" Type="http://schemas.openxmlformats.org/officeDocument/2006/relationships/image" Target="../media/image9190.png"/><Relationship Id="rId120" Type="http://schemas.openxmlformats.org/officeDocument/2006/relationships/image" Target="../media/image9270.png"/><Relationship Id="rId125" Type="http://schemas.openxmlformats.org/officeDocument/2006/relationships/customXml" Target="../ink/ink1384.xml"/><Relationship Id="rId141" Type="http://schemas.openxmlformats.org/officeDocument/2006/relationships/customXml" Target="../ink/ink1392.xml"/><Relationship Id="rId146" Type="http://schemas.openxmlformats.org/officeDocument/2006/relationships/image" Target="../media/image9400.png"/><Relationship Id="rId167" Type="http://schemas.openxmlformats.org/officeDocument/2006/relationships/customXml" Target="../ink/ink1405.xml"/><Relationship Id="rId7" Type="http://schemas.openxmlformats.org/officeDocument/2006/relationships/customXml" Target="../ink/ink1325.xml"/><Relationship Id="rId71" Type="http://schemas.openxmlformats.org/officeDocument/2006/relationships/customXml" Target="../ink/ink1357.xml"/><Relationship Id="rId92" Type="http://schemas.openxmlformats.org/officeDocument/2006/relationships/image" Target="../media/image9130.png"/><Relationship Id="rId162" Type="http://schemas.openxmlformats.org/officeDocument/2006/relationships/image" Target="../media/image9480.png"/><Relationship Id="rId2" Type="http://schemas.openxmlformats.org/officeDocument/2006/relationships/image" Target="../media/image36.tmp"/><Relationship Id="rId29" Type="http://schemas.openxmlformats.org/officeDocument/2006/relationships/customXml" Target="../ink/ink1336.xml"/><Relationship Id="rId24" Type="http://schemas.openxmlformats.org/officeDocument/2006/relationships/image" Target="../media/image8790.png"/><Relationship Id="rId40" Type="http://schemas.openxmlformats.org/officeDocument/2006/relationships/image" Target="../media/image8870.png"/><Relationship Id="rId45" Type="http://schemas.openxmlformats.org/officeDocument/2006/relationships/customXml" Target="../ink/ink1344.xml"/><Relationship Id="rId66" Type="http://schemas.openxmlformats.org/officeDocument/2006/relationships/image" Target="../media/image9000.png"/><Relationship Id="rId87" Type="http://schemas.openxmlformats.org/officeDocument/2006/relationships/customXml" Target="../ink/ink1365.xml"/><Relationship Id="rId110" Type="http://schemas.openxmlformats.org/officeDocument/2006/relationships/image" Target="../media/image922.png"/><Relationship Id="rId115" Type="http://schemas.openxmlformats.org/officeDocument/2006/relationships/customXml" Target="../ink/ink1379.xml"/><Relationship Id="rId131" Type="http://schemas.openxmlformats.org/officeDocument/2006/relationships/customXml" Target="../ink/ink1387.xml"/><Relationship Id="rId136" Type="http://schemas.openxmlformats.org/officeDocument/2006/relationships/image" Target="../media/image9350.png"/><Relationship Id="rId157" Type="http://schemas.openxmlformats.org/officeDocument/2006/relationships/customXml" Target="../ink/ink1400.xml"/><Relationship Id="rId61" Type="http://schemas.openxmlformats.org/officeDocument/2006/relationships/customXml" Target="../ink/ink1352.xml"/><Relationship Id="rId82" Type="http://schemas.openxmlformats.org/officeDocument/2006/relationships/image" Target="../media/image9080.png"/><Relationship Id="rId152" Type="http://schemas.openxmlformats.org/officeDocument/2006/relationships/image" Target="../media/image9430.png"/><Relationship Id="rId19" Type="http://schemas.openxmlformats.org/officeDocument/2006/relationships/customXml" Target="../ink/ink1331.xml"/><Relationship Id="rId14" Type="http://schemas.openxmlformats.org/officeDocument/2006/relationships/image" Target="../media/image8740.png"/><Relationship Id="rId30" Type="http://schemas.openxmlformats.org/officeDocument/2006/relationships/image" Target="../media/image8820.png"/><Relationship Id="rId35" Type="http://schemas.openxmlformats.org/officeDocument/2006/relationships/customXml" Target="../ink/ink1339.xml"/><Relationship Id="rId56" Type="http://schemas.openxmlformats.org/officeDocument/2006/relationships/image" Target="../media/image8950.png"/><Relationship Id="rId77" Type="http://schemas.openxmlformats.org/officeDocument/2006/relationships/customXml" Target="../ink/ink1360.xml"/><Relationship Id="rId100" Type="http://schemas.openxmlformats.org/officeDocument/2006/relationships/image" Target="../media/image9170.png"/><Relationship Id="rId105" Type="http://schemas.openxmlformats.org/officeDocument/2006/relationships/customXml" Target="../ink/ink1374.xml"/><Relationship Id="rId126" Type="http://schemas.openxmlformats.org/officeDocument/2006/relationships/image" Target="../media/image9300.png"/><Relationship Id="rId147" Type="http://schemas.openxmlformats.org/officeDocument/2006/relationships/customXml" Target="../ink/ink1395.xml"/><Relationship Id="rId168" Type="http://schemas.openxmlformats.org/officeDocument/2006/relationships/image" Target="../media/image9510.png"/><Relationship Id="rId8" Type="http://schemas.openxmlformats.org/officeDocument/2006/relationships/image" Target="../media/image8710.png"/><Relationship Id="rId51" Type="http://schemas.openxmlformats.org/officeDocument/2006/relationships/customXml" Target="../ink/ink1347.xml"/><Relationship Id="rId72" Type="http://schemas.openxmlformats.org/officeDocument/2006/relationships/image" Target="../media/image9030.png"/><Relationship Id="rId93" Type="http://schemas.openxmlformats.org/officeDocument/2006/relationships/customXml" Target="../ink/ink1368.xml"/><Relationship Id="rId98" Type="http://schemas.openxmlformats.org/officeDocument/2006/relationships/image" Target="../media/image9160.png"/><Relationship Id="rId121" Type="http://schemas.openxmlformats.org/officeDocument/2006/relationships/customXml" Target="../ink/ink1382.xml"/><Relationship Id="rId142" Type="http://schemas.openxmlformats.org/officeDocument/2006/relationships/image" Target="../media/image9380.png"/><Relationship Id="rId163" Type="http://schemas.openxmlformats.org/officeDocument/2006/relationships/customXml" Target="../ink/ink1403.xml"/><Relationship Id="rId3" Type="http://schemas.openxmlformats.org/officeDocument/2006/relationships/customXml" Target="../ink/ink1323.xml"/><Relationship Id="rId25" Type="http://schemas.openxmlformats.org/officeDocument/2006/relationships/customXml" Target="../ink/ink1334.xml"/><Relationship Id="rId46" Type="http://schemas.openxmlformats.org/officeDocument/2006/relationships/image" Target="../media/image8900.png"/><Relationship Id="rId67" Type="http://schemas.openxmlformats.org/officeDocument/2006/relationships/customXml" Target="../ink/ink1355.xml"/><Relationship Id="rId116" Type="http://schemas.openxmlformats.org/officeDocument/2006/relationships/image" Target="../media/image9250.png"/><Relationship Id="rId137" Type="http://schemas.openxmlformats.org/officeDocument/2006/relationships/customXml" Target="../ink/ink1390.xml"/><Relationship Id="rId158" Type="http://schemas.openxmlformats.org/officeDocument/2006/relationships/image" Target="../media/image9460.png"/><Relationship Id="rId20" Type="http://schemas.openxmlformats.org/officeDocument/2006/relationships/image" Target="../media/image8770.png"/><Relationship Id="rId41" Type="http://schemas.openxmlformats.org/officeDocument/2006/relationships/customXml" Target="../ink/ink1342.xml"/><Relationship Id="rId62" Type="http://schemas.openxmlformats.org/officeDocument/2006/relationships/image" Target="../media/image8980.png"/><Relationship Id="rId83" Type="http://schemas.openxmlformats.org/officeDocument/2006/relationships/customXml" Target="../ink/ink1363.xml"/><Relationship Id="rId88" Type="http://schemas.openxmlformats.org/officeDocument/2006/relationships/image" Target="../media/image911.png"/><Relationship Id="rId111" Type="http://schemas.openxmlformats.org/officeDocument/2006/relationships/customXml" Target="../ink/ink1377.xml"/><Relationship Id="rId132" Type="http://schemas.openxmlformats.org/officeDocument/2006/relationships/image" Target="../media/image9330.png"/><Relationship Id="rId153" Type="http://schemas.openxmlformats.org/officeDocument/2006/relationships/customXml" Target="../ink/ink1398.xml"/><Relationship Id="rId15" Type="http://schemas.openxmlformats.org/officeDocument/2006/relationships/customXml" Target="../ink/ink1329.xml"/><Relationship Id="rId36" Type="http://schemas.openxmlformats.org/officeDocument/2006/relationships/image" Target="../media/image8850.png"/><Relationship Id="rId57" Type="http://schemas.openxmlformats.org/officeDocument/2006/relationships/customXml" Target="../ink/ink1350.xml"/><Relationship Id="rId106" Type="http://schemas.openxmlformats.org/officeDocument/2006/relationships/image" Target="../media/image920.png"/><Relationship Id="rId127" Type="http://schemas.openxmlformats.org/officeDocument/2006/relationships/customXml" Target="../ink/ink1385.xml"/><Relationship Id="rId10" Type="http://schemas.openxmlformats.org/officeDocument/2006/relationships/image" Target="../media/image8720.png"/><Relationship Id="rId31" Type="http://schemas.openxmlformats.org/officeDocument/2006/relationships/customXml" Target="../ink/ink1337.xml"/><Relationship Id="rId52" Type="http://schemas.openxmlformats.org/officeDocument/2006/relationships/image" Target="../media/image8930.png"/><Relationship Id="rId73" Type="http://schemas.openxmlformats.org/officeDocument/2006/relationships/customXml" Target="../ink/ink1358.xml"/><Relationship Id="rId78" Type="http://schemas.openxmlformats.org/officeDocument/2006/relationships/image" Target="../media/image9060.png"/><Relationship Id="rId94" Type="http://schemas.openxmlformats.org/officeDocument/2006/relationships/image" Target="../media/image9140.png"/><Relationship Id="rId99" Type="http://schemas.openxmlformats.org/officeDocument/2006/relationships/customXml" Target="../ink/ink1371.xml"/><Relationship Id="rId101" Type="http://schemas.openxmlformats.org/officeDocument/2006/relationships/customXml" Target="../ink/ink1372.xml"/><Relationship Id="rId122" Type="http://schemas.openxmlformats.org/officeDocument/2006/relationships/image" Target="../media/image9280.png"/><Relationship Id="rId143" Type="http://schemas.openxmlformats.org/officeDocument/2006/relationships/customXml" Target="../ink/ink1393.xml"/><Relationship Id="rId148" Type="http://schemas.openxmlformats.org/officeDocument/2006/relationships/image" Target="../media/image9410.png"/><Relationship Id="rId164" Type="http://schemas.openxmlformats.org/officeDocument/2006/relationships/image" Target="../media/image9490.png"/><Relationship Id="rId169" Type="http://schemas.openxmlformats.org/officeDocument/2006/relationships/customXml" Target="../ink/ink1406.xml"/><Relationship Id="rId4" Type="http://schemas.openxmlformats.org/officeDocument/2006/relationships/image" Target="../media/image8690.png"/><Relationship Id="rId9" Type="http://schemas.openxmlformats.org/officeDocument/2006/relationships/customXml" Target="../ink/ink1326.xml"/><Relationship Id="rId26" Type="http://schemas.openxmlformats.org/officeDocument/2006/relationships/image" Target="../media/image8800.png"/><Relationship Id="rId47" Type="http://schemas.openxmlformats.org/officeDocument/2006/relationships/customXml" Target="../ink/ink1345.xml"/><Relationship Id="rId68" Type="http://schemas.openxmlformats.org/officeDocument/2006/relationships/image" Target="../media/image9010.png"/><Relationship Id="rId89" Type="http://schemas.openxmlformats.org/officeDocument/2006/relationships/customXml" Target="../ink/ink1366.xml"/><Relationship Id="rId112" Type="http://schemas.openxmlformats.org/officeDocument/2006/relationships/image" Target="../media/image9230.png"/><Relationship Id="rId133" Type="http://schemas.openxmlformats.org/officeDocument/2006/relationships/customXml" Target="../ink/ink1388.xml"/><Relationship Id="rId154" Type="http://schemas.openxmlformats.org/officeDocument/2006/relationships/image" Target="../media/image9440.png"/><Relationship Id="rId16" Type="http://schemas.openxmlformats.org/officeDocument/2006/relationships/image" Target="../media/image8750.png"/><Relationship Id="rId37" Type="http://schemas.openxmlformats.org/officeDocument/2006/relationships/customXml" Target="../ink/ink1340.xml"/><Relationship Id="rId58" Type="http://schemas.openxmlformats.org/officeDocument/2006/relationships/image" Target="../media/image8960.png"/><Relationship Id="rId79" Type="http://schemas.openxmlformats.org/officeDocument/2006/relationships/customXml" Target="../ink/ink1361.xml"/><Relationship Id="rId102" Type="http://schemas.openxmlformats.org/officeDocument/2006/relationships/image" Target="../media/image9180.png"/><Relationship Id="rId123" Type="http://schemas.openxmlformats.org/officeDocument/2006/relationships/customXml" Target="../ink/ink1383.xml"/><Relationship Id="rId144" Type="http://schemas.openxmlformats.org/officeDocument/2006/relationships/image" Target="../media/image9390.png"/><Relationship Id="rId90" Type="http://schemas.openxmlformats.org/officeDocument/2006/relationships/image" Target="../media/image9120.png"/><Relationship Id="rId165" Type="http://schemas.openxmlformats.org/officeDocument/2006/relationships/customXml" Target="../ink/ink1404.xml"/><Relationship Id="rId27" Type="http://schemas.openxmlformats.org/officeDocument/2006/relationships/customXml" Target="../ink/ink1335.xml"/><Relationship Id="rId48" Type="http://schemas.openxmlformats.org/officeDocument/2006/relationships/image" Target="../media/image8910.png"/><Relationship Id="rId69" Type="http://schemas.openxmlformats.org/officeDocument/2006/relationships/customXml" Target="../ink/ink1356.xml"/><Relationship Id="rId113" Type="http://schemas.openxmlformats.org/officeDocument/2006/relationships/customXml" Target="../ink/ink1378.xml"/><Relationship Id="rId134" Type="http://schemas.openxmlformats.org/officeDocument/2006/relationships/image" Target="../media/image9340.png"/><Relationship Id="rId80" Type="http://schemas.openxmlformats.org/officeDocument/2006/relationships/image" Target="../media/image9070.png"/><Relationship Id="rId155" Type="http://schemas.openxmlformats.org/officeDocument/2006/relationships/customXml" Target="../ink/ink1399.xml"/><Relationship Id="rId17" Type="http://schemas.openxmlformats.org/officeDocument/2006/relationships/customXml" Target="../ink/ink1330.xml"/><Relationship Id="rId38" Type="http://schemas.openxmlformats.org/officeDocument/2006/relationships/image" Target="../media/image8860.png"/><Relationship Id="rId59" Type="http://schemas.openxmlformats.org/officeDocument/2006/relationships/customXml" Target="../ink/ink1351.xml"/><Relationship Id="rId103" Type="http://schemas.openxmlformats.org/officeDocument/2006/relationships/customXml" Target="../ink/ink1373.xml"/><Relationship Id="rId124" Type="http://schemas.openxmlformats.org/officeDocument/2006/relationships/image" Target="../media/image929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09.xml"/><Relationship Id="rId3" Type="http://schemas.openxmlformats.org/officeDocument/2006/relationships/image" Target="../media/image38.tmp"/><Relationship Id="rId7" Type="http://schemas.openxmlformats.org/officeDocument/2006/relationships/image" Target="../media/image1047.png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08.xml"/><Relationship Id="rId5" Type="http://schemas.openxmlformats.org/officeDocument/2006/relationships/image" Target="../media/image1046.png"/><Relationship Id="rId10" Type="http://schemas.openxmlformats.org/officeDocument/2006/relationships/comments" Target="../comments/comment12.xml"/><Relationship Id="rId4" Type="http://schemas.openxmlformats.org/officeDocument/2006/relationships/customXml" Target="../ink/ink1407.xml"/><Relationship Id="rId9" Type="http://schemas.openxmlformats.org/officeDocument/2006/relationships/image" Target="../media/image1048.png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70.png"/><Relationship Id="rId299" Type="http://schemas.openxmlformats.org/officeDocument/2006/relationships/image" Target="../media/image1159.png"/><Relationship Id="rId21" Type="http://schemas.openxmlformats.org/officeDocument/2006/relationships/customXml" Target="../ink/ink1415.xml"/><Relationship Id="rId63" Type="http://schemas.openxmlformats.org/officeDocument/2006/relationships/image" Target="../media/image1043.png"/><Relationship Id="rId159" Type="http://schemas.openxmlformats.org/officeDocument/2006/relationships/image" Target="../media/image1091.png"/><Relationship Id="rId324" Type="http://schemas.openxmlformats.org/officeDocument/2006/relationships/customXml" Target="../ink/ink1564.xml"/><Relationship Id="rId366" Type="http://schemas.openxmlformats.org/officeDocument/2006/relationships/customXml" Target="../ink/ink1584.xml"/><Relationship Id="rId170" Type="http://schemas.openxmlformats.org/officeDocument/2006/relationships/customXml" Target="../ink/ink1487.xml"/><Relationship Id="rId226" Type="http://schemas.openxmlformats.org/officeDocument/2006/relationships/customXml" Target="../ink/ink1515.xml"/><Relationship Id="rId268" Type="http://schemas.openxmlformats.org/officeDocument/2006/relationships/customXml" Target="../ink/ink1536.xml"/><Relationship Id="rId32" Type="http://schemas.openxmlformats.org/officeDocument/2006/relationships/image" Target="../media/image10270.png"/><Relationship Id="rId74" Type="http://schemas.openxmlformats.org/officeDocument/2006/relationships/customXml" Target="../ink/ink1439.xml"/><Relationship Id="rId128" Type="http://schemas.openxmlformats.org/officeDocument/2006/relationships/customXml" Target="../ink/ink1466.xml"/><Relationship Id="rId335" Type="http://schemas.openxmlformats.org/officeDocument/2006/relationships/image" Target="../media/image1177.png"/><Relationship Id="rId377" Type="http://schemas.openxmlformats.org/officeDocument/2006/relationships/image" Target="../media/image1050.png"/><Relationship Id="rId5" Type="http://schemas.openxmlformats.org/officeDocument/2006/relationships/customXml" Target="../ink/ink1411.xml"/><Relationship Id="rId181" Type="http://schemas.openxmlformats.org/officeDocument/2006/relationships/image" Target="../media/image1102.png"/><Relationship Id="rId237" Type="http://schemas.openxmlformats.org/officeDocument/2006/relationships/image" Target="../media/image1129.png"/><Relationship Id="rId279" Type="http://schemas.openxmlformats.org/officeDocument/2006/relationships/image" Target="../media/image1149.png"/><Relationship Id="rId139" Type="http://schemas.openxmlformats.org/officeDocument/2006/relationships/image" Target="../media/image1081.png"/><Relationship Id="rId290" Type="http://schemas.openxmlformats.org/officeDocument/2006/relationships/customXml" Target="../ink/ink1547.xml"/><Relationship Id="rId304" Type="http://schemas.openxmlformats.org/officeDocument/2006/relationships/customXml" Target="../ink/ink1554.xml"/><Relationship Id="rId346" Type="http://schemas.openxmlformats.org/officeDocument/2006/relationships/customXml" Target="../ink/ink1574.xml"/><Relationship Id="rId85" Type="http://schemas.openxmlformats.org/officeDocument/2006/relationships/image" Target="../media/image1054.png"/><Relationship Id="rId150" Type="http://schemas.openxmlformats.org/officeDocument/2006/relationships/customXml" Target="../ink/ink1477.xml"/><Relationship Id="rId192" Type="http://schemas.openxmlformats.org/officeDocument/2006/relationships/customXml" Target="../ink/ink1498.xml"/><Relationship Id="rId206" Type="http://schemas.openxmlformats.org/officeDocument/2006/relationships/customXml" Target="../ink/ink1505.xml"/><Relationship Id="rId248" Type="http://schemas.openxmlformats.org/officeDocument/2006/relationships/customXml" Target="../ink/ink1526.xml"/><Relationship Id="rId108" Type="http://schemas.openxmlformats.org/officeDocument/2006/relationships/customXml" Target="../ink/ink1456.xml"/><Relationship Id="rId315" Type="http://schemas.openxmlformats.org/officeDocument/2006/relationships/image" Target="../media/image1167.png"/><Relationship Id="rId357" Type="http://schemas.openxmlformats.org/officeDocument/2006/relationships/image" Target="../media/image1188.png"/><Relationship Id="rId54" Type="http://schemas.openxmlformats.org/officeDocument/2006/relationships/customXml" Target="../ink/ink1429.xml"/><Relationship Id="rId96" Type="http://schemas.openxmlformats.org/officeDocument/2006/relationships/customXml" Target="../ink/ink1450.xml"/><Relationship Id="rId161" Type="http://schemas.openxmlformats.org/officeDocument/2006/relationships/image" Target="../media/image1092.png"/><Relationship Id="rId217" Type="http://schemas.openxmlformats.org/officeDocument/2006/relationships/image" Target="../media/image1119.png"/><Relationship Id="rId259" Type="http://schemas.openxmlformats.org/officeDocument/2006/relationships/image" Target="../media/image1140.png"/><Relationship Id="rId23" Type="http://schemas.openxmlformats.org/officeDocument/2006/relationships/customXml" Target="../ink/ink1416.xml"/><Relationship Id="rId119" Type="http://schemas.openxmlformats.org/officeDocument/2006/relationships/image" Target="../media/image1071.png"/><Relationship Id="rId270" Type="http://schemas.openxmlformats.org/officeDocument/2006/relationships/customXml" Target="../ink/ink1537.xml"/><Relationship Id="rId326" Type="http://schemas.openxmlformats.org/officeDocument/2006/relationships/customXml" Target="../ink/ink1565.xml"/><Relationship Id="rId65" Type="http://schemas.openxmlformats.org/officeDocument/2006/relationships/image" Target="../media/image1044.png"/><Relationship Id="rId130" Type="http://schemas.openxmlformats.org/officeDocument/2006/relationships/customXml" Target="../ink/ink1467.xml"/><Relationship Id="rId368" Type="http://schemas.openxmlformats.org/officeDocument/2006/relationships/customXml" Target="../ink/ink1585.xml"/><Relationship Id="rId172" Type="http://schemas.openxmlformats.org/officeDocument/2006/relationships/customXml" Target="../ink/ink1488.xml"/><Relationship Id="rId228" Type="http://schemas.openxmlformats.org/officeDocument/2006/relationships/customXml" Target="../ink/ink1516.xml"/><Relationship Id="rId281" Type="http://schemas.openxmlformats.org/officeDocument/2006/relationships/image" Target="../media/image1150.png"/><Relationship Id="rId337" Type="http://schemas.openxmlformats.org/officeDocument/2006/relationships/customXml" Target="../ink/ink1570.xml"/><Relationship Id="rId34" Type="http://schemas.openxmlformats.org/officeDocument/2006/relationships/image" Target="../media/image10280.png"/><Relationship Id="rId76" Type="http://schemas.openxmlformats.org/officeDocument/2006/relationships/customXml" Target="../ink/ink1440.xml"/><Relationship Id="rId141" Type="http://schemas.openxmlformats.org/officeDocument/2006/relationships/image" Target="../media/image1082.png"/><Relationship Id="rId7" Type="http://schemas.openxmlformats.org/officeDocument/2006/relationships/customXml" Target="../ink/ink1412.xml"/><Relationship Id="rId183" Type="http://schemas.openxmlformats.org/officeDocument/2006/relationships/image" Target="../media/image1103.png"/><Relationship Id="rId239" Type="http://schemas.openxmlformats.org/officeDocument/2006/relationships/image" Target="../media/image1130.png"/><Relationship Id="rId250" Type="http://schemas.openxmlformats.org/officeDocument/2006/relationships/customXml" Target="../ink/ink1527.xml"/><Relationship Id="rId292" Type="http://schemas.openxmlformats.org/officeDocument/2006/relationships/customXml" Target="../ink/ink1548.xml"/><Relationship Id="rId306" Type="http://schemas.openxmlformats.org/officeDocument/2006/relationships/customXml" Target="../ink/ink1555.xml"/><Relationship Id="rId45" Type="http://schemas.openxmlformats.org/officeDocument/2006/relationships/customXml" Target="../ink/ink1425.xml"/><Relationship Id="rId87" Type="http://schemas.openxmlformats.org/officeDocument/2006/relationships/image" Target="../media/image1055.png"/><Relationship Id="rId110" Type="http://schemas.openxmlformats.org/officeDocument/2006/relationships/customXml" Target="../ink/ink1457.xml"/><Relationship Id="rId348" Type="http://schemas.openxmlformats.org/officeDocument/2006/relationships/customXml" Target="../ink/ink1575.xml"/><Relationship Id="rId152" Type="http://schemas.openxmlformats.org/officeDocument/2006/relationships/customXml" Target="../ink/ink1478.xml"/><Relationship Id="rId194" Type="http://schemas.openxmlformats.org/officeDocument/2006/relationships/customXml" Target="../ink/ink1499.xml"/><Relationship Id="rId208" Type="http://schemas.openxmlformats.org/officeDocument/2006/relationships/customXml" Target="../ink/ink1506.xml"/><Relationship Id="rId261" Type="http://schemas.openxmlformats.org/officeDocument/2006/relationships/image" Target="../media/image1141.png"/><Relationship Id="rId56" Type="http://schemas.openxmlformats.org/officeDocument/2006/relationships/customXml" Target="../ink/ink1430.xml"/><Relationship Id="rId317" Type="http://schemas.openxmlformats.org/officeDocument/2006/relationships/image" Target="../media/image1168.png"/><Relationship Id="rId359" Type="http://schemas.openxmlformats.org/officeDocument/2006/relationships/image" Target="../media/image1189.png"/><Relationship Id="rId98" Type="http://schemas.openxmlformats.org/officeDocument/2006/relationships/customXml" Target="../ink/ink1451.xml"/><Relationship Id="rId121" Type="http://schemas.openxmlformats.org/officeDocument/2006/relationships/image" Target="../media/image1072.png"/><Relationship Id="rId163" Type="http://schemas.openxmlformats.org/officeDocument/2006/relationships/image" Target="../media/image1093.png"/><Relationship Id="rId219" Type="http://schemas.openxmlformats.org/officeDocument/2006/relationships/image" Target="../media/image1120.png"/><Relationship Id="rId370" Type="http://schemas.openxmlformats.org/officeDocument/2006/relationships/customXml" Target="../ink/ink1586.xml"/><Relationship Id="rId230" Type="http://schemas.openxmlformats.org/officeDocument/2006/relationships/customXml" Target="../ink/ink1517.xml"/><Relationship Id="rId25" Type="http://schemas.openxmlformats.org/officeDocument/2006/relationships/customXml" Target="../ink/ink1417.xml"/><Relationship Id="rId67" Type="http://schemas.openxmlformats.org/officeDocument/2006/relationships/image" Target="../media/image1045.png"/><Relationship Id="rId272" Type="http://schemas.openxmlformats.org/officeDocument/2006/relationships/customXml" Target="../ink/ink1538.xml"/><Relationship Id="rId328" Type="http://schemas.openxmlformats.org/officeDocument/2006/relationships/customXml" Target="../ink/ink1566.xml"/><Relationship Id="rId132" Type="http://schemas.openxmlformats.org/officeDocument/2006/relationships/customXml" Target="../ink/ink1468.xml"/><Relationship Id="rId174" Type="http://schemas.openxmlformats.org/officeDocument/2006/relationships/customXml" Target="../ink/ink1489.xml"/><Relationship Id="rId220" Type="http://schemas.openxmlformats.org/officeDocument/2006/relationships/customXml" Target="../ink/ink1512.xml"/><Relationship Id="rId241" Type="http://schemas.openxmlformats.org/officeDocument/2006/relationships/image" Target="../media/image1131.png"/><Relationship Id="rId36" Type="http://schemas.openxmlformats.org/officeDocument/2006/relationships/image" Target="../media/image10290.png"/><Relationship Id="rId57" Type="http://schemas.openxmlformats.org/officeDocument/2006/relationships/image" Target="../media/image10400.png"/><Relationship Id="rId262" Type="http://schemas.openxmlformats.org/officeDocument/2006/relationships/customXml" Target="../ink/ink1533.xml"/><Relationship Id="rId283" Type="http://schemas.openxmlformats.org/officeDocument/2006/relationships/image" Target="../media/image1151.png"/><Relationship Id="rId318" Type="http://schemas.openxmlformats.org/officeDocument/2006/relationships/customXml" Target="../ink/ink1561.xml"/><Relationship Id="rId339" Type="http://schemas.openxmlformats.org/officeDocument/2006/relationships/image" Target="../media/image1179.png"/><Relationship Id="rId78" Type="http://schemas.openxmlformats.org/officeDocument/2006/relationships/customXml" Target="../ink/ink1441.xml"/><Relationship Id="rId99" Type="http://schemas.openxmlformats.org/officeDocument/2006/relationships/image" Target="../media/image1061.png"/><Relationship Id="rId101" Type="http://schemas.openxmlformats.org/officeDocument/2006/relationships/image" Target="../media/image1062.png"/><Relationship Id="rId122" Type="http://schemas.openxmlformats.org/officeDocument/2006/relationships/customXml" Target="../ink/ink1463.xml"/><Relationship Id="rId143" Type="http://schemas.openxmlformats.org/officeDocument/2006/relationships/image" Target="../media/image1083.png"/><Relationship Id="rId164" Type="http://schemas.openxmlformats.org/officeDocument/2006/relationships/customXml" Target="../ink/ink1484.xml"/><Relationship Id="rId185" Type="http://schemas.openxmlformats.org/officeDocument/2006/relationships/image" Target="../media/image1104.png"/><Relationship Id="rId350" Type="http://schemas.openxmlformats.org/officeDocument/2006/relationships/customXml" Target="../ink/ink1576.xml"/><Relationship Id="rId371" Type="http://schemas.openxmlformats.org/officeDocument/2006/relationships/image" Target="../media/image1195.png"/><Relationship Id="rId9" Type="http://schemas.openxmlformats.org/officeDocument/2006/relationships/customXml" Target="../ink/ink1413.xml"/><Relationship Id="rId210" Type="http://schemas.openxmlformats.org/officeDocument/2006/relationships/customXml" Target="../ink/ink1507.xml"/><Relationship Id="rId26" Type="http://schemas.openxmlformats.org/officeDocument/2006/relationships/image" Target="../media/image10240.png"/><Relationship Id="rId231" Type="http://schemas.openxmlformats.org/officeDocument/2006/relationships/image" Target="../media/image1126.png"/><Relationship Id="rId252" Type="http://schemas.openxmlformats.org/officeDocument/2006/relationships/customXml" Target="../ink/ink1528.xml"/><Relationship Id="rId273" Type="http://schemas.openxmlformats.org/officeDocument/2006/relationships/image" Target="../media/image1146.png"/><Relationship Id="rId294" Type="http://schemas.openxmlformats.org/officeDocument/2006/relationships/customXml" Target="../ink/ink1549.xml"/><Relationship Id="rId308" Type="http://schemas.openxmlformats.org/officeDocument/2006/relationships/customXml" Target="../ink/ink1556.xml"/><Relationship Id="rId329" Type="http://schemas.openxmlformats.org/officeDocument/2006/relationships/image" Target="../media/image1174.png"/><Relationship Id="rId47" Type="http://schemas.openxmlformats.org/officeDocument/2006/relationships/customXml" Target="../ink/ink1426.xml"/><Relationship Id="rId68" Type="http://schemas.openxmlformats.org/officeDocument/2006/relationships/customXml" Target="../ink/ink1436.xml"/><Relationship Id="rId89" Type="http://schemas.openxmlformats.org/officeDocument/2006/relationships/image" Target="../media/image1056.png"/><Relationship Id="rId112" Type="http://schemas.openxmlformats.org/officeDocument/2006/relationships/customXml" Target="../ink/ink1458.xml"/><Relationship Id="rId133" Type="http://schemas.openxmlformats.org/officeDocument/2006/relationships/image" Target="../media/image1078.png"/><Relationship Id="rId154" Type="http://schemas.openxmlformats.org/officeDocument/2006/relationships/customXml" Target="../ink/ink1479.xml"/><Relationship Id="rId175" Type="http://schemas.openxmlformats.org/officeDocument/2006/relationships/image" Target="../media/image1099.png"/><Relationship Id="rId340" Type="http://schemas.openxmlformats.org/officeDocument/2006/relationships/customXml" Target="../ink/ink1571.xml"/><Relationship Id="rId361" Type="http://schemas.openxmlformats.org/officeDocument/2006/relationships/image" Target="../media/image1190.png"/><Relationship Id="rId196" Type="http://schemas.openxmlformats.org/officeDocument/2006/relationships/customXml" Target="../ink/ink1500.xml"/><Relationship Id="rId200" Type="http://schemas.openxmlformats.org/officeDocument/2006/relationships/customXml" Target="../ink/ink1502.xml"/><Relationship Id="rId221" Type="http://schemas.openxmlformats.org/officeDocument/2006/relationships/image" Target="../media/image1121.png"/><Relationship Id="rId242" Type="http://schemas.openxmlformats.org/officeDocument/2006/relationships/customXml" Target="../ink/ink1523.xml"/><Relationship Id="rId263" Type="http://schemas.openxmlformats.org/officeDocument/2006/relationships/image" Target="../media/image1142.png"/><Relationship Id="rId284" Type="http://schemas.openxmlformats.org/officeDocument/2006/relationships/customXml" Target="../ink/ink1544.xml"/><Relationship Id="rId319" Type="http://schemas.openxmlformats.org/officeDocument/2006/relationships/image" Target="../media/image1169.png"/><Relationship Id="rId37" Type="http://schemas.openxmlformats.org/officeDocument/2006/relationships/customXml" Target="../ink/ink1423.xml"/><Relationship Id="rId58" Type="http://schemas.openxmlformats.org/officeDocument/2006/relationships/customXml" Target="../ink/ink1431.xml"/><Relationship Id="rId79" Type="http://schemas.openxmlformats.org/officeDocument/2006/relationships/image" Target="../media/image10510.png"/><Relationship Id="rId102" Type="http://schemas.openxmlformats.org/officeDocument/2006/relationships/customXml" Target="../ink/ink1453.xml"/><Relationship Id="rId123" Type="http://schemas.openxmlformats.org/officeDocument/2006/relationships/image" Target="../media/image1073.png"/><Relationship Id="rId144" Type="http://schemas.openxmlformats.org/officeDocument/2006/relationships/customXml" Target="../ink/ink1474.xml"/><Relationship Id="rId330" Type="http://schemas.openxmlformats.org/officeDocument/2006/relationships/customXml" Target="../ink/ink1567.xml"/><Relationship Id="rId90" Type="http://schemas.openxmlformats.org/officeDocument/2006/relationships/customXml" Target="../ink/ink1447.xml"/><Relationship Id="rId165" Type="http://schemas.openxmlformats.org/officeDocument/2006/relationships/image" Target="../media/image1094.png"/><Relationship Id="rId186" Type="http://schemas.openxmlformats.org/officeDocument/2006/relationships/customXml" Target="../ink/ink1495.xml"/><Relationship Id="rId351" Type="http://schemas.openxmlformats.org/officeDocument/2006/relationships/image" Target="../media/image1185.png"/><Relationship Id="rId372" Type="http://schemas.openxmlformats.org/officeDocument/2006/relationships/customXml" Target="../ink/ink1587.xml"/><Relationship Id="rId211" Type="http://schemas.openxmlformats.org/officeDocument/2006/relationships/image" Target="../media/image1116.png"/><Relationship Id="rId232" Type="http://schemas.openxmlformats.org/officeDocument/2006/relationships/customXml" Target="../ink/ink1518.xml"/><Relationship Id="rId253" Type="http://schemas.openxmlformats.org/officeDocument/2006/relationships/image" Target="../media/image1137.png"/><Relationship Id="rId274" Type="http://schemas.openxmlformats.org/officeDocument/2006/relationships/customXml" Target="../ink/ink1539.xml"/><Relationship Id="rId295" Type="http://schemas.openxmlformats.org/officeDocument/2006/relationships/image" Target="../media/image1157.png"/><Relationship Id="rId309" Type="http://schemas.openxmlformats.org/officeDocument/2006/relationships/image" Target="../media/image1164.png"/><Relationship Id="rId27" Type="http://schemas.openxmlformats.org/officeDocument/2006/relationships/customXml" Target="../ink/ink1418.xml"/><Relationship Id="rId48" Type="http://schemas.openxmlformats.org/officeDocument/2006/relationships/image" Target="../media/image10350.png"/><Relationship Id="rId69" Type="http://schemas.openxmlformats.org/officeDocument/2006/relationships/image" Target="../media/image10460.png"/><Relationship Id="rId113" Type="http://schemas.openxmlformats.org/officeDocument/2006/relationships/image" Target="../media/image1068.png"/><Relationship Id="rId134" Type="http://schemas.openxmlformats.org/officeDocument/2006/relationships/customXml" Target="../ink/ink1469.xml"/><Relationship Id="rId320" Type="http://schemas.openxmlformats.org/officeDocument/2006/relationships/customXml" Target="../ink/ink1562.xml"/><Relationship Id="rId80" Type="http://schemas.openxmlformats.org/officeDocument/2006/relationships/customXml" Target="../ink/ink1442.xml"/><Relationship Id="rId155" Type="http://schemas.openxmlformats.org/officeDocument/2006/relationships/image" Target="../media/image1089.png"/><Relationship Id="rId176" Type="http://schemas.openxmlformats.org/officeDocument/2006/relationships/customXml" Target="../ink/ink1490.xml"/><Relationship Id="rId197" Type="http://schemas.openxmlformats.org/officeDocument/2006/relationships/image" Target="../media/image1109.png"/><Relationship Id="rId341" Type="http://schemas.openxmlformats.org/officeDocument/2006/relationships/image" Target="../media/image1180.png"/><Relationship Id="rId362" Type="http://schemas.openxmlformats.org/officeDocument/2006/relationships/customXml" Target="../ink/ink1582.xml"/><Relationship Id="rId201" Type="http://schemas.openxmlformats.org/officeDocument/2006/relationships/image" Target="../media/image1111.png"/><Relationship Id="rId222" Type="http://schemas.openxmlformats.org/officeDocument/2006/relationships/customXml" Target="../ink/ink1513.xml"/><Relationship Id="rId243" Type="http://schemas.openxmlformats.org/officeDocument/2006/relationships/image" Target="../media/image1132.png"/><Relationship Id="rId264" Type="http://schemas.openxmlformats.org/officeDocument/2006/relationships/customXml" Target="../ink/ink1534.xml"/><Relationship Id="rId285" Type="http://schemas.openxmlformats.org/officeDocument/2006/relationships/image" Target="../media/image1152.png"/><Relationship Id="rId38" Type="http://schemas.openxmlformats.org/officeDocument/2006/relationships/image" Target="../media/image1051.png"/><Relationship Id="rId59" Type="http://schemas.openxmlformats.org/officeDocument/2006/relationships/image" Target="../media/image10410.png"/><Relationship Id="rId103" Type="http://schemas.openxmlformats.org/officeDocument/2006/relationships/image" Target="../media/image1063.png"/><Relationship Id="rId124" Type="http://schemas.openxmlformats.org/officeDocument/2006/relationships/customXml" Target="../ink/ink1464.xml"/><Relationship Id="rId310" Type="http://schemas.openxmlformats.org/officeDocument/2006/relationships/customXml" Target="../ink/ink1557.xml"/><Relationship Id="rId70" Type="http://schemas.openxmlformats.org/officeDocument/2006/relationships/customXml" Target="../ink/ink1437.xml"/><Relationship Id="rId91" Type="http://schemas.openxmlformats.org/officeDocument/2006/relationships/image" Target="../media/image1057.png"/><Relationship Id="rId145" Type="http://schemas.openxmlformats.org/officeDocument/2006/relationships/image" Target="../media/image1084.png"/><Relationship Id="rId166" Type="http://schemas.openxmlformats.org/officeDocument/2006/relationships/customXml" Target="../ink/ink1485.xml"/><Relationship Id="rId187" Type="http://schemas.openxmlformats.org/officeDocument/2006/relationships/image" Target="../media/image1105.png"/><Relationship Id="rId331" Type="http://schemas.openxmlformats.org/officeDocument/2006/relationships/image" Target="../media/image1175.png"/><Relationship Id="rId352" Type="http://schemas.openxmlformats.org/officeDocument/2006/relationships/customXml" Target="../ink/ink1577.xml"/><Relationship Id="rId373" Type="http://schemas.openxmlformats.org/officeDocument/2006/relationships/image" Target="../media/image1196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508.xml"/><Relationship Id="rId233" Type="http://schemas.openxmlformats.org/officeDocument/2006/relationships/image" Target="../media/image1127.png"/><Relationship Id="rId254" Type="http://schemas.openxmlformats.org/officeDocument/2006/relationships/customXml" Target="../ink/ink1529.xml"/><Relationship Id="rId28" Type="http://schemas.openxmlformats.org/officeDocument/2006/relationships/image" Target="../media/image10250.png"/><Relationship Id="rId49" Type="http://schemas.openxmlformats.org/officeDocument/2006/relationships/customXml" Target="../ink/ink1427.xml"/><Relationship Id="rId114" Type="http://schemas.openxmlformats.org/officeDocument/2006/relationships/customXml" Target="../ink/ink1459.xml"/><Relationship Id="rId275" Type="http://schemas.openxmlformats.org/officeDocument/2006/relationships/image" Target="../media/image1147.png"/><Relationship Id="rId296" Type="http://schemas.openxmlformats.org/officeDocument/2006/relationships/customXml" Target="../ink/ink1550.xml"/><Relationship Id="rId300" Type="http://schemas.openxmlformats.org/officeDocument/2006/relationships/customXml" Target="../ink/ink1552.xml"/><Relationship Id="rId60" Type="http://schemas.openxmlformats.org/officeDocument/2006/relationships/customXml" Target="../ink/ink1432.xml"/><Relationship Id="rId81" Type="http://schemas.openxmlformats.org/officeDocument/2006/relationships/image" Target="../media/image1052.png"/><Relationship Id="rId135" Type="http://schemas.openxmlformats.org/officeDocument/2006/relationships/image" Target="../media/image1079.png"/><Relationship Id="rId156" Type="http://schemas.openxmlformats.org/officeDocument/2006/relationships/customXml" Target="../ink/ink1480.xml"/><Relationship Id="rId177" Type="http://schemas.openxmlformats.org/officeDocument/2006/relationships/image" Target="../media/image1100.png"/><Relationship Id="rId198" Type="http://schemas.openxmlformats.org/officeDocument/2006/relationships/customXml" Target="../ink/ink1501.xml"/><Relationship Id="rId321" Type="http://schemas.openxmlformats.org/officeDocument/2006/relationships/image" Target="../media/image1170.png"/><Relationship Id="rId342" Type="http://schemas.openxmlformats.org/officeDocument/2006/relationships/customXml" Target="../ink/ink1572.xml"/><Relationship Id="rId363" Type="http://schemas.openxmlformats.org/officeDocument/2006/relationships/image" Target="../media/image1191.png"/><Relationship Id="rId202" Type="http://schemas.openxmlformats.org/officeDocument/2006/relationships/customXml" Target="../ink/ink1503.xml"/><Relationship Id="rId223" Type="http://schemas.openxmlformats.org/officeDocument/2006/relationships/image" Target="../media/image1122.png"/><Relationship Id="rId244" Type="http://schemas.openxmlformats.org/officeDocument/2006/relationships/customXml" Target="../ink/ink1524.xml"/><Relationship Id="rId39" Type="http://schemas.openxmlformats.org/officeDocument/2006/relationships/customXml" Target="../ink/ink1424.xml"/><Relationship Id="rId265" Type="http://schemas.openxmlformats.org/officeDocument/2006/relationships/image" Target="../media/image1143.png"/><Relationship Id="rId286" Type="http://schemas.openxmlformats.org/officeDocument/2006/relationships/customXml" Target="../ink/ink1545.xml"/><Relationship Id="rId50" Type="http://schemas.openxmlformats.org/officeDocument/2006/relationships/image" Target="../media/image10360.png"/><Relationship Id="rId104" Type="http://schemas.openxmlformats.org/officeDocument/2006/relationships/customXml" Target="../ink/ink1454.xml"/><Relationship Id="rId125" Type="http://schemas.openxmlformats.org/officeDocument/2006/relationships/image" Target="../media/image1074.png"/><Relationship Id="rId146" Type="http://schemas.openxmlformats.org/officeDocument/2006/relationships/customXml" Target="../ink/ink1475.xml"/><Relationship Id="rId167" Type="http://schemas.openxmlformats.org/officeDocument/2006/relationships/image" Target="../media/image1095.png"/><Relationship Id="rId188" Type="http://schemas.openxmlformats.org/officeDocument/2006/relationships/customXml" Target="../ink/ink1496.xml"/><Relationship Id="rId311" Type="http://schemas.openxmlformats.org/officeDocument/2006/relationships/image" Target="../media/image1165.png"/><Relationship Id="rId332" Type="http://schemas.openxmlformats.org/officeDocument/2006/relationships/customXml" Target="../ink/ink1568.xml"/><Relationship Id="rId353" Type="http://schemas.openxmlformats.org/officeDocument/2006/relationships/image" Target="../media/image1186.png"/><Relationship Id="rId374" Type="http://schemas.openxmlformats.org/officeDocument/2006/relationships/customXml" Target="../ink/ink1588.xml"/><Relationship Id="rId71" Type="http://schemas.openxmlformats.org/officeDocument/2006/relationships/image" Target="../media/image10470.png"/><Relationship Id="rId92" Type="http://schemas.openxmlformats.org/officeDocument/2006/relationships/customXml" Target="../ink/ink1448.xml"/><Relationship Id="rId213" Type="http://schemas.openxmlformats.org/officeDocument/2006/relationships/image" Target="../media/image1117.png"/><Relationship Id="rId234" Type="http://schemas.openxmlformats.org/officeDocument/2006/relationships/customXml" Target="../ink/ink1519.xml"/><Relationship Id="rId2" Type="http://schemas.openxmlformats.org/officeDocument/2006/relationships/image" Target="../media/image39.tmp"/><Relationship Id="rId29" Type="http://schemas.openxmlformats.org/officeDocument/2006/relationships/customXml" Target="../ink/ink1419.xml"/><Relationship Id="rId255" Type="http://schemas.openxmlformats.org/officeDocument/2006/relationships/image" Target="../media/image1138.png"/><Relationship Id="rId276" Type="http://schemas.openxmlformats.org/officeDocument/2006/relationships/customXml" Target="../ink/ink1540.xml"/><Relationship Id="rId297" Type="http://schemas.openxmlformats.org/officeDocument/2006/relationships/image" Target="../media/image1158.png"/><Relationship Id="rId115" Type="http://schemas.openxmlformats.org/officeDocument/2006/relationships/image" Target="../media/image1069.png"/><Relationship Id="rId136" Type="http://schemas.openxmlformats.org/officeDocument/2006/relationships/customXml" Target="../ink/ink1470.xml"/><Relationship Id="rId157" Type="http://schemas.openxmlformats.org/officeDocument/2006/relationships/image" Target="../media/image1090.png"/><Relationship Id="rId178" Type="http://schemas.openxmlformats.org/officeDocument/2006/relationships/customXml" Target="../ink/ink1491.xml"/><Relationship Id="rId301" Type="http://schemas.openxmlformats.org/officeDocument/2006/relationships/image" Target="../media/image1160.png"/><Relationship Id="rId322" Type="http://schemas.openxmlformats.org/officeDocument/2006/relationships/customXml" Target="../ink/ink1563.xml"/><Relationship Id="rId343" Type="http://schemas.openxmlformats.org/officeDocument/2006/relationships/image" Target="../media/image1181.png"/><Relationship Id="rId364" Type="http://schemas.openxmlformats.org/officeDocument/2006/relationships/customXml" Target="../ink/ink1583.xml"/><Relationship Id="rId61" Type="http://schemas.openxmlformats.org/officeDocument/2006/relationships/image" Target="../media/image10420.png"/><Relationship Id="rId82" Type="http://schemas.openxmlformats.org/officeDocument/2006/relationships/customXml" Target="../ink/ink1443.xml"/><Relationship Id="rId199" Type="http://schemas.openxmlformats.org/officeDocument/2006/relationships/image" Target="../media/image1110.png"/><Relationship Id="rId203" Type="http://schemas.openxmlformats.org/officeDocument/2006/relationships/image" Target="../media/image1112.png"/><Relationship Id="rId224" Type="http://schemas.openxmlformats.org/officeDocument/2006/relationships/customXml" Target="../ink/ink1514.xml"/><Relationship Id="rId245" Type="http://schemas.openxmlformats.org/officeDocument/2006/relationships/image" Target="../media/image1133.png"/><Relationship Id="rId266" Type="http://schemas.openxmlformats.org/officeDocument/2006/relationships/customXml" Target="../ink/ink1535.xml"/><Relationship Id="rId287" Type="http://schemas.openxmlformats.org/officeDocument/2006/relationships/image" Target="../media/image1153.png"/><Relationship Id="rId30" Type="http://schemas.openxmlformats.org/officeDocument/2006/relationships/image" Target="../media/image10260.png"/><Relationship Id="rId105" Type="http://schemas.openxmlformats.org/officeDocument/2006/relationships/image" Target="../media/image1064.png"/><Relationship Id="rId126" Type="http://schemas.openxmlformats.org/officeDocument/2006/relationships/customXml" Target="../ink/ink1465.xml"/><Relationship Id="rId147" Type="http://schemas.openxmlformats.org/officeDocument/2006/relationships/image" Target="../media/image1085.png"/><Relationship Id="rId168" Type="http://schemas.openxmlformats.org/officeDocument/2006/relationships/customXml" Target="../ink/ink1486.xml"/><Relationship Id="rId312" Type="http://schemas.openxmlformats.org/officeDocument/2006/relationships/customXml" Target="../ink/ink1558.xml"/><Relationship Id="rId333" Type="http://schemas.openxmlformats.org/officeDocument/2006/relationships/image" Target="../media/image1176.png"/><Relationship Id="rId354" Type="http://schemas.openxmlformats.org/officeDocument/2006/relationships/customXml" Target="../ink/ink1578.xml"/><Relationship Id="rId51" Type="http://schemas.openxmlformats.org/officeDocument/2006/relationships/image" Target="../media/image40.tmp"/><Relationship Id="rId72" Type="http://schemas.openxmlformats.org/officeDocument/2006/relationships/customXml" Target="../ink/ink1438.xml"/><Relationship Id="rId93" Type="http://schemas.openxmlformats.org/officeDocument/2006/relationships/image" Target="../media/image1058.png"/><Relationship Id="rId189" Type="http://schemas.openxmlformats.org/officeDocument/2006/relationships/image" Target="../media/image1106.png"/><Relationship Id="rId375" Type="http://schemas.openxmlformats.org/officeDocument/2006/relationships/image" Target="../media/image755.png"/><Relationship Id="rId3" Type="http://schemas.openxmlformats.org/officeDocument/2006/relationships/customXml" Target="../ink/ink1410.xml"/><Relationship Id="rId214" Type="http://schemas.openxmlformats.org/officeDocument/2006/relationships/customXml" Target="../ink/ink1509.xml"/><Relationship Id="rId235" Type="http://schemas.openxmlformats.org/officeDocument/2006/relationships/image" Target="../media/image1128.png"/><Relationship Id="rId256" Type="http://schemas.openxmlformats.org/officeDocument/2006/relationships/customXml" Target="../ink/ink1530.xml"/><Relationship Id="rId277" Type="http://schemas.openxmlformats.org/officeDocument/2006/relationships/image" Target="../media/image1148.png"/><Relationship Id="rId298" Type="http://schemas.openxmlformats.org/officeDocument/2006/relationships/customXml" Target="../ink/ink1551.xml"/><Relationship Id="rId116" Type="http://schemas.openxmlformats.org/officeDocument/2006/relationships/customXml" Target="../ink/ink1460.xml"/><Relationship Id="rId137" Type="http://schemas.openxmlformats.org/officeDocument/2006/relationships/image" Target="../media/image1080.png"/><Relationship Id="rId158" Type="http://schemas.openxmlformats.org/officeDocument/2006/relationships/customXml" Target="../ink/ink1481.xml"/><Relationship Id="rId302" Type="http://schemas.openxmlformats.org/officeDocument/2006/relationships/customXml" Target="../ink/ink1553.xml"/><Relationship Id="rId323" Type="http://schemas.openxmlformats.org/officeDocument/2006/relationships/image" Target="../media/image1171.png"/><Relationship Id="rId344" Type="http://schemas.openxmlformats.org/officeDocument/2006/relationships/customXml" Target="../ink/ink1573.xml"/><Relationship Id="rId20" Type="http://schemas.openxmlformats.org/officeDocument/2006/relationships/image" Target="../media/image10210.png"/><Relationship Id="rId62" Type="http://schemas.openxmlformats.org/officeDocument/2006/relationships/customXml" Target="../ink/ink1433.xml"/><Relationship Id="rId83" Type="http://schemas.openxmlformats.org/officeDocument/2006/relationships/image" Target="../media/image1053.png"/><Relationship Id="rId179" Type="http://schemas.openxmlformats.org/officeDocument/2006/relationships/image" Target="../media/image1101.png"/><Relationship Id="rId365" Type="http://schemas.openxmlformats.org/officeDocument/2006/relationships/image" Target="../media/image1192.png"/><Relationship Id="rId190" Type="http://schemas.openxmlformats.org/officeDocument/2006/relationships/customXml" Target="../ink/ink1497.xml"/><Relationship Id="rId204" Type="http://schemas.openxmlformats.org/officeDocument/2006/relationships/customXml" Target="../ink/ink1504.xml"/><Relationship Id="rId225" Type="http://schemas.openxmlformats.org/officeDocument/2006/relationships/image" Target="../media/image1123.png"/><Relationship Id="rId246" Type="http://schemas.openxmlformats.org/officeDocument/2006/relationships/customXml" Target="../ink/ink1525.xml"/><Relationship Id="rId267" Type="http://schemas.openxmlformats.org/officeDocument/2006/relationships/image" Target="../media/image715.png"/><Relationship Id="rId288" Type="http://schemas.openxmlformats.org/officeDocument/2006/relationships/customXml" Target="../ink/ink1546.xml"/><Relationship Id="rId106" Type="http://schemas.openxmlformats.org/officeDocument/2006/relationships/customXml" Target="../ink/ink1455.xml"/><Relationship Id="rId127" Type="http://schemas.openxmlformats.org/officeDocument/2006/relationships/image" Target="../media/image1075.png"/><Relationship Id="rId313" Type="http://schemas.openxmlformats.org/officeDocument/2006/relationships/image" Target="../media/image1166.png"/><Relationship Id="rId10" Type="http://schemas.openxmlformats.org/officeDocument/2006/relationships/image" Target="../media/image10160.png"/><Relationship Id="rId31" Type="http://schemas.openxmlformats.org/officeDocument/2006/relationships/customXml" Target="../ink/ink1420.xml"/><Relationship Id="rId52" Type="http://schemas.openxmlformats.org/officeDocument/2006/relationships/customXml" Target="../ink/ink1428.xml"/><Relationship Id="rId73" Type="http://schemas.openxmlformats.org/officeDocument/2006/relationships/image" Target="../media/image10480.png"/><Relationship Id="rId94" Type="http://schemas.openxmlformats.org/officeDocument/2006/relationships/customXml" Target="../ink/ink1449.xml"/><Relationship Id="rId148" Type="http://schemas.openxmlformats.org/officeDocument/2006/relationships/customXml" Target="../ink/ink1476.xml"/><Relationship Id="rId169" Type="http://schemas.openxmlformats.org/officeDocument/2006/relationships/image" Target="../media/image1096.png"/><Relationship Id="rId334" Type="http://schemas.openxmlformats.org/officeDocument/2006/relationships/customXml" Target="../ink/ink1569.xml"/><Relationship Id="rId355" Type="http://schemas.openxmlformats.org/officeDocument/2006/relationships/image" Target="../media/image1187.png"/><Relationship Id="rId376" Type="http://schemas.openxmlformats.org/officeDocument/2006/relationships/customXml" Target="../ink/ink1589.xml"/><Relationship Id="rId4" Type="http://schemas.openxmlformats.org/officeDocument/2006/relationships/image" Target="../media/image10130.png"/><Relationship Id="rId180" Type="http://schemas.openxmlformats.org/officeDocument/2006/relationships/customXml" Target="../ink/ink1492.xml"/><Relationship Id="rId215" Type="http://schemas.openxmlformats.org/officeDocument/2006/relationships/image" Target="../media/image1118.png"/><Relationship Id="rId236" Type="http://schemas.openxmlformats.org/officeDocument/2006/relationships/customXml" Target="../ink/ink1520.xml"/><Relationship Id="rId257" Type="http://schemas.openxmlformats.org/officeDocument/2006/relationships/image" Target="../media/image1139.png"/><Relationship Id="rId278" Type="http://schemas.openxmlformats.org/officeDocument/2006/relationships/customXml" Target="../ink/ink1541.xml"/><Relationship Id="rId303" Type="http://schemas.openxmlformats.org/officeDocument/2006/relationships/image" Target="../media/image1161.png"/><Relationship Id="rId84" Type="http://schemas.openxmlformats.org/officeDocument/2006/relationships/customXml" Target="../ink/ink1444.xml"/><Relationship Id="rId138" Type="http://schemas.openxmlformats.org/officeDocument/2006/relationships/customXml" Target="../ink/ink1471.xml"/><Relationship Id="rId345" Type="http://schemas.openxmlformats.org/officeDocument/2006/relationships/image" Target="../media/image1182.png"/><Relationship Id="rId191" Type="http://schemas.openxmlformats.org/officeDocument/2006/relationships/image" Target="../media/image236.png"/><Relationship Id="rId205" Type="http://schemas.openxmlformats.org/officeDocument/2006/relationships/image" Target="../media/image1113.png"/><Relationship Id="rId247" Type="http://schemas.openxmlformats.org/officeDocument/2006/relationships/image" Target="../media/image1134.png"/><Relationship Id="rId107" Type="http://schemas.openxmlformats.org/officeDocument/2006/relationships/image" Target="../media/image1065.png"/><Relationship Id="rId289" Type="http://schemas.openxmlformats.org/officeDocument/2006/relationships/image" Target="../media/image1154.png"/><Relationship Id="rId11" Type="http://schemas.openxmlformats.org/officeDocument/2006/relationships/customXml" Target="../ink/ink1414.xml"/><Relationship Id="rId53" Type="http://schemas.openxmlformats.org/officeDocument/2006/relationships/image" Target="../media/image10380.png"/><Relationship Id="rId149" Type="http://schemas.openxmlformats.org/officeDocument/2006/relationships/image" Target="../media/image1086.png"/><Relationship Id="rId314" Type="http://schemas.openxmlformats.org/officeDocument/2006/relationships/customXml" Target="../ink/ink1559.xml"/><Relationship Id="rId356" Type="http://schemas.openxmlformats.org/officeDocument/2006/relationships/customXml" Target="../ink/ink1579.xml"/><Relationship Id="rId95" Type="http://schemas.openxmlformats.org/officeDocument/2006/relationships/image" Target="../media/image1059.png"/><Relationship Id="rId160" Type="http://schemas.openxmlformats.org/officeDocument/2006/relationships/customXml" Target="../ink/ink1482.xml"/><Relationship Id="rId216" Type="http://schemas.openxmlformats.org/officeDocument/2006/relationships/customXml" Target="../ink/ink1510.xml"/><Relationship Id="rId258" Type="http://schemas.openxmlformats.org/officeDocument/2006/relationships/customXml" Target="../ink/ink1531.xml"/><Relationship Id="rId22" Type="http://schemas.openxmlformats.org/officeDocument/2006/relationships/image" Target="../media/image10220.png"/><Relationship Id="rId64" Type="http://schemas.openxmlformats.org/officeDocument/2006/relationships/customXml" Target="../ink/ink1434.xml"/><Relationship Id="rId118" Type="http://schemas.openxmlformats.org/officeDocument/2006/relationships/customXml" Target="../ink/ink1461.xml"/><Relationship Id="rId325" Type="http://schemas.openxmlformats.org/officeDocument/2006/relationships/image" Target="../media/image1172.png"/><Relationship Id="rId367" Type="http://schemas.openxmlformats.org/officeDocument/2006/relationships/image" Target="../media/image1193.png"/><Relationship Id="rId171" Type="http://schemas.openxmlformats.org/officeDocument/2006/relationships/image" Target="../media/image1097.png"/><Relationship Id="rId227" Type="http://schemas.openxmlformats.org/officeDocument/2006/relationships/image" Target="../media/image1124.png"/><Relationship Id="rId269" Type="http://schemas.openxmlformats.org/officeDocument/2006/relationships/image" Target="../media/image1144.png"/><Relationship Id="rId33" Type="http://schemas.openxmlformats.org/officeDocument/2006/relationships/customXml" Target="../ink/ink1421.xml"/><Relationship Id="rId129" Type="http://schemas.openxmlformats.org/officeDocument/2006/relationships/image" Target="../media/image1076.png"/><Relationship Id="rId280" Type="http://schemas.openxmlformats.org/officeDocument/2006/relationships/customXml" Target="../ink/ink1542.xml"/><Relationship Id="rId336" Type="http://schemas.openxmlformats.org/officeDocument/2006/relationships/image" Target="../media/image633.png"/><Relationship Id="rId75" Type="http://schemas.openxmlformats.org/officeDocument/2006/relationships/image" Target="../media/image1049.png"/><Relationship Id="rId140" Type="http://schemas.openxmlformats.org/officeDocument/2006/relationships/customXml" Target="../ink/ink1472.xml"/><Relationship Id="rId182" Type="http://schemas.openxmlformats.org/officeDocument/2006/relationships/customXml" Target="../ink/ink1493.xml"/><Relationship Id="rId378" Type="http://schemas.openxmlformats.org/officeDocument/2006/relationships/comments" Target="../comments/comment13.xml"/><Relationship Id="rId6" Type="http://schemas.openxmlformats.org/officeDocument/2006/relationships/image" Target="../media/image10140.png"/><Relationship Id="rId238" Type="http://schemas.openxmlformats.org/officeDocument/2006/relationships/customXml" Target="../ink/ink1521.xml"/><Relationship Id="rId291" Type="http://schemas.openxmlformats.org/officeDocument/2006/relationships/image" Target="../media/image1155.png"/><Relationship Id="rId305" Type="http://schemas.openxmlformats.org/officeDocument/2006/relationships/image" Target="../media/image1162.png"/><Relationship Id="rId347" Type="http://schemas.openxmlformats.org/officeDocument/2006/relationships/image" Target="../media/image1183.png"/><Relationship Id="rId44" Type="http://schemas.openxmlformats.org/officeDocument/2006/relationships/image" Target="../media/image10330.png"/><Relationship Id="rId86" Type="http://schemas.openxmlformats.org/officeDocument/2006/relationships/customXml" Target="../ink/ink1445.xml"/><Relationship Id="rId151" Type="http://schemas.openxmlformats.org/officeDocument/2006/relationships/image" Target="../media/image1087.png"/><Relationship Id="rId193" Type="http://schemas.openxmlformats.org/officeDocument/2006/relationships/image" Target="../media/image1107.png"/><Relationship Id="rId207" Type="http://schemas.openxmlformats.org/officeDocument/2006/relationships/image" Target="../media/image1114.png"/><Relationship Id="rId249" Type="http://schemas.openxmlformats.org/officeDocument/2006/relationships/image" Target="../media/image1135.png"/><Relationship Id="rId109" Type="http://schemas.openxmlformats.org/officeDocument/2006/relationships/image" Target="../media/image1066.png"/><Relationship Id="rId260" Type="http://schemas.openxmlformats.org/officeDocument/2006/relationships/customXml" Target="../ink/ink1532.xml"/><Relationship Id="rId316" Type="http://schemas.openxmlformats.org/officeDocument/2006/relationships/customXml" Target="../ink/ink1560.xml"/><Relationship Id="rId55" Type="http://schemas.openxmlformats.org/officeDocument/2006/relationships/image" Target="../media/image10390.png"/><Relationship Id="rId97" Type="http://schemas.openxmlformats.org/officeDocument/2006/relationships/image" Target="../media/image1060.png"/><Relationship Id="rId120" Type="http://schemas.openxmlformats.org/officeDocument/2006/relationships/customXml" Target="../ink/ink1462.xml"/><Relationship Id="rId358" Type="http://schemas.openxmlformats.org/officeDocument/2006/relationships/customXml" Target="../ink/ink1580.xml"/><Relationship Id="rId162" Type="http://schemas.openxmlformats.org/officeDocument/2006/relationships/customXml" Target="../ink/ink1483.xml"/><Relationship Id="rId218" Type="http://schemas.openxmlformats.org/officeDocument/2006/relationships/customXml" Target="../ink/ink1511.xml"/><Relationship Id="rId271" Type="http://schemas.openxmlformats.org/officeDocument/2006/relationships/image" Target="../media/image1145.png"/><Relationship Id="rId24" Type="http://schemas.openxmlformats.org/officeDocument/2006/relationships/image" Target="../media/image10230.png"/><Relationship Id="rId66" Type="http://schemas.openxmlformats.org/officeDocument/2006/relationships/customXml" Target="../ink/ink1435.xml"/><Relationship Id="rId131" Type="http://schemas.openxmlformats.org/officeDocument/2006/relationships/image" Target="../media/image1077.png"/><Relationship Id="rId327" Type="http://schemas.openxmlformats.org/officeDocument/2006/relationships/image" Target="../media/image1173.png"/><Relationship Id="rId369" Type="http://schemas.openxmlformats.org/officeDocument/2006/relationships/image" Target="../media/image1194.png"/><Relationship Id="rId173" Type="http://schemas.openxmlformats.org/officeDocument/2006/relationships/image" Target="../media/image1098.png"/><Relationship Id="rId229" Type="http://schemas.openxmlformats.org/officeDocument/2006/relationships/image" Target="../media/image1125.png"/><Relationship Id="rId240" Type="http://schemas.openxmlformats.org/officeDocument/2006/relationships/customXml" Target="../ink/ink1522.xml"/><Relationship Id="rId35" Type="http://schemas.openxmlformats.org/officeDocument/2006/relationships/customXml" Target="../ink/ink1422.xml"/><Relationship Id="rId77" Type="http://schemas.openxmlformats.org/officeDocument/2006/relationships/image" Target="../media/image10500.png"/><Relationship Id="rId100" Type="http://schemas.openxmlformats.org/officeDocument/2006/relationships/customXml" Target="../ink/ink1452.xml"/><Relationship Id="rId282" Type="http://schemas.openxmlformats.org/officeDocument/2006/relationships/customXml" Target="../ink/ink1543.xml"/><Relationship Id="rId8" Type="http://schemas.openxmlformats.org/officeDocument/2006/relationships/image" Target="../media/image10150.png"/><Relationship Id="rId142" Type="http://schemas.openxmlformats.org/officeDocument/2006/relationships/customXml" Target="../ink/ink1473.xml"/><Relationship Id="rId184" Type="http://schemas.openxmlformats.org/officeDocument/2006/relationships/customXml" Target="../ink/ink1494.xml"/><Relationship Id="rId251" Type="http://schemas.openxmlformats.org/officeDocument/2006/relationships/image" Target="../media/image1136.png"/><Relationship Id="rId46" Type="http://schemas.openxmlformats.org/officeDocument/2006/relationships/image" Target="../media/image10340.png"/><Relationship Id="rId293" Type="http://schemas.openxmlformats.org/officeDocument/2006/relationships/image" Target="../media/image1156.png"/><Relationship Id="rId307" Type="http://schemas.openxmlformats.org/officeDocument/2006/relationships/image" Target="../media/image1163.png"/><Relationship Id="rId349" Type="http://schemas.openxmlformats.org/officeDocument/2006/relationships/image" Target="../media/image1184.png"/><Relationship Id="rId88" Type="http://schemas.openxmlformats.org/officeDocument/2006/relationships/customXml" Target="../ink/ink1446.xml"/><Relationship Id="rId111" Type="http://schemas.openxmlformats.org/officeDocument/2006/relationships/image" Target="../media/image1067.png"/><Relationship Id="rId153" Type="http://schemas.openxmlformats.org/officeDocument/2006/relationships/image" Target="../media/image1088.png"/><Relationship Id="rId195" Type="http://schemas.openxmlformats.org/officeDocument/2006/relationships/image" Target="../media/image1108.png"/><Relationship Id="rId209" Type="http://schemas.openxmlformats.org/officeDocument/2006/relationships/image" Target="../media/image1115.png"/><Relationship Id="rId360" Type="http://schemas.openxmlformats.org/officeDocument/2006/relationships/customXml" Target="../ink/ink1581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35.png"/><Relationship Id="rId47" Type="http://schemas.openxmlformats.org/officeDocument/2006/relationships/image" Target="../media/image1201.png"/><Relationship Id="rId63" Type="http://schemas.openxmlformats.org/officeDocument/2006/relationships/image" Target="../media/image1209.png"/><Relationship Id="rId68" Type="http://schemas.openxmlformats.org/officeDocument/2006/relationships/customXml" Target="../ink/ink1602.xml"/><Relationship Id="rId84" Type="http://schemas.openxmlformats.org/officeDocument/2006/relationships/customXml" Target="../ink/ink1610.xml"/><Relationship Id="rId89" Type="http://schemas.openxmlformats.org/officeDocument/2006/relationships/image" Target="../media/image1222.png"/><Relationship Id="rId112" Type="http://schemas.openxmlformats.org/officeDocument/2006/relationships/customXml" Target="../ink/ink1623.xml"/><Relationship Id="rId133" Type="http://schemas.openxmlformats.org/officeDocument/2006/relationships/image" Target="../media/image1243.png"/><Relationship Id="rId138" Type="http://schemas.openxmlformats.org/officeDocument/2006/relationships/customXml" Target="../ink/ink1635.xml"/><Relationship Id="rId154" Type="http://schemas.openxmlformats.org/officeDocument/2006/relationships/image" Target="../media/image1198.png"/><Relationship Id="rId159" Type="http://schemas.openxmlformats.org/officeDocument/2006/relationships/customXml" Target="../ink/ink1645.xml"/><Relationship Id="rId107" Type="http://schemas.openxmlformats.org/officeDocument/2006/relationships/image" Target="../media/image1231.png"/><Relationship Id="rId53" Type="http://schemas.openxmlformats.org/officeDocument/2006/relationships/image" Target="../media/image1204.png"/><Relationship Id="rId58" Type="http://schemas.openxmlformats.org/officeDocument/2006/relationships/customXml" Target="../ink/ink1597.xml"/><Relationship Id="rId74" Type="http://schemas.openxmlformats.org/officeDocument/2006/relationships/customXml" Target="../ink/ink1605.xml"/><Relationship Id="rId79" Type="http://schemas.openxmlformats.org/officeDocument/2006/relationships/image" Target="../media/image1217.png"/><Relationship Id="rId102" Type="http://schemas.openxmlformats.org/officeDocument/2006/relationships/customXml" Target="../ink/ink1618.xml"/><Relationship Id="rId123" Type="http://schemas.openxmlformats.org/officeDocument/2006/relationships/image" Target="../media/image1238.png"/><Relationship Id="rId128" Type="http://schemas.openxmlformats.org/officeDocument/2006/relationships/customXml" Target="../ink/ink1630.xml"/><Relationship Id="rId144" Type="http://schemas.openxmlformats.org/officeDocument/2006/relationships/customXml" Target="../ink/ink1638.xml"/><Relationship Id="rId149" Type="http://schemas.openxmlformats.org/officeDocument/2006/relationships/customXml" Target="../ink/ink1640.xml"/><Relationship Id="rId90" Type="http://schemas.openxmlformats.org/officeDocument/2006/relationships/customXml" Target="../ink/ink1613.xml"/><Relationship Id="rId160" Type="http://schemas.openxmlformats.org/officeDocument/2006/relationships/image" Target="../media/image1225.png"/><Relationship Id="rId48" Type="http://schemas.openxmlformats.org/officeDocument/2006/relationships/customXml" Target="../ink/ink1592.xml"/><Relationship Id="rId64" Type="http://schemas.openxmlformats.org/officeDocument/2006/relationships/customXml" Target="../ink/ink1600.xml"/><Relationship Id="rId69" Type="http://schemas.openxmlformats.org/officeDocument/2006/relationships/image" Target="../media/image1212.png"/><Relationship Id="rId118" Type="http://schemas.openxmlformats.org/officeDocument/2006/relationships/customXml" Target="../ink/ink1625.xml"/><Relationship Id="rId134" Type="http://schemas.openxmlformats.org/officeDocument/2006/relationships/customXml" Target="../ink/ink1633.xml"/><Relationship Id="rId139" Type="http://schemas.openxmlformats.org/officeDocument/2006/relationships/image" Target="../media/image1246.png"/><Relationship Id="rId80" Type="http://schemas.openxmlformats.org/officeDocument/2006/relationships/customXml" Target="../ink/ink1608.xml"/><Relationship Id="rId85" Type="http://schemas.openxmlformats.org/officeDocument/2006/relationships/image" Target="../media/image1220.png"/><Relationship Id="rId150" Type="http://schemas.openxmlformats.org/officeDocument/2006/relationships/image" Target="../media/image1252.png"/><Relationship Id="rId155" Type="http://schemas.openxmlformats.org/officeDocument/2006/relationships/customXml" Target="../ink/ink1643.xml"/><Relationship Id="rId59" Type="http://schemas.openxmlformats.org/officeDocument/2006/relationships/image" Target="../media/image1207.png"/><Relationship Id="rId103" Type="http://schemas.openxmlformats.org/officeDocument/2006/relationships/image" Target="../media/image1229.png"/><Relationship Id="rId108" Type="http://schemas.openxmlformats.org/officeDocument/2006/relationships/customXml" Target="../ink/ink1621.xml"/><Relationship Id="rId124" Type="http://schemas.openxmlformats.org/officeDocument/2006/relationships/customXml" Target="../ink/ink1628.xml"/><Relationship Id="rId129" Type="http://schemas.openxmlformats.org/officeDocument/2006/relationships/image" Target="../media/image1241.png"/><Relationship Id="rId54" Type="http://schemas.openxmlformats.org/officeDocument/2006/relationships/customXml" Target="../ink/ink1595.xml"/><Relationship Id="rId70" Type="http://schemas.openxmlformats.org/officeDocument/2006/relationships/customXml" Target="../ink/ink1603.xml"/><Relationship Id="rId75" Type="http://schemas.openxmlformats.org/officeDocument/2006/relationships/image" Target="../media/image1215.png"/><Relationship Id="rId91" Type="http://schemas.openxmlformats.org/officeDocument/2006/relationships/image" Target="../media/image1223.png"/><Relationship Id="rId140" Type="http://schemas.openxmlformats.org/officeDocument/2006/relationships/customXml" Target="../ink/ink1636.xml"/><Relationship Id="rId145" Type="http://schemas.openxmlformats.org/officeDocument/2006/relationships/image" Target="../media/image1249.png"/><Relationship Id="rId161" Type="http://schemas.openxmlformats.org/officeDocument/2006/relationships/comments" Target="../comments/comment14.xml"/><Relationship Id="rId1" Type="http://schemas.openxmlformats.org/officeDocument/2006/relationships/slideLayout" Target="../slideLayouts/slideLayout7.xml"/><Relationship Id="rId49" Type="http://schemas.openxmlformats.org/officeDocument/2006/relationships/image" Target="../media/image1202.png"/><Relationship Id="rId119" Type="http://schemas.openxmlformats.org/officeDocument/2006/relationships/image" Target="../media/image1236.png"/><Relationship Id="rId52" Type="http://schemas.openxmlformats.org/officeDocument/2006/relationships/customXml" Target="../ink/ink1594.xml"/><Relationship Id="rId60" Type="http://schemas.openxmlformats.org/officeDocument/2006/relationships/customXml" Target="../ink/ink1598.xml"/><Relationship Id="rId65" Type="http://schemas.openxmlformats.org/officeDocument/2006/relationships/image" Target="../media/image1210.png"/><Relationship Id="rId73" Type="http://schemas.openxmlformats.org/officeDocument/2006/relationships/image" Target="../media/image1214.png"/><Relationship Id="rId78" Type="http://schemas.openxmlformats.org/officeDocument/2006/relationships/customXml" Target="../ink/ink1607.xml"/><Relationship Id="rId81" Type="http://schemas.openxmlformats.org/officeDocument/2006/relationships/image" Target="../media/image1218.png"/><Relationship Id="rId86" Type="http://schemas.openxmlformats.org/officeDocument/2006/relationships/customXml" Target="../ink/ink1611.xml"/><Relationship Id="rId94" Type="http://schemas.openxmlformats.org/officeDocument/2006/relationships/customXml" Target="../ink/ink1615.xml"/><Relationship Id="rId99" Type="http://schemas.openxmlformats.org/officeDocument/2006/relationships/image" Target="../media/image1227.png"/><Relationship Id="rId101" Type="http://schemas.openxmlformats.org/officeDocument/2006/relationships/image" Target="../media/image1228.png"/><Relationship Id="rId122" Type="http://schemas.openxmlformats.org/officeDocument/2006/relationships/customXml" Target="../ink/ink1627.xml"/><Relationship Id="rId130" Type="http://schemas.openxmlformats.org/officeDocument/2006/relationships/customXml" Target="../ink/ink1631.xml"/><Relationship Id="rId135" Type="http://schemas.openxmlformats.org/officeDocument/2006/relationships/image" Target="../media/image1244.png"/><Relationship Id="rId143" Type="http://schemas.openxmlformats.org/officeDocument/2006/relationships/image" Target="../media/image1248.png"/><Relationship Id="rId148" Type="http://schemas.openxmlformats.org/officeDocument/2006/relationships/image" Target="../media/image1251.png"/><Relationship Id="rId151" Type="http://schemas.openxmlformats.org/officeDocument/2006/relationships/customXml" Target="../ink/ink1641.xml"/><Relationship Id="rId156" Type="http://schemas.openxmlformats.org/officeDocument/2006/relationships/image" Target="../media/image1199.png"/><Relationship Id="rId4" Type="http://schemas.openxmlformats.org/officeDocument/2006/relationships/customXml" Target="../ink/ink1590.xml"/><Relationship Id="rId109" Type="http://schemas.openxmlformats.org/officeDocument/2006/relationships/image" Target="../media/image9500.png"/><Relationship Id="rId50" Type="http://schemas.openxmlformats.org/officeDocument/2006/relationships/customXml" Target="../ink/ink1593.xml"/><Relationship Id="rId55" Type="http://schemas.openxmlformats.org/officeDocument/2006/relationships/image" Target="../media/image1205.png"/><Relationship Id="rId76" Type="http://schemas.openxmlformats.org/officeDocument/2006/relationships/customXml" Target="../ink/ink1606.xml"/><Relationship Id="rId97" Type="http://schemas.openxmlformats.org/officeDocument/2006/relationships/image" Target="../media/image1226.png"/><Relationship Id="rId104" Type="http://schemas.openxmlformats.org/officeDocument/2006/relationships/customXml" Target="../ink/ink1619.xml"/><Relationship Id="rId120" Type="http://schemas.openxmlformats.org/officeDocument/2006/relationships/customXml" Target="../ink/ink1626.xml"/><Relationship Id="rId125" Type="http://schemas.openxmlformats.org/officeDocument/2006/relationships/image" Target="../media/image1239.png"/><Relationship Id="rId141" Type="http://schemas.openxmlformats.org/officeDocument/2006/relationships/image" Target="../media/image1247.png"/><Relationship Id="rId146" Type="http://schemas.openxmlformats.org/officeDocument/2006/relationships/image" Target="../media/image636.tmp"/><Relationship Id="rId71" Type="http://schemas.openxmlformats.org/officeDocument/2006/relationships/image" Target="../media/image1213.png"/><Relationship Id="rId92" Type="http://schemas.openxmlformats.org/officeDocument/2006/relationships/customXml" Target="../ink/ink1614.xml"/><Relationship Id="rId2" Type="http://schemas.openxmlformats.org/officeDocument/2006/relationships/image" Target="../media/image634.tmp"/><Relationship Id="rId45" Type="http://schemas.openxmlformats.org/officeDocument/2006/relationships/image" Target="../media/image1200.png"/><Relationship Id="rId66" Type="http://schemas.openxmlformats.org/officeDocument/2006/relationships/customXml" Target="../ink/ink1601.xml"/><Relationship Id="rId87" Type="http://schemas.openxmlformats.org/officeDocument/2006/relationships/image" Target="../media/image1221.png"/><Relationship Id="rId110" Type="http://schemas.openxmlformats.org/officeDocument/2006/relationships/customXml" Target="../ink/ink1622.xml"/><Relationship Id="rId115" Type="http://schemas.openxmlformats.org/officeDocument/2006/relationships/image" Target="../media/image1234.png"/><Relationship Id="rId131" Type="http://schemas.openxmlformats.org/officeDocument/2006/relationships/image" Target="../media/image1242.png"/><Relationship Id="rId136" Type="http://schemas.openxmlformats.org/officeDocument/2006/relationships/customXml" Target="../ink/ink1634.xml"/><Relationship Id="rId157" Type="http://schemas.openxmlformats.org/officeDocument/2006/relationships/customXml" Target="../ink/ink1644.xml"/><Relationship Id="rId61" Type="http://schemas.openxmlformats.org/officeDocument/2006/relationships/image" Target="../media/image1208.png"/><Relationship Id="rId82" Type="http://schemas.openxmlformats.org/officeDocument/2006/relationships/customXml" Target="../ink/ink1609.xml"/><Relationship Id="rId152" Type="http://schemas.openxmlformats.org/officeDocument/2006/relationships/image" Target="../media/image1197.png"/><Relationship Id="rId56" Type="http://schemas.openxmlformats.org/officeDocument/2006/relationships/customXml" Target="../ink/ink1596.xml"/><Relationship Id="rId77" Type="http://schemas.openxmlformats.org/officeDocument/2006/relationships/image" Target="../media/image1216.png"/><Relationship Id="rId100" Type="http://schemas.openxmlformats.org/officeDocument/2006/relationships/customXml" Target="../ink/ink1617.xml"/><Relationship Id="rId105" Type="http://schemas.openxmlformats.org/officeDocument/2006/relationships/image" Target="../media/image1230.png"/><Relationship Id="rId126" Type="http://schemas.openxmlformats.org/officeDocument/2006/relationships/customXml" Target="../ink/ink1629.xml"/><Relationship Id="rId147" Type="http://schemas.openxmlformats.org/officeDocument/2006/relationships/customXml" Target="../ink/ink1639.xml"/><Relationship Id="rId51" Type="http://schemas.openxmlformats.org/officeDocument/2006/relationships/image" Target="../media/image1203.png"/><Relationship Id="rId72" Type="http://schemas.openxmlformats.org/officeDocument/2006/relationships/customXml" Target="../ink/ink1604.xml"/><Relationship Id="rId93" Type="http://schemas.openxmlformats.org/officeDocument/2006/relationships/image" Target="../media/image1178.png"/><Relationship Id="rId98" Type="http://schemas.openxmlformats.org/officeDocument/2006/relationships/customXml" Target="../ink/ink1616.xml"/><Relationship Id="rId121" Type="http://schemas.openxmlformats.org/officeDocument/2006/relationships/image" Target="../media/image1237.png"/><Relationship Id="rId142" Type="http://schemas.openxmlformats.org/officeDocument/2006/relationships/customXml" Target="../ink/ink1637.xml"/><Relationship Id="rId3" Type="http://schemas.openxmlformats.org/officeDocument/2006/relationships/image" Target="../media/image635.tmp"/><Relationship Id="rId46" Type="http://schemas.openxmlformats.org/officeDocument/2006/relationships/customXml" Target="../ink/ink1591.xml"/><Relationship Id="rId67" Type="http://schemas.openxmlformats.org/officeDocument/2006/relationships/image" Target="../media/image1211.png"/><Relationship Id="rId116" Type="http://schemas.openxmlformats.org/officeDocument/2006/relationships/customXml" Target="../ink/ink1624.xml"/><Relationship Id="rId137" Type="http://schemas.openxmlformats.org/officeDocument/2006/relationships/image" Target="../media/image1245.png"/><Relationship Id="rId158" Type="http://schemas.openxmlformats.org/officeDocument/2006/relationships/image" Target="../media/image1224.png"/><Relationship Id="rId62" Type="http://schemas.openxmlformats.org/officeDocument/2006/relationships/customXml" Target="../ink/ink1599.xml"/><Relationship Id="rId83" Type="http://schemas.openxmlformats.org/officeDocument/2006/relationships/image" Target="../media/image1219.png"/><Relationship Id="rId88" Type="http://schemas.openxmlformats.org/officeDocument/2006/relationships/customXml" Target="../ink/ink1612.xml"/><Relationship Id="rId111" Type="http://schemas.openxmlformats.org/officeDocument/2006/relationships/image" Target="../media/image1232.png"/><Relationship Id="rId132" Type="http://schemas.openxmlformats.org/officeDocument/2006/relationships/customXml" Target="../ink/ink1632.xml"/><Relationship Id="rId153" Type="http://schemas.openxmlformats.org/officeDocument/2006/relationships/customXml" Target="../ink/ink1642.xml"/><Relationship Id="rId57" Type="http://schemas.openxmlformats.org/officeDocument/2006/relationships/image" Target="../media/image1206.png"/><Relationship Id="rId106" Type="http://schemas.openxmlformats.org/officeDocument/2006/relationships/customXml" Target="../ink/ink1620.xml"/><Relationship Id="rId127" Type="http://schemas.openxmlformats.org/officeDocument/2006/relationships/image" Target="../media/image12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48.xml"/><Relationship Id="rId3" Type="http://schemas.openxmlformats.org/officeDocument/2006/relationships/image" Target="../media/image638.tmp"/><Relationship Id="rId7" Type="http://schemas.openxmlformats.org/officeDocument/2006/relationships/image" Target="../media/image1256.png"/><Relationship Id="rId2" Type="http://schemas.openxmlformats.org/officeDocument/2006/relationships/image" Target="../media/image637.tmp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47.xml"/><Relationship Id="rId5" Type="http://schemas.openxmlformats.org/officeDocument/2006/relationships/image" Target="../media/image1255.png"/><Relationship Id="rId10" Type="http://schemas.openxmlformats.org/officeDocument/2006/relationships/comments" Target="../comments/comment15.xml"/><Relationship Id="rId4" Type="http://schemas.openxmlformats.org/officeDocument/2006/relationships/customXml" Target="../ink/ink1646.xml"/><Relationship Id="rId9" Type="http://schemas.openxmlformats.org/officeDocument/2006/relationships/image" Target="../media/image1257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78.xml"/><Relationship Id="rId21" Type="http://schemas.openxmlformats.org/officeDocument/2006/relationships/image" Target="../media/image1310.png"/><Relationship Id="rId42" Type="http://schemas.openxmlformats.org/officeDocument/2006/relationships/customXml" Target="../ink/ink241.xml"/><Relationship Id="rId63" Type="http://schemas.openxmlformats.org/officeDocument/2006/relationships/image" Target="../media/image3410.png"/><Relationship Id="rId84" Type="http://schemas.openxmlformats.org/officeDocument/2006/relationships/customXml" Target="../ink/ink262.xml"/><Relationship Id="rId138" Type="http://schemas.openxmlformats.org/officeDocument/2006/relationships/image" Target="../media/image7210.png"/><Relationship Id="rId159" Type="http://schemas.openxmlformats.org/officeDocument/2006/relationships/image" Target="../media/image6.tmp"/><Relationship Id="rId170" Type="http://schemas.openxmlformats.org/officeDocument/2006/relationships/customXml" Target="../ink/ink304.xml"/><Relationship Id="rId191" Type="http://schemas.openxmlformats.org/officeDocument/2006/relationships/image" Target="../media/image9910.png"/><Relationship Id="rId205" Type="http://schemas.openxmlformats.org/officeDocument/2006/relationships/image" Target="../media/image10610.png"/><Relationship Id="rId226" Type="http://schemas.openxmlformats.org/officeDocument/2006/relationships/customXml" Target="../ink/ink332.xml"/><Relationship Id="rId247" Type="http://schemas.openxmlformats.org/officeDocument/2006/relationships/image" Target="../media/image1270.png"/><Relationship Id="rId107" Type="http://schemas.openxmlformats.org/officeDocument/2006/relationships/image" Target="../media/image5611.png"/><Relationship Id="rId11" Type="http://schemas.openxmlformats.org/officeDocument/2006/relationships/image" Target="../media/image8100.png"/><Relationship Id="rId32" Type="http://schemas.openxmlformats.org/officeDocument/2006/relationships/customXml" Target="../ink/ink236.xml"/><Relationship Id="rId53" Type="http://schemas.openxmlformats.org/officeDocument/2006/relationships/image" Target="../media/image2910.png"/><Relationship Id="rId74" Type="http://schemas.openxmlformats.org/officeDocument/2006/relationships/customXml" Target="../ink/ink257.xml"/><Relationship Id="rId128" Type="http://schemas.openxmlformats.org/officeDocument/2006/relationships/image" Target="../media/image6710.png"/><Relationship Id="rId149" Type="http://schemas.openxmlformats.org/officeDocument/2006/relationships/customXml" Target="../ink/ink294.xml"/><Relationship Id="rId5" Type="http://schemas.openxmlformats.org/officeDocument/2006/relationships/image" Target="../media/image5100.png"/><Relationship Id="rId95" Type="http://schemas.openxmlformats.org/officeDocument/2006/relationships/image" Target="../media/image5010.png"/><Relationship Id="rId160" Type="http://schemas.openxmlformats.org/officeDocument/2006/relationships/customXml" Target="../ink/ink299.xml"/><Relationship Id="rId181" Type="http://schemas.openxmlformats.org/officeDocument/2006/relationships/image" Target="../media/image9411.png"/><Relationship Id="rId216" Type="http://schemas.openxmlformats.org/officeDocument/2006/relationships/customXml" Target="../ink/ink327.xml"/><Relationship Id="rId237" Type="http://schemas.openxmlformats.org/officeDocument/2006/relationships/image" Target="../media/image12210.png"/><Relationship Id="rId258" Type="http://schemas.openxmlformats.org/officeDocument/2006/relationships/customXml" Target="../ink/ink348.xml"/><Relationship Id="rId22" Type="http://schemas.openxmlformats.org/officeDocument/2006/relationships/customXml" Target="../ink/ink231.xml"/><Relationship Id="rId43" Type="http://schemas.openxmlformats.org/officeDocument/2006/relationships/image" Target="../media/image24.png"/><Relationship Id="rId64" Type="http://schemas.openxmlformats.org/officeDocument/2006/relationships/customXml" Target="../ink/ink252.xml"/><Relationship Id="rId118" Type="http://schemas.openxmlformats.org/officeDocument/2006/relationships/image" Target="../media/image6210.png"/><Relationship Id="rId139" Type="http://schemas.openxmlformats.org/officeDocument/2006/relationships/customXml" Target="../ink/ink289.xml"/><Relationship Id="rId85" Type="http://schemas.openxmlformats.org/officeDocument/2006/relationships/image" Target="../media/image4510.png"/><Relationship Id="rId150" Type="http://schemas.openxmlformats.org/officeDocument/2006/relationships/image" Target="../media/image7810.png"/><Relationship Id="rId171" Type="http://schemas.openxmlformats.org/officeDocument/2006/relationships/image" Target="../media/image8911.png"/><Relationship Id="rId192" Type="http://schemas.openxmlformats.org/officeDocument/2006/relationships/customXml" Target="../ink/ink315.xml"/><Relationship Id="rId206" Type="http://schemas.openxmlformats.org/officeDocument/2006/relationships/customXml" Target="../ink/ink322.xml"/><Relationship Id="rId227" Type="http://schemas.openxmlformats.org/officeDocument/2006/relationships/image" Target="../media/image11710.png"/><Relationship Id="rId248" Type="http://schemas.openxmlformats.org/officeDocument/2006/relationships/customXml" Target="../ink/ink343.xml"/><Relationship Id="rId12" Type="http://schemas.openxmlformats.org/officeDocument/2006/relationships/customXml" Target="../ink/ink226.xml"/><Relationship Id="rId33" Type="http://schemas.openxmlformats.org/officeDocument/2006/relationships/image" Target="../media/image1911.png"/><Relationship Id="rId108" Type="http://schemas.openxmlformats.org/officeDocument/2006/relationships/customXml" Target="../ink/ink274.xml"/><Relationship Id="rId129" Type="http://schemas.openxmlformats.org/officeDocument/2006/relationships/customXml" Target="../ink/ink284.xml"/><Relationship Id="rId54" Type="http://schemas.openxmlformats.org/officeDocument/2006/relationships/customXml" Target="../ink/ink247.xml"/><Relationship Id="rId75" Type="http://schemas.openxmlformats.org/officeDocument/2006/relationships/image" Target="../media/image4010.png"/><Relationship Id="rId96" Type="http://schemas.openxmlformats.org/officeDocument/2006/relationships/customXml" Target="../ink/ink268.xml"/><Relationship Id="rId140" Type="http://schemas.openxmlformats.org/officeDocument/2006/relationships/image" Target="../media/image7310.png"/><Relationship Id="rId161" Type="http://schemas.openxmlformats.org/officeDocument/2006/relationships/image" Target="../media/image8410.png"/><Relationship Id="rId182" Type="http://schemas.openxmlformats.org/officeDocument/2006/relationships/customXml" Target="../ink/ink310.xml"/><Relationship Id="rId217" Type="http://schemas.openxmlformats.org/officeDocument/2006/relationships/image" Target="../media/image11210.png"/><Relationship Id="rId6" Type="http://schemas.openxmlformats.org/officeDocument/2006/relationships/customXml" Target="../ink/ink223.xml"/><Relationship Id="rId238" Type="http://schemas.openxmlformats.org/officeDocument/2006/relationships/customXml" Target="../ink/ink338.xml"/><Relationship Id="rId259" Type="http://schemas.openxmlformats.org/officeDocument/2006/relationships/image" Target="../media/image1330.png"/><Relationship Id="rId23" Type="http://schemas.openxmlformats.org/officeDocument/2006/relationships/image" Target="../media/image1410.png"/><Relationship Id="rId119" Type="http://schemas.openxmlformats.org/officeDocument/2006/relationships/customXml" Target="../ink/ink279.xml"/><Relationship Id="rId44" Type="http://schemas.openxmlformats.org/officeDocument/2006/relationships/customXml" Target="../ink/ink242.xml"/><Relationship Id="rId65" Type="http://schemas.openxmlformats.org/officeDocument/2006/relationships/image" Target="../media/image3510.png"/><Relationship Id="rId86" Type="http://schemas.openxmlformats.org/officeDocument/2006/relationships/customXml" Target="../ink/ink263.xml"/><Relationship Id="rId130" Type="http://schemas.openxmlformats.org/officeDocument/2006/relationships/image" Target="../media/image6810.png"/><Relationship Id="rId151" Type="http://schemas.openxmlformats.org/officeDocument/2006/relationships/customXml" Target="../ink/ink295.xml"/><Relationship Id="rId172" Type="http://schemas.openxmlformats.org/officeDocument/2006/relationships/customXml" Target="../ink/ink305.xml"/><Relationship Id="rId193" Type="http://schemas.openxmlformats.org/officeDocument/2006/relationships/image" Target="../media/image10010.png"/><Relationship Id="rId207" Type="http://schemas.openxmlformats.org/officeDocument/2006/relationships/image" Target="../media/image10710.png"/><Relationship Id="rId228" Type="http://schemas.openxmlformats.org/officeDocument/2006/relationships/customXml" Target="../ink/ink333.xml"/><Relationship Id="rId249" Type="http://schemas.openxmlformats.org/officeDocument/2006/relationships/image" Target="../media/image1280.png"/><Relationship Id="rId13" Type="http://schemas.openxmlformats.org/officeDocument/2006/relationships/image" Target="../media/image9101.png"/><Relationship Id="rId109" Type="http://schemas.openxmlformats.org/officeDocument/2006/relationships/image" Target="../media/image5711.png"/><Relationship Id="rId260" Type="http://schemas.openxmlformats.org/officeDocument/2006/relationships/comments" Target="../comments/comment2.xml"/><Relationship Id="rId34" Type="http://schemas.openxmlformats.org/officeDocument/2006/relationships/customXml" Target="../ink/ink237.xml"/><Relationship Id="rId55" Type="http://schemas.openxmlformats.org/officeDocument/2006/relationships/image" Target="../media/image3010.png"/><Relationship Id="rId76" Type="http://schemas.openxmlformats.org/officeDocument/2006/relationships/customXml" Target="../ink/ink258.xml"/><Relationship Id="rId97" Type="http://schemas.openxmlformats.org/officeDocument/2006/relationships/image" Target="../media/image5110.png"/><Relationship Id="rId120" Type="http://schemas.openxmlformats.org/officeDocument/2006/relationships/image" Target="../media/image6310.png"/><Relationship Id="rId141" Type="http://schemas.openxmlformats.org/officeDocument/2006/relationships/customXml" Target="../ink/ink290.xml"/><Relationship Id="rId7" Type="http://schemas.openxmlformats.org/officeDocument/2006/relationships/image" Target="../media/image6100.png"/><Relationship Id="rId162" Type="http://schemas.openxmlformats.org/officeDocument/2006/relationships/customXml" Target="../ink/ink300.xml"/><Relationship Id="rId183" Type="http://schemas.openxmlformats.org/officeDocument/2006/relationships/image" Target="../media/image9511.png"/><Relationship Id="rId218" Type="http://schemas.openxmlformats.org/officeDocument/2006/relationships/customXml" Target="../ink/ink328.xml"/><Relationship Id="rId239" Type="http://schemas.openxmlformats.org/officeDocument/2006/relationships/image" Target="../media/image12310.png"/><Relationship Id="rId250" Type="http://schemas.openxmlformats.org/officeDocument/2006/relationships/customXml" Target="../ink/ink344.xml"/><Relationship Id="rId24" Type="http://schemas.openxmlformats.org/officeDocument/2006/relationships/customXml" Target="../ink/ink232.xml"/><Relationship Id="rId45" Type="http://schemas.openxmlformats.org/officeDocument/2006/relationships/image" Target="../media/image2510.png"/><Relationship Id="rId66" Type="http://schemas.openxmlformats.org/officeDocument/2006/relationships/customXml" Target="../ink/ink253.xml"/><Relationship Id="rId87" Type="http://schemas.openxmlformats.org/officeDocument/2006/relationships/image" Target="../media/image4610.png"/><Relationship Id="rId110" Type="http://schemas.openxmlformats.org/officeDocument/2006/relationships/customXml" Target="../ink/ink275.xml"/><Relationship Id="rId131" Type="http://schemas.openxmlformats.org/officeDocument/2006/relationships/customXml" Target="../ink/ink285.xml"/><Relationship Id="rId152" Type="http://schemas.openxmlformats.org/officeDocument/2006/relationships/image" Target="../media/image7910.png"/><Relationship Id="rId173" Type="http://schemas.openxmlformats.org/officeDocument/2006/relationships/image" Target="../media/image9011.png"/><Relationship Id="rId194" Type="http://schemas.openxmlformats.org/officeDocument/2006/relationships/customXml" Target="../ink/ink316.xml"/><Relationship Id="rId208" Type="http://schemas.openxmlformats.org/officeDocument/2006/relationships/customXml" Target="../ink/ink323.xml"/><Relationship Id="rId229" Type="http://schemas.openxmlformats.org/officeDocument/2006/relationships/image" Target="../media/image11810.png"/><Relationship Id="rId240" Type="http://schemas.openxmlformats.org/officeDocument/2006/relationships/customXml" Target="../ink/ink339.xml"/><Relationship Id="rId14" Type="http://schemas.openxmlformats.org/officeDocument/2006/relationships/customXml" Target="../ink/ink227.xml"/><Relationship Id="rId35" Type="http://schemas.openxmlformats.org/officeDocument/2006/relationships/image" Target="../media/image2010.png"/><Relationship Id="rId56" Type="http://schemas.openxmlformats.org/officeDocument/2006/relationships/customXml" Target="../ink/ink248.xml"/><Relationship Id="rId77" Type="http://schemas.openxmlformats.org/officeDocument/2006/relationships/image" Target="../media/image4110.png"/><Relationship Id="rId100" Type="http://schemas.openxmlformats.org/officeDocument/2006/relationships/customXml" Target="../ink/ink270.xml"/><Relationship Id="rId8" Type="http://schemas.openxmlformats.org/officeDocument/2006/relationships/customXml" Target="../ink/ink224.xml"/><Relationship Id="rId98" Type="http://schemas.openxmlformats.org/officeDocument/2006/relationships/customXml" Target="../ink/ink269.xml"/><Relationship Id="rId121" Type="http://schemas.openxmlformats.org/officeDocument/2006/relationships/customXml" Target="../ink/ink280.xml"/><Relationship Id="rId142" Type="http://schemas.openxmlformats.org/officeDocument/2006/relationships/image" Target="../media/image7410.png"/><Relationship Id="rId163" Type="http://schemas.openxmlformats.org/officeDocument/2006/relationships/image" Target="../media/image8510.png"/><Relationship Id="rId184" Type="http://schemas.openxmlformats.org/officeDocument/2006/relationships/customXml" Target="../ink/ink311.xml"/><Relationship Id="rId219" Type="http://schemas.openxmlformats.org/officeDocument/2006/relationships/image" Target="../media/image11310.png"/><Relationship Id="rId230" Type="http://schemas.openxmlformats.org/officeDocument/2006/relationships/customXml" Target="../ink/ink334.xml"/><Relationship Id="rId251" Type="http://schemas.openxmlformats.org/officeDocument/2006/relationships/image" Target="../media/image1290.png"/><Relationship Id="rId25" Type="http://schemas.openxmlformats.org/officeDocument/2006/relationships/image" Target="../media/image1510.png"/><Relationship Id="rId46" Type="http://schemas.openxmlformats.org/officeDocument/2006/relationships/customXml" Target="../ink/ink243.xml"/><Relationship Id="rId67" Type="http://schemas.openxmlformats.org/officeDocument/2006/relationships/image" Target="../media/image3611.png"/><Relationship Id="rId88" Type="http://schemas.openxmlformats.org/officeDocument/2006/relationships/customXml" Target="../ink/ink264.xml"/><Relationship Id="rId111" Type="http://schemas.openxmlformats.org/officeDocument/2006/relationships/image" Target="../media/image5810.png"/><Relationship Id="rId132" Type="http://schemas.openxmlformats.org/officeDocument/2006/relationships/image" Target="../media/image6910.png"/><Relationship Id="rId153" Type="http://schemas.openxmlformats.org/officeDocument/2006/relationships/customXml" Target="../ink/ink296.xml"/><Relationship Id="rId174" Type="http://schemas.openxmlformats.org/officeDocument/2006/relationships/customXml" Target="../ink/ink306.xml"/><Relationship Id="rId195" Type="http://schemas.openxmlformats.org/officeDocument/2006/relationships/image" Target="../media/image10110.png"/><Relationship Id="rId209" Type="http://schemas.openxmlformats.org/officeDocument/2006/relationships/image" Target="../media/image10810.png"/><Relationship Id="rId220" Type="http://schemas.openxmlformats.org/officeDocument/2006/relationships/customXml" Target="../ink/ink329.xml"/><Relationship Id="rId241" Type="http://schemas.openxmlformats.org/officeDocument/2006/relationships/image" Target="../media/image12410.png"/><Relationship Id="rId15" Type="http://schemas.openxmlformats.org/officeDocument/2006/relationships/image" Target="../media/image10100.png"/><Relationship Id="rId36" Type="http://schemas.openxmlformats.org/officeDocument/2006/relationships/customXml" Target="../ink/ink238.xml"/><Relationship Id="rId57" Type="http://schemas.openxmlformats.org/officeDocument/2006/relationships/image" Target="../media/image3110.png"/><Relationship Id="rId78" Type="http://schemas.openxmlformats.org/officeDocument/2006/relationships/customXml" Target="../ink/ink259.xml"/><Relationship Id="rId99" Type="http://schemas.openxmlformats.org/officeDocument/2006/relationships/image" Target="../media/image5210.png"/><Relationship Id="rId101" Type="http://schemas.openxmlformats.org/officeDocument/2006/relationships/image" Target="../media/image5310.png"/><Relationship Id="rId122" Type="http://schemas.openxmlformats.org/officeDocument/2006/relationships/image" Target="../media/image6410.png"/><Relationship Id="rId143" Type="http://schemas.openxmlformats.org/officeDocument/2006/relationships/customXml" Target="../ink/ink291.xml"/><Relationship Id="rId164" Type="http://schemas.openxmlformats.org/officeDocument/2006/relationships/customXml" Target="../ink/ink301.xml"/><Relationship Id="rId185" Type="http://schemas.openxmlformats.org/officeDocument/2006/relationships/image" Target="../media/image9610.png"/><Relationship Id="rId9" Type="http://schemas.openxmlformats.org/officeDocument/2006/relationships/image" Target="../media/image7100.png"/><Relationship Id="rId210" Type="http://schemas.openxmlformats.org/officeDocument/2006/relationships/customXml" Target="../ink/ink324.xml"/><Relationship Id="rId26" Type="http://schemas.openxmlformats.org/officeDocument/2006/relationships/customXml" Target="../ink/ink233.xml"/><Relationship Id="rId231" Type="http://schemas.openxmlformats.org/officeDocument/2006/relationships/image" Target="../media/image11910.png"/><Relationship Id="rId252" Type="http://schemas.openxmlformats.org/officeDocument/2006/relationships/customXml" Target="../ink/ink345.xml"/><Relationship Id="rId47" Type="http://schemas.openxmlformats.org/officeDocument/2006/relationships/image" Target="../media/image2610.png"/><Relationship Id="rId68" Type="http://schemas.openxmlformats.org/officeDocument/2006/relationships/customXml" Target="../ink/ink254.xml"/><Relationship Id="rId89" Type="http://schemas.openxmlformats.org/officeDocument/2006/relationships/image" Target="../media/image4710.png"/><Relationship Id="rId112" Type="http://schemas.openxmlformats.org/officeDocument/2006/relationships/customXml" Target="../ink/ink276.xml"/><Relationship Id="rId133" Type="http://schemas.openxmlformats.org/officeDocument/2006/relationships/customXml" Target="../ink/ink286.xml"/><Relationship Id="rId154" Type="http://schemas.openxmlformats.org/officeDocument/2006/relationships/image" Target="../media/image8010.png"/><Relationship Id="rId175" Type="http://schemas.openxmlformats.org/officeDocument/2006/relationships/image" Target="../media/image9110.png"/><Relationship Id="rId196" Type="http://schemas.openxmlformats.org/officeDocument/2006/relationships/customXml" Target="../ink/ink317.xml"/><Relationship Id="rId200" Type="http://schemas.openxmlformats.org/officeDocument/2006/relationships/customXml" Target="../ink/ink319.xml"/><Relationship Id="rId16" Type="http://schemas.openxmlformats.org/officeDocument/2006/relationships/customXml" Target="../ink/ink228.xml"/><Relationship Id="rId221" Type="http://schemas.openxmlformats.org/officeDocument/2006/relationships/image" Target="../media/image11410.png"/><Relationship Id="rId242" Type="http://schemas.openxmlformats.org/officeDocument/2006/relationships/customXml" Target="../ink/ink340.xml"/><Relationship Id="rId37" Type="http://schemas.openxmlformats.org/officeDocument/2006/relationships/image" Target="../media/image2110.png"/><Relationship Id="rId58" Type="http://schemas.openxmlformats.org/officeDocument/2006/relationships/customXml" Target="../ink/ink249.xml"/><Relationship Id="rId79" Type="http://schemas.openxmlformats.org/officeDocument/2006/relationships/image" Target="../media/image4210.png"/><Relationship Id="rId102" Type="http://schemas.openxmlformats.org/officeDocument/2006/relationships/customXml" Target="../ink/ink271.xml"/><Relationship Id="rId123" Type="http://schemas.openxmlformats.org/officeDocument/2006/relationships/customXml" Target="../ink/ink281.xml"/><Relationship Id="rId144" Type="http://schemas.openxmlformats.org/officeDocument/2006/relationships/image" Target="../media/image7510.png"/><Relationship Id="rId90" Type="http://schemas.openxmlformats.org/officeDocument/2006/relationships/customXml" Target="../ink/ink265.xml"/><Relationship Id="rId165" Type="http://schemas.openxmlformats.org/officeDocument/2006/relationships/image" Target="../media/image8610.png"/><Relationship Id="rId186" Type="http://schemas.openxmlformats.org/officeDocument/2006/relationships/customXml" Target="../ink/ink312.xml"/><Relationship Id="rId211" Type="http://schemas.openxmlformats.org/officeDocument/2006/relationships/image" Target="../media/image10910.png"/><Relationship Id="rId232" Type="http://schemas.openxmlformats.org/officeDocument/2006/relationships/customXml" Target="../ink/ink335.xml"/><Relationship Id="rId253" Type="http://schemas.openxmlformats.org/officeDocument/2006/relationships/image" Target="../media/image1300.png"/><Relationship Id="rId27" Type="http://schemas.openxmlformats.org/officeDocument/2006/relationships/image" Target="../media/image1610.png"/><Relationship Id="rId48" Type="http://schemas.openxmlformats.org/officeDocument/2006/relationships/customXml" Target="../ink/ink244.xml"/><Relationship Id="rId69" Type="http://schemas.openxmlformats.org/officeDocument/2006/relationships/image" Target="../media/image3711.png"/><Relationship Id="rId113" Type="http://schemas.openxmlformats.org/officeDocument/2006/relationships/image" Target="../media/image5910.png"/><Relationship Id="rId134" Type="http://schemas.openxmlformats.org/officeDocument/2006/relationships/image" Target="../media/image7010.png"/><Relationship Id="rId80" Type="http://schemas.openxmlformats.org/officeDocument/2006/relationships/customXml" Target="../ink/ink260.xml"/><Relationship Id="rId155" Type="http://schemas.openxmlformats.org/officeDocument/2006/relationships/customXml" Target="../ink/ink297.xml"/><Relationship Id="rId176" Type="http://schemas.openxmlformats.org/officeDocument/2006/relationships/customXml" Target="../ink/ink307.xml"/><Relationship Id="rId197" Type="http://schemas.openxmlformats.org/officeDocument/2006/relationships/image" Target="../media/image10211.png"/><Relationship Id="rId201" Type="http://schemas.openxmlformats.org/officeDocument/2006/relationships/image" Target="../media/image10411.png"/><Relationship Id="rId222" Type="http://schemas.openxmlformats.org/officeDocument/2006/relationships/customXml" Target="../ink/ink330.xml"/><Relationship Id="rId243" Type="http://schemas.openxmlformats.org/officeDocument/2006/relationships/image" Target="../media/image1250.png"/><Relationship Id="rId17" Type="http://schemas.openxmlformats.org/officeDocument/2006/relationships/image" Target="../media/image11100.png"/><Relationship Id="rId38" Type="http://schemas.openxmlformats.org/officeDocument/2006/relationships/customXml" Target="../ink/ink239.xml"/><Relationship Id="rId59" Type="http://schemas.openxmlformats.org/officeDocument/2006/relationships/image" Target="../media/image3210.png"/><Relationship Id="rId103" Type="http://schemas.openxmlformats.org/officeDocument/2006/relationships/image" Target="../media/image5410.png"/><Relationship Id="rId124" Type="http://schemas.openxmlformats.org/officeDocument/2006/relationships/image" Target="../media/image6510.png"/><Relationship Id="rId70" Type="http://schemas.openxmlformats.org/officeDocument/2006/relationships/customXml" Target="../ink/ink255.xml"/><Relationship Id="rId91" Type="http://schemas.openxmlformats.org/officeDocument/2006/relationships/image" Target="../media/image4810.png"/><Relationship Id="rId145" Type="http://schemas.openxmlformats.org/officeDocument/2006/relationships/customXml" Target="../ink/ink292.xml"/><Relationship Id="rId166" Type="http://schemas.openxmlformats.org/officeDocument/2006/relationships/customXml" Target="../ink/ink302.xml"/><Relationship Id="rId187" Type="http://schemas.openxmlformats.org/officeDocument/2006/relationships/image" Target="../media/image97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25.xml"/><Relationship Id="rId233" Type="http://schemas.openxmlformats.org/officeDocument/2006/relationships/image" Target="../media/image12010.png"/><Relationship Id="rId254" Type="http://schemas.openxmlformats.org/officeDocument/2006/relationships/customXml" Target="../ink/ink346.xml"/><Relationship Id="rId28" Type="http://schemas.openxmlformats.org/officeDocument/2006/relationships/customXml" Target="../ink/ink234.xml"/><Relationship Id="rId49" Type="http://schemas.openxmlformats.org/officeDocument/2006/relationships/image" Target="../media/image2710.png"/><Relationship Id="rId114" Type="http://schemas.openxmlformats.org/officeDocument/2006/relationships/customXml" Target="../ink/ink277.xml"/><Relationship Id="rId60" Type="http://schemas.openxmlformats.org/officeDocument/2006/relationships/customXml" Target="../ink/ink250.xml"/><Relationship Id="rId81" Type="http://schemas.openxmlformats.org/officeDocument/2006/relationships/image" Target="../media/image4310.png"/><Relationship Id="rId135" Type="http://schemas.openxmlformats.org/officeDocument/2006/relationships/customXml" Target="../ink/ink287.xml"/><Relationship Id="rId156" Type="http://schemas.openxmlformats.org/officeDocument/2006/relationships/image" Target="../media/image8110.png"/><Relationship Id="rId177" Type="http://schemas.openxmlformats.org/officeDocument/2006/relationships/image" Target="../media/image9210.png"/><Relationship Id="rId198" Type="http://schemas.openxmlformats.org/officeDocument/2006/relationships/customXml" Target="../ink/ink318.xml"/><Relationship Id="rId202" Type="http://schemas.openxmlformats.org/officeDocument/2006/relationships/customXml" Target="../ink/ink320.xml"/><Relationship Id="rId223" Type="http://schemas.openxmlformats.org/officeDocument/2006/relationships/image" Target="../media/image11510.png"/><Relationship Id="rId244" Type="http://schemas.openxmlformats.org/officeDocument/2006/relationships/customXml" Target="../ink/ink341.xml"/><Relationship Id="rId18" Type="http://schemas.openxmlformats.org/officeDocument/2006/relationships/customXml" Target="../ink/ink229.xml"/><Relationship Id="rId39" Type="http://schemas.openxmlformats.org/officeDocument/2006/relationships/image" Target="../media/image2210.png"/><Relationship Id="rId50" Type="http://schemas.openxmlformats.org/officeDocument/2006/relationships/customXml" Target="../ink/ink245.xml"/><Relationship Id="rId104" Type="http://schemas.openxmlformats.org/officeDocument/2006/relationships/customXml" Target="../ink/ink272.xml"/><Relationship Id="rId125" Type="http://schemas.openxmlformats.org/officeDocument/2006/relationships/customXml" Target="../ink/ink282.xml"/><Relationship Id="rId146" Type="http://schemas.openxmlformats.org/officeDocument/2006/relationships/image" Target="../media/image7610.png"/><Relationship Id="rId167" Type="http://schemas.openxmlformats.org/officeDocument/2006/relationships/image" Target="../media/image8711.png"/><Relationship Id="rId188" Type="http://schemas.openxmlformats.org/officeDocument/2006/relationships/customXml" Target="../ink/ink313.xml"/><Relationship Id="rId71" Type="http://schemas.openxmlformats.org/officeDocument/2006/relationships/image" Target="../media/image3811.png"/><Relationship Id="rId92" Type="http://schemas.openxmlformats.org/officeDocument/2006/relationships/customXml" Target="../ink/ink266.xml"/><Relationship Id="rId213" Type="http://schemas.openxmlformats.org/officeDocument/2006/relationships/image" Target="../media/image11010.png"/><Relationship Id="rId234" Type="http://schemas.openxmlformats.org/officeDocument/2006/relationships/customXml" Target="../ink/ink336.xml"/><Relationship Id="rId2" Type="http://schemas.openxmlformats.org/officeDocument/2006/relationships/customXml" Target="../ink/ink221.xml"/><Relationship Id="rId29" Type="http://schemas.openxmlformats.org/officeDocument/2006/relationships/image" Target="../media/image1710.png"/><Relationship Id="rId255" Type="http://schemas.openxmlformats.org/officeDocument/2006/relationships/image" Target="../media/image1311.png"/><Relationship Id="rId40" Type="http://schemas.openxmlformats.org/officeDocument/2006/relationships/customXml" Target="../ink/ink240.xml"/><Relationship Id="rId115" Type="http://schemas.openxmlformats.org/officeDocument/2006/relationships/image" Target="../media/image6010.png"/><Relationship Id="rId136" Type="http://schemas.openxmlformats.org/officeDocument/2006/relationships/image" Target="../media/image7110.png"/><Relationship Id="rId157" Type="http://schemas.openxmlformats.org/officeDocument/2006/relationships/customXml" Target="../ink/ink298.xml"/><Relationship Id="rId178" Type="http://schemas.openxmlformats.org/officeDocument/2006/relationships/customXml" Target="../ink/ink308.xml"/><Relationship Id="rId61" Type="http://schemas.openxmlformats.org/officeDocument/2006/relationships/image" Target="../media/image3310.png"/><Relationship Id="rId82" Type="http://schemas.openxmlformats.org/officeDocument/2006/relationships/customXml" Target="../ink/ink261.xml"/><Relationship Id="rId199" Type="http://schemas.openxmlformats.org/officeDocument/2006/relationships/image" Target="../media/image10310.png"/><Relationship Id="rId203" Type="http://schemas.openxmlformats.org/officeDocument/2006/relationships/image" Target="../media/image10511.png"/><Relationship Id="rId19" Type="http://schemas.openxmlformats.org/officeDocument/2006/relationships/image" Target="../media/image1233.png"/><Relationship Id="rId224" Type="http://schemas.openxmlformats.org/officeDocument/2006/relationships/customXml" Target="../ink/ink331.xml"/><Relationship Id="rId245" Type="http://schemas.openxmlformats.org/officeDocument/2006/relationships/image" Target="../media/image1260.png"/><Relationship Id="rId30" Type="http://schemas.openxmlformats.org/officeDocument/2006/relationships/customXml" Target="../ink/ink235.xml"/><Relationship Id="rId105" Type="http://schemas.openxmlformats.org/officeDocument/2006/relationships/image" Target="../media/image5511.png"/><Relationship Id="rId126" Type="http://schemas.openxmlformats.org/officeDocument/2006/relationships/image" Target="../media/image6610.png"/><Relationship Id="rId147" Type="http://schemas.openxmlformats.org/officeDocument/2006/relationships/customXml" Target="../ink/ink293.xml"/><Relationship Id="rId168" Type="http://schemas.openxmlformats.org/officeDocument/2006/relationships/customXml" Target="../ink/ink303.xml"/><Relationship Id="rId51" Type="http://schemas.openxmlformats.org/officeDocument/2006/relationships/image" Target="../media/image2810.png"/><Relationship Id="rId72" Type="http://schemas.openxmlformats.org/officeDocument/2006/relationships/customXml" Target="../ink/ink256.xml"/><Relationship Id="rId93" Type="http://schemas.openxmlformats.org/officeDocument/2006/relationships/image" Target="../media/image4910.png"/><Relationship Id="rId189" Type="http://schemas.openxmlformats.org/officeDocument/2006/relationships/image" Target="../media/image9810.png"/><Relationship Id="rId3" Type="http://schemas.openxmlformats.org/officeDocument/2006/relationships/image" Target="../media/image4100.png"/><Relationship Id="rId214" Type="http://schemas.openxmlformats.org/officeDocument/2006/relationships/customXml" Target="../ink/ink326.xml"/><Relationship Id="rId235" Type="http://schemas.openxmlformats.org/officeDocument/2006/relationships/image" Target="../media/image12110.png"/><Relationship Id="rId256" Type="http://schemas.openxmlformats.org/officeDocument/2006/relationships/customXml" Target="../ink/ink347.xml"/><Relationship Id="rId116" Type="http://schemas.openxmlformats.org/officeDocument/2006/relationships/image" Target="../media/image5.tmp"/><Relationship Id="rId137" Type="http://schemas.openxmlformats.org/officeDocument/2006/relationships/customXml" Target="../ink/ink288.xml"/><Relationship Id="rId158" Type="http://schemas.openxmlformats.org/officeDocument/2006/relationships/image" Target="../media/image8210.png"/><Relationship Id="rId20" Type="http://schemas.openxmlformats.org/officeDocument/2006/relationships/customXml" Target="../ink/ink230.xml"/><Relationship Id="rId41" Type="http://schemas.openxmlformats.org/officeDocument/2006/relationships/image" Target="../media/image2310.png"/><Relationship Id="rId62" Type="http://schemas.openxmlformats.org/officeDocument/2006/relationships/customXml" Target="../ink/ink251.xml"/><Relationship Id="rId83" Type="http://schemas.openxmlformats.org/officeDocument/2006/relationships/image" Target="../media/image4410.png"/><Relationship Id="rId179" Type="http://schemas.openxmlformats.org/officeDocument/2006/relationships/image" Target="../media/image9311.png"/><Relationship Id="rId190" Type="http://schemas.openxmlformats.org/officeDocument/2006/relationships/customXml" Target="../ink/ink314.xml"/><Relationship Id="rId204" Type="http://schemas.openxmlformats.org/officeDocument/2006/relationships/customXml" Target="../ink/ink321.xml"/><Relationship Id="rId225" Type="http://schemas.openxmlformats.org/officeDocument/2006/relationships/image" Target="../media/image11610.png"/><Relationship Id="rId246" Type="http://schemas.openxmlformats.org/officeDocument/2006/relationships/customXml" Target="../ink/ink342.xml"/><Relationship Id="rId106" Type="http://schemas.openxmlformats.org/officeDocument/2006/relationships/customXml" Target="../ink/ink273.xml"/><Relationship Id="rId127" Type="http://schemas.openxmlformats.org/officeDocument/2006/relationships/customXml" Target="../ink/ink283.xml"/><Relationship Id="rId10" Type="http://schemas.openxmlformats.org/officeDocument/2006/relationships/customXml" Target="../ink/ink225.xml"/><Relationship Id="rId31" Type="http://schemas.openxmlformats.org/officeDocument/2006/relationships/image" Target="../media/image1811.png"/><Relationship Id="rId52" Type="http://schemas.openxmlformats.org/officeDocument/2006/relationships/customXml" Target="../ink/ink246.xml"/><Relationship Id="rId73" Type="http://schemas.openxmlformats.org/officeDocument/2006/relationships/image" Target="../media/image3910.png"/><Relationship Id="rId94" Type="http://schemas.openxmlformats.org/officeDocument/2006/relationships/customXml" Target="../ink/ink267.xml"/><Relationship Id="rId148" Type="http://schemas.openxmlformats.org/officeDocument/2006/relationships/image" Target="../media/image7710.png"/><Relationship Id="rId169" Type="http://schemas.openxmlformats.org/officeDocument/2006/relationships/image" Target="../media/image8811.png"/><Relationship Id="rId4" Type="http://schemas.openxmlformats.org/officeDocument/2006/relationships/customXml" Target="../ink/ink222.xml"/><Relationship Id="rId180" Type="http://schemas.openxmlformats.org/officeDocument/2006/relationships/customXml" Target="../ink/ink309.xml"/><Relationship Id="rId215" Type="http://schemas.openxmlformats.org/officeDocument/2006/relationships/image" Target="../media/image11110.png"/><Relationship Id="rId236" Type="http://schemas.openxmlformats.org/officeDocument/2006/relationships/customXml" Target="../ink/ink337.xml"/><Relationship Id="rId257" Type="http://schemas.openxmlformats.org/officeDocument/2006/relationships/image" Target="../media/image1320.png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60.xml"/><Relationship Id="rId21" Type="http://schemas.openxmlformats.org/officeDocument/2006/relationships/image" Target="../media/image1440.png"/><Relationship Id="rId42" Type="http://schemas.openxmlformats.org/officeDocument/2006/relationships/customXml" Target="../ink/ink368.xml"/><Relationship Id="rId47" Type="http://schemas.openxmlformats.org/officeDocument/2006/relationships/image" Target="../media/image1570.png"/><Relationship Id="rId63" Type="http://schemas.openxmlformats.org/officeDocument/2006/relationships/image" Target="../media/image165.png"/><Relationship Id="rId68" Type="http://schemas.openxmlformats.org/officeDocument/2006/relationships/customXml" Target="../ink/ink381.xml"/><Relationship Id="rId84" Type="http://schemas.openxmlformats.org/officeDocument/2006/relationships/customXml" Target="../ink/ink389.xml"/><Relationship Id="rId16" Type="http://schemas.openxmlformats.org/officeDocument/2006/relationships/customXml" Target="../ink/ink355.xml"/><Relationship Id="rId11" Type="http://schemas.openxmlformats.org/officeDocument/2006/relationships/image" Target="../media/image1390.png"/><Relationship Id="rId32" Type="http://schemas.openxmlformats.org/officeDocument/2006/relationships/customXml" Target="../ink/ink363.xml"/><Relationship Id="rId37" Type="http://schemas.openxmlformats.org/officeDocument/2006/relationships/image" Target="../media/image1520.png"/><Relationship Id="rId53" Type="http://schemas.openxmlformats.org/officeDocument/2006/relationships/image" Target="../media/image1600.png"/><Relationship Id="rId58" Type="http://schemas.openxmlformats.org/officeDocument/2006/relationships/customXml" Target="../ink/ink376.xml"/><Relationship Id="rId74" Type="http://schemas.openxmlformats.org/officeDocument/2006/relationships/customXml" Target="../ink/ink384.xml"/><Relationship Id="rId79" Type="http://schemas.openxmlformats.org/officeDocument/2006/relationships/image" Target="../media/image173.png"/><Relationship Id="rId5" Type="http://schemas.openxmlformats.org/officeDocument/2006/relationships/image" Target="../media/image1360.png"/><Relationship Id="rId19" Type="http://schemas.openxmlformats.org/officeDocument/2006/relationships/image" Target="../media/image1430.png"/><Relationship Id="rId14" Type="http://schemas.openxmlformats.org/officeDocument/2006/relationships/customXml" Target="../ink/ink354.xml"/><Relationship Id="rId22" Type="http://schemas.openxmlformats.org/officeDocument/2006/relationships/customXml" Target="../ink/ink358.xml"/><Relationship Id="rId27" Type="http://schemas.openxmlformats.org/officeDocument/2006/relationships/image" Target="../media/image1470.png"/><Relationship Id="rId30" Type="http://schemas.openxmlformats.org/officeDocument/2006/relationships/customXml" Target="../ink/ink362.xml"/><Relationship Id="rId35" Type="http://schemas.openxmlformats.org/officeDocument/2006/relationships/image" Target="../media/image1511.png"/><Relationship Id="rId43" Type="http://schemas.openxmlformats.org/officeDocument/2006/relationships/image" Target="../media/image1550.png"/><Relationship Id="rId48" Type="http://schemas.openxmlformats.org/officeDocument/2006/relationships/customXml" Target="../ink/ink371.xml"/><Relationship Id="rId56" Type="http://schemas.openxmlformats.org/officeDocument/2006/relationships/customXml" Target="../ink/ink375.xml"/><Relationship Id="rId64" Type="http://schemas.openxmlformats.org/officeDocument/2006/relationships/customXml" Target="../ink/ink379.xml"/><Relationship Id="rId69" Type="http://schemas.openxmlformats.org/officeDocument/2006/relationships/image" Target="../media/image168.png"/><Relationship Id="rId77" Type="http://schemas.openxmlformats.org/officeDocument/2006/relationships/image" Target="../media/image172.png"/><Relationship Id="rId8" Type="http://schemas.openxmlformats.org/officeDocument/2006/relationships/customXml" Target="../ink/ink351.xml"/><Relationship Id="rId51" Type="http://schemas.openxmlformats.org/officeDocument/2006/relationships/image" Target="../media/image1590.png"/><Relationship Id="rId72" Type="http://schemas.openxmlformats.org/officeDocument/2006/relationships/customXml" Target="../ink/ink383.xml"/><Relationship Id="rId80" Type="http://schemas.openxmlformats.org/officeDocument/2006/relationships/customXml" Target="../ink/ink387.xml"/><Relationship Id="rId85" Type="http://schemas.openxmlformats.org/officeDocument/2006/relationships/image" Target="../media/image176.png"/><Relationship Id="rId3" Type="http://schemas.openxmlformats.org/officeDocument/2006/relationships/image" Target="../media/image1.tmp"/><Relationship Id="rId12" Type="http://schemas.openxmlformats.org/officeDocument/2006/relationships/customXml" Target="../ink/ink353.xml"/><Relationship Id="rId17" Type="http://schemas.openxmlformats.org/officeDocument/2006/relationships/image" Target="../media/image1420.png"/><Relationship Id="rId25" Type="http://schemas.openxmlformats.org/officeDocument/2006/relationships/image" Target="../media/image1460.png"/><Relationship Id="rId33" Type="http://schemas.openxmlformats.org/officeDocument/2006/relationships/image" Target="../media/image1500.png"/><Relationship Id="rId38" Type="http://schemas.openxmlformats.org/officeDocument/2006/relationships/customXml" Target="../ink/ink366.xml"/><Relationship Id="rId46" Type="http://schemas.openxmlformats.org/officeDocument/2006/relationships/customXml" Target="../ink/ink370.xml"/><Relationship Id="rId59" Type="http://schemas.openxmlformats.org/officeDocument/2006/relationships/image" Target="../media/image163.png"/><Relationship Id="rId67" Type="http://schemas.openxmlformats.org/officeDocument/2006/relationships/image" Target="../media/image167.png"/><Relationship Id="rId20" Type="http://schemas.openxmlformats.org/officeDocument/2006/relationships/customXml" Target="../ink/ink357.xml"/><Relationship Id="rId41" Type="http://schemas.openxmlformats.org/officeDocument/2006/relationships/image" Target="../media/image1540.png"/><Relationship Id="rId54" Type="http://schemas.openxmlformats.org/officeDocument/2006/relationships/customXml" Target="../ink/ink374.xml"/><Relationship Id="rId62" Type="http://schemas.openxmlformats.org/officeDocument/2006/relationships/customXml" Target="../ink/ink378.xml"/><Relationship Id="rId70" Type="http://schemas.openxmlformats.org/officeDocument/2006/relationships/customXml" Target="../ink/ink382.xml"/><Relationship Id="rId75" Type="http://schemas.openxmlformats.org/officeDocument/2006/relationships/image" Target="../media/image171.png"/><Relationship Id="rId83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50.xml"/><Relationship Id="rId15" Type="http://schemas.openxmlformats.org/officeDocument/2006/relationships/image" Target="../media/image1411.png"/><Relationship Id="rId23" Type="http://schemas.openxmlformats.org/officeDocument/2006/relationships/image" Target="../media/image1450.png"/><Relationship Id="rId28" Type="http://schemas.openxmlformats.org/officeDocument/2006/relationships/customXml" Target="../ink/ink361.xml"/><Relationship Id="rId36" Type="http://schemas.openxmlformats.org/officeDocument/2006/relationships/customXml" Target="../ink/ink365.xml"/><Relationship Id="rId49" Type="http://schemas.openxmlformats.org/officeDocument/2006/relationships/image" Target="../media/image1580.png"/><Relationship Id="rId57" Type="http://schemas.openxmlformats.org/officeDocument/2006/relationships/image" Target="../media/image162.png"/><Relationship Id="rId10" Type="http://schemas.openxmlformats.org/officeDocument/2006/relationships/customXml" Target="../ink/ink352.xml"/><Relationship Id="rId31" Type="http://schemas.openxmlformats.org/officeDocument/2006/relationships/image" Target="../media/image1490.png"/><Relationship Id="rId44" Type="http://schemas.openxmlformats.org/officeDocument/2006/relationships/customXml" Target="../ink/ink369.xml"/><Relationship Id="rId52" Type="http://schemas.openxmlformats.org/officeDocument/2006/relationships/customXml" Target="../ink/ink373.xml"/><Relationship Id="rId60" Type="http://schemas.openxmlformats.org/officeDocument/2006/relationships/customXml" Target="../ink/ink377.xml"/><Relationship Id="rId65" Type="http://schemas.openxmlformats.org/officeDocument/2006/relationships/image" Target="../media/image166.png"/><Relationship Id="rId73" Type="http://schemas.openxmlformats.org/officeDocument/2006/relationships/image" Target="../media/image170.png"/><Relationship Id="rId78" Type="http://schemas.openxmlformats.org/officeDocument/2006/relationships/customXml" Target="../ink/ink386.xml"/><Relationship Id="rId81" Type="http://schemas.openxmlformats.org/officeDocument/2006/relationships/image" Target="../media/image174.png"/><Relationship Id="rId86" Type="http://schemas.openxmlformats.org/officeDocument/2006/relationships/comments" Target="../comments/comment3.xml"/><Relationship Id="rId4" Type="http://schemas.openxmlformats.org/officeDocument/2006/relationships/customXml" Target="../ink/ink349.xml"/><Relationship Id="rId9" Type="http://schemas.openxmlformats.org/officeDocument/2006/relationships/image" Target="../media/image1380.png"/><Relationship Id="rId13" Type="http://schemas.openxmlformats.org/officeDocument/2006/relationships/image" Target="../media/image1400.png"/><Relationship Id="rId18" Type="http://schemas.openxmlformats.org/officeDocument/2006/relationships/customXml" Target="../ink/ink356.xml"/><Relationship Id="rId39" Type="http://schemas.openxmlformats.org/officeDocument/2006/relationships/image" Target="../media/image1530.png"/><Relationship Id="rId34" Type="http://schemas.openxmlformats.org/officeDocument/2006/relationships/customXml" Target="../ink/ink364.xml"/><Relationship Id="rId50" Type="http://schemas.openxmlformats.org/officeDocument/2006/relationships/customXml" Target="../ink/ink372.xml"/><Relationship Id="rId55" Type="http://schemas.openxmlformats.org/officeDocument/2006/relationships/image" Target="../media/image161.png"/><Relationship Id="rId76" Type="http://schemas.openxmlformats.org/officeDocument/2006/relationships/customXml" Target="../ink/ink385.xml"/><Relationship Id="rId7" Type="http://schemas.openxmlformats.org/officeDocument/2006/relationships/image" Target="../media/image1370.png"/><Relationship Id="rId71" Type="http://schemas.openxmlformats.org/officeDocument/2006/relationships/image" Target="../media/image169.png"/><Relationship Id="rId2" Type="http://schemas.openxmlformats.org/officeDocument/2006/relationships/image" Target="../media/image7.tmp"/><Relationship Id="rId29" Type="http://schemas.openxmlformats.org/officeDocument/2006/relationships/image" Target="../media/image1480.png"/><Relationship Id="rId24" Type="http://schemas.openxmlformats.org/officeDocument/2006/relationships/customXml" Target="../ink/ink359.xml"/><Relationship Id="rId40" Type="http://schemas.openxmlformats.org/officeDocument/2006/relationships/customXml" Target="../ink/ink367.xml"/><Relationship Id="rId45" Type="http://schemas.openxmlformats.org/officeDocument/2006/relationships/image" Target="../media/image1560.png"/><Relationship Id="rId66" Type="http://schemas.openxmlformats.org/officeDocument/2006/relationships/customXml" Target="../ink/ink380.xml"/><Relationship Id="rId61" Type="http://schemas.openxmlformats.org/officeDocument/2006/relationships/image" Target="../media/image164.png"/><Relationship Id="rId82" Type="http://schemas.openxmlformats.org/officeDocument/2006/relationships/customXml" Target="../ink/ink388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90.png"/><Relationship Id="rId21" Type="http://schemas.openxmlformats.org/officeDocument/2006/relationships/customXml" Target="../ink/ink399.xml"/><Relationship Id="rId42" Type="http://schemas.openxmlformats.org/officeDocument/2006/relationships/image" Target="../media/image1970.png"/><Relationship Id="rId47" Type="http://schemas.openxmlformats.org/officeDocument/2006/relationships/customXml" Target="../ink/ink412.xml"/><Relationship Id="rId63" Type="http://schemas.openxmlformats.org/officeDocument/2006/relationships/customXml" Target="../ink/ink420.xml"/><Relationship Id="rId68" Type="http://schemas.openxmlformats.org/officeDocument/2006/relationships/image" Target="../media/image210.png"/><Relationship Id="rId84" Type="http://schemas.openxmlformats.org/officeDocument/2006/relationships/image" Target="../media/image218.png"/><Relationship Id="rId89" Type="http://schemas.openxmlformats.org/officeDocument/2006/relationships/customXml" Target="../ink/ink433.xml"/><Relationship Id="rId16" Type="http://schemas.openxmlformats.org/officeDocument/2006/relationships/image" Target="../media/image1840.png"/><Relationship Id="rId11" Type="http://schemas.openxmlformats.org/officeDocument/2006/relationships/customXml" Target="../ink/ink394.xml"/><Relationship Id="rId32" Type="http://schemas.openxmlformats.org/officeDocument/2006/relationships/image" Target="../media/image1920.png"/><Relationship Id="rId37" Type="http://schemas.openxmlformats.org/officeDocument/2006/relationships/customXml" Target="../ink/ink407.xml"/><Relationship Id="rId53" Type="http://schemas.openxmlformats.org/officeDocument/2006/relationships/customXml" Target="../ink/ink415.xml"/><Relationship Id="rId58" Type="http://schemas.openxmlformats.org/officeDocument/2006/relationships/image" Target="../media/image205.png"/><Relationship Id="rId74" Type="http://schemas.openxmlformats.org/officeDocument/2006/relationships/image" Target="../media/image213.png"/><Relationship Id="rId79" Type="http://schemas.openxmlformats.org/officeDocument/2006/relationships/customXml" Target="../ink/ink428.xml"/><Relationship Id="rId5" Type="http://schemas.openxmlformats.org/officeDocument/2006/relationships/customXml" Target="../ink/ink391.xml"/><Relationship Id="rId90" Type="http://schemas.openxmlformats.org/officeDocument/2006/relationships/image" Target="../media/image221.png"/><Relationship Id="rId14" Type="http://schemas.openxmlformats.org/officeDocument/2006/relationships/image" Target="../media/image1830.png"/><Relationship Id="rId22" Type="http://schemas.openxmlformats.org/officeDocument/2006/relationships/image" Target="../media/image1870.png"/><Relationship Id="rId27" Type="http://schemas.openxmlformats.org/officeDocument/2006/relationships/customXml" Target="../ink/ink402.xml"/><Relationship Id="rId30" Type="http://schemas.openxmlformats.org/officeDocument/2006/relationships/image" Target="../media/image1910.png"/><Relationship Id="rId35" Type="http://schemas.openxmlformats.org/officeDocument/2006/relationships/customXml" Target="../ink/ink406.xml"/><Relationship Id="rId43" Type="http://schemas.openxmlformats.org/officeDocument/2006/relationships/customXml" Target="../ink/ink410.xml"/><Relationship Id="rId48" Type="http://schemas.openxmlformats.org/officeDocument/2006/relationships/image" Target="../media/image200.png"/><Relationship Id="rId56" Type="http://schemas.openxmlformats.org/officeDocument/2006/relationships/image" Target="../media/image204.png"/><Relationship Id="rId64" Type="http://schemas.openxmlformats.org/officeDocument/2006/relationships/image" Target="../media/image208.png"/><Relationship Id="rId69" Type="http://schemas.openxmlformats.org/officeDocument/2006/relationships/customXml" Target="../ink/ink423.xml"/><Relationship Id="rId77" Type="http://schemas.openxmlformats.org/officeDocument/2006/relationships/customXml" Target="../ink/ink427.xml"/><Relationship Id="rId8" Type="http://schemas.openxmlformats.org/officeDocument/2006/relationships/image" Target="../media/image1800.png"/><Relationship Id="rId51" Type="http://schemas.openxmlformats.org/officeDocument/2006/relationships/customXml" Target="../ink/ink414.xml"/><Relationship Id="rId72" Type="http://schemas.openxmlformats.org/officeDocument/2006/relationships/image" Target="../media/image212.png"/><Relationship Id="rId80" Type="http://schemas.openxmlformats.org/officeDocument/2006/relationships/image" Target="../media/image216.png"/><Relationship Id="rId85" Type="http://schemas.openxmlformats.org/officeDocument/2006/relationships/customXml" Target="../ink/ink431.xml"/><Relationship Id="rId3" Type="http://schemas.openxmlformats.org/officeDocument/2006/relationships/customXml" Target="../ink/ink390.xml"/><Relationship Id="rId12" Type="http://schemas.openxmlformats.org/officeDocument/2006/relationships/image" Target="../media/image1820.png"/><Relationship Id="rId17" Type="http://schemas.openxmlformats.org/officeDocument/2006/relationships/customXml" Target="../ink/ink397.xml"/><Relationship Id="rId25" Type="http://schemas.openxmlformats.org/officeDocument/2006/relationships/customXml" Target="../ink/ink401.xml"/><Relationship Id="rId33" Type="http://schemas.openxmlformats.org/officeDocument/2006/relationships/customXml" Target="../ink/ink405.xml"/><Relationship Id="rId38" Type="http://schemas.openxmlformats.org/officeDocument/2006/relationships/image" Target="../media/image1950.png"/><Relationship Id="rId46" Type="http://schemas.openxmlformats.org/officeDocument/2006/relationships/image" Target="../media/image1990.png"/><Relationship Id="rId59" Type="http://schemas.openxmlformats.org/officeDocument/2006/relationships/customXml" Target="../ink/ink418.xml"/><Relationship Id="rId67" Type="http://schemas.openxmlformats.org/officeDocument/2006/relationships/customXml" Target="../ink/ink422.xml"/><Relationship Id="rId20" Type="http://schemas.openxmlformats.org/officeDocument/2006/relationships/image" Target="../media/image1860.png"/><Relationship Id="rId41" Type="http://schemas.openxmlformats.org/officeDocument/2006/relationships/customXml" Target="../ink/ink409.xml"/><Relationship Id="rId54" Type="http://schemas.openxmlformats.org/officeDocument/2006/relationships/image" Target="../media/image203.png"/><Relationship Id="rId62" Type="http://schemas.openxmlformats.org/officeDocument/2006/relationships/image" Target="../media/image207.png"/><Relationship Id="rId70" Type="http://schemas.openxmlformats.org/officeDocument/2006/relationships/image" Target="../media/image211.png"/><Relationship Id="rId75" Type="http://schemas.openxmlformats.org/officeDocument/2006/relationships/customXml" Target="../ink/ink426.xml"/><Relationship Id="rId83" Type="http://schemas.openxmlformats.org/officeDocument/2006/relationships/customXml" Target="../ink/ink430.xml"/><Relationship Id="rId88" Type="http://schemas.openxmlformats.org/officeDocument/2006/relationships/image" Target="../media/image220.png"/><Relationship Id="rId91" Type="http://schemas.openxmlformats.org/officeDocument/2006/relationships/image" Target="../media/image9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90.png"/><Relationship Id="rId15" Type="http://schemas.openxmlformats.org/officeDocument/2006/relationships/customXml" Target="../ink/ink396.xml"/><Relationship Id="rId23" Type="http://schemas.openxmlformats.org/officeDocument/2006/relationships/customXml" Target="../ink/ink400.xml"/><Relationship Id="rId28" Type="http://schemas.openxmlformats.org/officeDocument/2006/relationships/image" Target="../media/image1900.png"/><Relationship Id="rId36" Type="http://schemas.openxmlformats.org/officeDocument/2006/relationships/image" Target="../media/image1940.png"/><Relationship Id="rId49" Type="http://schemas.openxmlformats.org/officeDocument/2006/relationships/customXml" Target="../ink/ink413.xml"/><Relationship Id="rId57" Type="http://schemas.openxmlformats.org/officeDocument/2006/relationships/customXml" Target="../ink/ink417.xml"/><Relationship Id="rId10" Type="http://schemas.openxmlformats.org/officeDocument/2006/relationships/image" Target="../media/image1810.png"/><Relationship Id="rId31" Type="http://schemas.openxmlformats.org/officeDocument/2006/relationships/customXml" Target="../ink/ink404.xml"/><Relationship Id="rId44" Type="http://schemas.openxmlformats.org/officeDocument/2006/relationships/image" Target="../media/image1980.png"/><Relationship Id="rId52" Type="http://schemas.openxmlformats.org/officeDocument/2006/relationships/image" Target="../media/image202.png"/><Relationship Id="rId60" Type="http://schemas.openxmlformats.org/officeDocument/2006/relationships/image" Target="../media/image206.png"/><Relationship Id="rId65" Type="http://schemas.openxmlformats.org/officeDocument/2006/relationships/customXml" Target="../ink/ink421.xml"/><Relationship Id="rId73" Type="http://schemas.openxmlformats.org/officeDocument/2006/relationships/customXml" Target="../ink/ink425.xml"/><Relationship Id="rId78" Type="http://schemas.openxmlformats.org/officeDocument/2006/relationships/image" Target="../media/image215.png"/><Relationship Id="rId81" Type="http://schemas.openxmlformats.org/officeDocument/2006/relationships/customXml" Target="../ink/ink429.xml"/><Relationship Id="rId86" Type="http://schemas.openxmlformats.org/officeDocument/2006/relationships/image" Target="../media/image219.png"/><Relationship Id="rId4" Type="http://schemas.openxmlformats.org/officeDocument/2006/relationships/image" Target="../media/image1780.png"/><Relationship Id="rId9" Type="http://schemas.openxmlformats.org/officeDocument/2006/relationships/customXml" Target="../ink/ink393.xml"/><Relationship Id="rId13" Type="http://schemas.openxmlformats.org/officeDocument/2006/relationships/customXml" Target="../ink/ink395.xml"/><Relationship Id="rId18" Type="http://schemas.openxmlformats.org/officeDocument/2006/relationships/image" Target="../media/image1850.png"/><Relationship Id="rId39" Type="http://schemas.openxmlformats.org/officeDocument/2006/relationships/customXml" Target="../ink/ink408.xml"/><Relationship Id="rId34" Type="http://schemas.openxmlformats.org/officeDocument/2006/relationships/image" Target="../media/image1930.png"/><Relationship Id="rId50" Type="http://schemas.openxmlformats.org/officeDocument/2006/relationships/image" Target="../media/image201.png"/><Relationship Id="rId55" Type="http://schemas.openxmlformats.org/officeDocument/2006/relationships/customXml" Target="../ink/ink416.xml"/><Relationship Id="rId76" Type="http://schemas.openxmlformats.org/officeDocument/2006/relationships/image" Target="../media/image214.png"/><Relationship Id="rId7" Type="http://schemas.openxmlformats.org/officeDocument/2006/relationships/customXml" Target="../ink/ink392.xml"/><Relationship Id="rId71" Type="http://schemas.openxmlformats.org/officeDocument/2006/relationships/customXml" Target="../ink/ink424.xml"/><Relationship Id="rId92" Type="http://schemas.openxmlformats.org/officeDocument/2006/relationships/comments" Target="../comments/comment4.xml"/><Relationship Id="rId2" Type="http://schemas.openxmlformats.org/officeDocument/2006/relationships/image" Target="../media/image8.tmp"/><Relationship Id="rId29" Type="http://schemas.openxmlformats.org/officeDocument/2006/relationships/customXml" Target="../ink/ink403.xml"/><Relationship Id="rId24" Type="http://schemas.openxmlformats.org/officeDocument/2006/relationships/image" Target="../media/image1880.png"/><Relationship Id="rId40" Type="http://schemas.openxmlformats.org/officeDocument/2006/relationships/image" Target="../media/image1960.png"/><Relationship Id="rId45" Type="http://schemas.openxmlformats.org/officeDocument/2006/relationships/customXml" Target="../ink/ink411.xml"/><Relationship Id="rId66" Type="http://schemas.openxmlformats.org/officeDocument/2006/relationships/image" Target="../media/image209.png"/><Relationship Id="rId87" Type="http://schemas.openxmlformats.org/officeDocument/2006/relationships/customXml" Target="../ink/ink432.xml"/><Relationship Id="rId61" Type="http://schemas.openxmlformats.org/officeDocument/2006/relationships/customXml" Target="../ink/ink419.xml"/><Relationship Id="rId82" Type="http://schemas.openxmlformats.org/officeDocument/2006/relationships/image" Target="../media/image217.png"/><Relationship Id="rId19" Type="http://schemas.openxmlformats.org/officeDocument/2006/relationships/customXml" Target="../ink/ink398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39.xml"/><Relationship Id="rId18" Type="http://schemas.openxmlformats.org/officeDocument/2006/relationships/image" Target="../media/image267.png"/><Relationship Id="rId26" Type="http://schemas.openxmlformats.org/officeDocument/2006/relationships/image" Target="../media/image271.png"/><Relationship Id="rId39" Type="http://schemas.openxmlformats.org/officeDocument/2006/relationships/customXml" Target="../ink/ink452.xml"/><Relationship Id="rId21" Type="http://schemas.openxmlformats.org/officeDocument/2006/relationships/customXml" Target="../ink/ink443.xml"/><Relationship Id="rId34" Type="http://schemas.openxmlformats.org/officeDocument/2006/relationships/image" Target="../media/image275.png"/><Relationship Id="rId42" Type="http://schemas.openxmlformats.org/officeDocument/2006/relationships/image" Target="../media/image279.png"/><Relationship Id="rId47" Type="http://schemas.openxmlformats.org/officeDocument/2006/relationships/customXml" Target="../ink/ink456.xml"/><Relationship Id="rId50" Type="http://schemas.openxmlformats.org/officeDocument/2006/relationships/image" Target="../media/image283.png"/><Relationship Id="rId55" Type="http://schemas.openxmlformats.org/officeDocument/2006/relationships/customXml" Target="../ink/ink460.xml"/><Relationship Id="rId7" Type="http://schemas.openxmlformats.org/officeDocument/2006/relationships/customXml" Target="../ink/ink436.xml"/><Relationship Id="rId2" Type="http://schemas.openxmlformats.org/officeDocument/2006/relationships/image" Target="../media/image10.tmp"/><Relationship Id="rId16" Type="http://schemas.openxmlformats.org/officeDocument/2006/relationships/image" Target="../media/image266.png"/><Relationship Id="rId29" Type="http://schemas.openxmlformats.org/officeDocument/2006/relationships/customXml" Target="../ink/ink447.xml"/><Relationship Id="rId11" Type="http://schemas.openxmlformats.org/officeDocument/2006/relationships/customXml" Target="../ink/ink438.xml"/><Relationship Id="rId24" Type="http://schemas.openxmlformats.org/officeDocument/2006/relationships/image" Target="../media/image270.png"/><Relationship Id="rId32" Type="http://schemas.openxmlformats.org/officeDocument/2006/relationships/image" Target="../media/image274.png"/><Relationship Id="rId37" Type="http://schemas.openxmlformats.org/officeDocument/2006/relationships/customXml" Target="../ink/ink451.xml"/><Relationship Id="rId40" Type="http://schemas.openxmlformats.org/officeDocument/2006/relationships/image" Target="../media/image278.png"/><Relationship Id="rId45" Type="http://schemas.openxmlformats.org/officeDocument/2006/relationships/customXml" Target="../ink/ink455.xml"/><Relationship Id="rId53" Type="http://schemas.openxmlformats.org/officeDocument/2006/relationships/customXml" Target="../ink/ink459.xml"/><Relationship Id="rId58" Type="http://schemas.openxmlformats.org/officeDocument/2006/relationships/image" Target="../media/image225.png"/><Relationship Id="rId5" Type="http://schemas.openxmlformats.org/officeDocument/2006/relationships/customXml" Target="../ink/ink435.xml"/><Relationship Id="rId19" Type="http://schemas.openxmlformats.org/officeDocument/2006/relationships/customXml" Target="../ink/ink442.xml"/><Relationship Id="rId4" Type="http://schemas.openxmlformats.org/officeDocument/2006/relationships/image" Target="../media/image260.png"/><Relationship Id="rId9" Type="http://schemas.openxmlformats.org/officeDocument/2006/relationships/customXml" Target="../ink/ink437.xml"/><Relationship Id="rId14" Type="http://schemas.openxmlformats.org/officeDocument/2006/relationships/image" Target="../media/image265.png"/><Relationship Id="rId22" Type="http://schemas.openxmlformats.org/officeDocument/2006/relationships/image" Target="../media/image269.png"/><Relationship Id="rId27" Type="http://schemas.openxmlformats.org/officeDocument/2006/relationships/customXml" Target="../ink/ink446.xml"/><Relationship Id="rId30" Type="http://schemas.openxmlformats.org/officeDocument/2006/relationships/image" Target="../media/image273.png"/><Relationship Id="rId35" Type="http://schemas.openxmlformats.org/officeDocument/2006/relationships/customXml" Target="../ink/ink450.xml"/><Relationship Id="rId43" Type="http://schemas.openxmlformats.org/officeDocument/2006/relationships/customXml" Target="../ink/ink454.xml"/><Relationship Id="rId48" Type="http://schemas.openxmlformats.org/officeDocument/2006/relationships/image" Target="../media/image282.png"/><Relationship Id="rId56" Type="http://schemas.openxmlformats.org/officeDocument/2006/relationships/image" Target="../media/image224.png"/><Relationship Id="rId8" Type="http://schemas.openxmlformats.org/officeDocument/2006/relationships/image" Target="../media/image262.png"/><Relationship Id="rId51" Type="http://schemas.openxmlformats.org/officeDocument/2006/relationships/customXml" Target="../ink/ink458.xml"/><Relationship Id="rId3" Type="http://schemas.openxmlformats.org/officeDocument/2006/relationships/customXml" Target="../ink/ink434.xml"/><Relationship Id="rId12" Type="http://schemas.openxmlformats.org/officeDocument/2006/relationships/image" Target="../media/image264.png"/><Relationship Id="rId17" Type="http://schemas.openxmlformats.org/officeDocument/2006/relationships/customXml" Target="../ink/ink441.xml"/><Relationship Id="rId25" Type="http://schemas.openxmlformats.org/officeDocument/2006/relationships/customXml" Target="../ink/ink445.xml"/><Relationship Id="rId33" Type="http://schemas.openxmlformats.org/officeDocument/2006/relationships/customXml" Target="../ink/ink449.xml"/><Relationship Id="rId38" Type="http://schemas.openxmlformats.org/officeDocument/2006/relationships/image" Target="../media/image277.png"/><Relationship Id="rId46" Type="http://schemas.openxmlformats.org/officeDocument/2006/relationships/image" Target="../media/image281.png"/><Relationship Id="rId59" Type="http://schemas.openxmlformats.org/officeDocument/2006/relationships/customXml" Target="../ink/ink462.xml"/><Relationship Id="rId20" Type="http://schemas.openxmlformats.org/officeDocument/2006/relationships/image" Target="../media/image268.png"/><Relationship Id="rId41" Type="http://schemas.openxmlformats.org/officeDocument/2006/relationships/customXml" Target="../ink/ink453.xml"/><Relationship Id="rId54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1.png"/><Relationship Id="rId15" Type="http://schemas.openxmlformats.org/officeDocument/2006/relationships/customXml" Target="../ink/ink440.xml"/><Relationship Id="rId23" Type="http://schemas.openxmlformats.org/officeDocument/2006/relationships/customXml" Target="../ink/ink444.xml"/><Relationship Id="rId28" Type="http://schemas.openxmlformats.org/officeDocument/2006/relationships/image" Target="../media/image272.png"/><Relationship Id="rId36" Type="http://schemas.openxmlformats.org/officeDocument/2006/relationships/image" Target="../media/image276.png"/><Relationship Id="rId49" Type="http://schemas.openxmlformats.org/officeDocument/2006/relationships/customXml" Target="../ink/ink457.xml"/><Relationship Id="rId57" Type="http://schemas.openxmlformats.org/officeDocument/2006/relationships/customXml" Target="../ink/ink461.xml"/><Relationship Id="rId10" Type="http://schemas.openxmlformats.org/officeDocument/2006/relationships/image" Target="../media/image263.png"/><Relationship Id="rId31" Type="http://schemas.openxmlformats.org/officeDocument/2006/relationships/customXml" Target="../ink/ink448.xml"/><Relationship Id="rId44" Type="http://schemas.openxmlformats.org/officeDocument/2006/relationships/image" Target="../media/image280.png"/><Relationship Id="rId52" Type="http://schemas.openxmlformats.org/officeDocument/2006/relationships/image" Target="../media/image222.png"/><Relationship Id="rId60" Type="http://schemas.openxmlformats.org/officeDocument/2006/relationships/image" Target="../media/image25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01.png"/><Relationship Id="rId21" Type="http://schemas.openxmlformats.org/officeDocument/2006/relationships/customXml" Target="../ink/ink471.xml"/><Relationship Id="rId42" Type="http://schemas.openxmlformats.org/officeDocument/2006/relationships/image" Target="../media/image309.png"/><Relationship Id="rId47" Type="http://schemas.openxmlformats.org/officeDocument/2006/relationships/customXml" Target="../ink/ink484.xml"/><Relationship Id="rId63" Type="http://schemas.openxmlformats.org/officeDocument/2006/relationships/customXml" Target="../ink/ink492.xml"/><Relationship Id="rId68" Type="http://schemas.openxmlformats.org/officeDocument/2006/relationships/image" Target="../media/image322.png"/><Relationship Id="rId7" Type="http://schemas.openxmlformats.org/officeDocument/2006/relationships/customXml" Target="../ink/ink464.xml"/><Relationship Id="rId2" Type="http://schemas.openxmlformats.org/officeDocument/2006/relationships/image" Target="../media/image12.tmp"/><Relationship Id="rId16" Type="http://schemas.openxmlformats.org/officeDocument/2006/relationships/image" Target="../media/image296.png"/><Relationship Id="rId29" Type="http://schemas.openxmlformats.org/officeDocument/2006/relationships/customXml" Target="../ink/ink475.xml"/><Relationship Id="rId11" Type="http://schemas.openxmlformats.org/officeDocument/2006/relationships/customXml" Target="../ink/ink466.xml"/><Relationship Id="rId24" Type="http://schemas.openxmlformats.org/officeDocument/2006/relationships/image" Target="../media/image300.png"/><Relationship Id="rId32" Type="http://schemas.openxmlformats.org/officeDocument/2006/relationships/image" Target="../media/image304.png"/><Relationship Id="rId37" Type="http://schemas.openxmlformats.org/officeDocument/2006/relationships/customXml" Target="../ink/ink479.xml"/><Relationship Id="rId40" Type="http://schemas.openxmlformats.org/officeDocument/2006/relationships/image" Target="../media/image308.png"/><Relationship Id="rId45" Type="http://schemas.openxmlformats.org/officeDocument/2006/relationships/customXml" Target="../ink/ink483.xml"/><Relationship Id="rId53" Type="http://schemas.openxmlformats.org/officeDocument/2006/relationships/customXml" Target="../ink/ink487.xml"/><Relationship Id="rId58" Type="http://schemas.openxmlformats.org/officeDocument/2006/relationships/image" Target="../media/image317.png"/><Relationship Id="rId66" Type="http://schemas.openxmlformats.org/officeDocument/2006/relationships/image" Target="../media/image321.png"/><Relationship Id="rId5" Type="http://schemas.openxmlformats.org/officeDocument/2006/relationships/customXml" Target="../ink/ink463.xml"/><Relationship Id="rId61" Type="http://schemas.openxmlformats.org/officeDocument/2006/relationships/customXml" Target="../ink/ink491.xml"/><Relationship Id="rId19" Type="http://schemas.openxmlformats.org/officeDocument/2006/relationships/customXml" Target="../ink/ink470.xml"/><Relationship Id="rId14" Type="http://schemas.openxmlformats.org/officeDocument/2006/relationships/image" Target="../media/image295.png"/><Relationship Id="rId22" Type="http://schemas.openxmlformats.org/officeDocument/2006/relationships/image" Target="../media/image299.png"/><Relationship Id="rId27" Type="http://schemas.openxmlformats.org/officeDocument/2006/relationships/customXml" Target="../ink/ink474.xml"/><Relationship Id="rId30" Type="http://schemas.openxmlformats.org/officeDocument/2006/relationships/image" Target="../media/image303.png"/><Relationship Id="rId35" Type="http://schemas.openxmlformats.org/officeDocument/2006/relationships/customXml" Target="../ink/ink478.xml"/><Relationship Id="rId43" Type="http://schemas.openxmlformats.org/officeDocument/2006/relationships/customXml" Target="../ink/ink482.xml"/><Relationship Id="rId48" Type="http://schemas.openxmlformats.org/officeDocument/2006/relationships/image" Target="../media/image312.png"/><Relationship Id="rId56" Type="http://schemas.openxmlformats.org/officeDocument/2006/relationships/image" Target="../media/image316.png"/><Relationship Id="rId64" Type="http://schemas.openxmlformats.org/officeDocument/2006/relationships/image" Target="../media/image320.png"/><Relationship Id="rId69" Type="http://schemas.openxmlformats.org/officeDocument/2006/relationships/comments" Target="../comments/comment5.xml"/><Relationship Id="rId8" Type="http://schemas.openxmlformats.org/officeDocument/2006/relationships/image" Target="../media/image292.png"/><Relationship Id="rId51" Type="http://schemas.openxmlformats.org/officeDocument/2006/relationships/customXml" Target="../ink/ink486.xml"/><Relationship Id="rId3" Type="http://schemas.openxmlformats.org/officeDocument/2006/relationships/image" Target="../media/image13.tmp"/><Relationship Id="rId12" Type="http://schemas.openxmlformats.org/officeDocument/2006/relationships/image" Target="../media/image294.png"/><Relationship Id="rId17" Type="http://schemas.openxmlformats.org/officeDocument/2006/relationships/customXml" Target="../ink/ink469.xml"/><Relationship Id="rId25" Type="http://schemas.openxmlformats.org/officeDocument/2006/relationships/customXml" Target="../ink/ink473.xml"/><Relationship Id="rId33" Type="http://schemas.openxmlformats.org/officeDocument/2006/relationships/customXml" Target="../ink/ink477.xml"/><Relationship Id="rId38" Type="http://schemas.openxmlformats.org/officeDocument/2006/relationships/image" Target="../media/image307.png"/><Relationship Id="rId46" Type="http://schemas.openxmlformats.org/officeDocument/2006/relationships/image" Target="../media/image311.png"/><Relationship Id="rId59" Type="http://schemas.openxmlformats.org/officeDocument/2006/relationships/customXml" Target="../ink/ink490.xml"/><Relationship Id="rId67" Type="http://schemas.openxmlformats.org/officeDocument/2006/relationships/customXml" Target="../ink/ink494.xml"/><Relationship Id="rId20" Type="http://schemas.openxmlformats.org/officeDocument/2006/relationships/image" Target="../media/image298.png"/><Relationship Id="rId41" Type="http://schemas.openxmlformats.org/officeDocument/2006/relationships/customXml" Target="../ink/ink481.xml"/><Relationship Id="rId54" Type="http://schemas.openxmlformats.org/officeDocument/2006/relationships/image" Target="../media/image315.png"/><Relationship Id="rId62" Type="http://schemas.openxmlformats.org/officeDocument/2006/relationships/image" Target="../media/image3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1.png"/><Relationship Id="rId15" Type="http://schemas.openxmlformats.org/officeDocument/2006/relationships/customXml" Target="../ink/ink468.xml"/><Relationship Id="rId23" Type="http://schemas.openxmlformats.org/officeDocument/2006/relationships/customXml" Target="../ink/ink472.xml"/><Relationship Id="rId28" Type="http://schemas.openxmlformats.org/officeDocument/2006/relationships/image" Target="../media/image302.png"/><Relationship Id="rId36" Type="http://schemas.openxmlformats.org/officeDocument/2006/relationships/image" Target="../media/image306.png"/><Relationship Id="rId49" Type="http://schemas.openxmlformats.org/officeDocument/2006/relationships/customXml" Target="../ink/ink485.xml"/><Relationship Id="rId57" Type="http://schemas.openxmlformats.org/officeDocument/2006/relationships/customXml" Target="../ink/ink489.xml"/><Relationship Id="rId10" Type="http://schemas.openxmlformats.org/officeDocument/2006/relationships/image" Target="../media/image293.png"/><Relationship Id="rId31" Type="http://schemas.openxmlformats.org/officeDocument/2006/relationships/customXml" Target="../ink/ink476.xml"/><Relationship Id="rId44" Type="http://schemas.openxmlformats.org/officeDocument/2006/relationships/image" Target="../media/image310.png"/><Relationship Id="rId52" Type="http://schemas.openxmlformats.org/officeDocument/2006/relationships/image" Target="../media/image314.png"/><Relationship Id="rId60" Type="http://schemas.openxmlformats.org/officeDocument/2006/relationships/image" Target="../media/image318.png"/><Relationship Id="rId65" Type="http://schemas.openxmlformats.org/officeDocument/2006/relationships/customXml" Target="../ink/ink493.xml"/><Relationship Id="rId4" Type="http://schemas.openxmlformats.org/officeDocument/2006/relationships/image" Target="../media/image14.tmp"/><Relationship Id="rId9" Type="http://schemas.openxmlformats.org/officeDocument/2006/relationships/customXml" Target="../ink/ink465.xml"/><Relationship Id="rId13" Type="http://schemas.openxmlformats.org/officeDocument/2006/relationships/customXml" Target="../ink/ink467.xml"/><Relationship Id="rId18" Type="http://schemas.openxmlformats.org/officeDocument/2006/relationships/image" Target="../media/image297.png"/><Relationship Id="rId39" Type="http://schemas.openxmlformats.org/officeDocument/2006/relationships/customXml" Target="../ink/ink480.xml"/><Relationship Id="rId34" Type="http://schemas.openxmlformats.org/officeDocument/2006/relationships/image" Target="../media/image305.png"/><Relationship Id="rId50" Type="http://schemas.openxmlformats.org/officeDocument/2006/relationships/image" Target="../media/image313.png"/><Relationship Id="rId55" Type="http://schemas.openxmlformats.org/officeDocument/2006/relationships/customXml" Target="../ink/ink488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52.xml"/><Relationship Id="rId21" Type="http://schemas.openxmlformats.org/officeDocument/2006/relationships/customXml" Target="../ink/ink505.xml"/><Relationship Id="rId42" Type="http://schemas.openxmlformats.org/officeDocument/2006/relationships/image" Target="../media/image342.png"/><Relationship Id="rId63" Type="http://schemas.openxmlformats.org/officeDocument/2006/relationships/customXml" Target="../ink/ink526.xml"/><Relationship Id="rId84" Type="http://schemas.openxmlformats.org/officeDocument/2006/relationships/image" Target="../media/image287.png"/><Relationship Id="rId138" Type="http://schemas.openxmlformats.org/officeDocument/2006/relationships/image" Target="../media/image381.png"/><Relationship Id="rId107" Type="http://schemas.openxmlformats.org/officeDocument/2006/relationships/customXml" Target="../ink/ink547.xml"/><Relationship Id="rId11" Type="http://schemas.openxmlformats.org/officeDocument/2006/relationships/image" Target="../media/image328.png"/><Relationship Id="rId32" Type="http://schemas.openxmlformats.org/officeDocument/2006/relationships/image" Target="../media/image337.png"/><Relationship Id="rId53" Type="http://schemas.openxmlformats.org/officeDocument/2006/relationships/customXml" Target="../ink/ink521.xml"/><Relationship Id="rId74" Type="http://schemas.openxmlformats.org/officeDocument/2006/relationships/image" Target="../media/image358.png"/><Relationship Id="rId128" Type="http://schemas.openxmlformats.org/officeDocument/2006/relationships/image" Target="../media/image376.png"/><Relationship Id="rId149" Type="http://schemas.openxmlformats.org/officeDocument/2006/relationships/image" Target="../media/image386.png"/><Relationship Id="rId5" Type="http://schemas.openxmlformats.org/officeDocument/2006/relationships/image" Target="../media/image325.png"/><Relationship Id="rId95" Type="http://schemas.openxmlformats.org/officeDocument/2006/relationships/customXml" Target="../ink/ink541.xml"/><Relationship Id="rId22" Type="http://schemas.openxmlformats.org/officeDocument/2006/relationships/image" Target="../media/image332.png"/><Relationship Id="rId43" Type="http://schemas.openxmlformats.org/officeDocument/2006/relationships/customXml" Target="../ink/ink516.xml"/><Relationship Id="rId64" Type="http://schemas.openxmlformats.org/officeDocument/2006/relationships/image" Target="../media/image353.png"/><Relationship Id="rId118" Type="http://schemas.openxmlformats.org/officeDocument/2006/relationships/image" Target="../media/image371.png"/><Relationship Id="rId139" Type="http://schemas.openxmlformats.org/officeDocument/2006/relationships/customXml" Target="../ink/ink563.xml"/><Relationship Id="rId80" Type="http://schemas.openxmlformats.org/officeDocument/2006/relationships/image" Target="../media/image285.png"/><Relationship Id="rId85" Type="http://schemas.openxmlformats.org/officeDocument/2006/relationships/customXml" Target="../ink/ink536.xml"/><Relationship Id="rId150" Type="http://schemas.openxmlformats.org/officeDocument/2006/relationships/customXml" Target="../ink/ink569.xml"/><Relationship Id="rId155" Type="http://schemas.openxmlformats.org/officeDocument/2006/relationships/image" Target="../media/image389.png"/><Relationship Id="rId12" Type="http://schemas.openxmlformats.org/officeDocument/2006/relationships/customXml" Target="../ink/ink500.xml"/><Relationship Id="rId17" Type="http://schemas.openxmlformats.org/officeDocument/2006/relationships/image" Target="../media/image331.png"/><Relationship Id="rId33" Type="http://schemas.openxmlformats.org/officeDocument/2006/relationships/customXml" Target="../ink/ink511.xml"/><Relationship Id="rId38" Type="http://schemas.openxmlformats.org/officeDocument/2006/relationships/image" Target="../media/image340.png"/><Relationship Id="rId59" Type="http://schemas.openxmlformats.org/officeDocument/2006/relationships/customXml" Target="../ink/ink524.xml"/><Relationship Id="rId103" Type="http://schemas.openxmlformats.org/officeDocument/2006/relationships/customXml" Target="../ink/ink545.xml"/><Relationship Id="rId108" Type="http://schemas.openxmlformats.org/officeDocument/2006/relationships/image" Target="../media/image366.png"/><Relationship Id="rId124" Type="http://schemas.openxmlformats.org/officeDocument/2006/relationships/image" Target="../media/image374.png"/><Relationship Id="rId129" Type="http://schemas.openxmlformats.org/officeDocument/2006/relationships/customXml" Target="../ink/ink558.xml"/><Relationship Id="rId54" Type="http://schemas.openxmlformats.org/officeDocument/2006/relationships/image" Target="../media/image348.png"/><Relationship Id="rId70" Type="http://schemas.openxmlformats.org/officeDocument/2006/relationships/image" Target="../media/image356.png"/><Relationship Id="rId75" Type="http://schemas.openxmlformats.org/officeDocument/2006/relationships/image" Target="../media/image15.tmp"/><Relationship Id="rId91" Type="http://schemas.openxmlformats.org/officeDocument/2006/relationships/customXml" Target="../ink/ink539.xml"/><Relationship Id="rId96" Type="http://schemas.openxmlformats.org/officeDocument/2006/relationships/image" Target="../media/image360.png"/><Relationship Id="rId140" Type="http://schemas.openxmlformats.org/officeDocument/2006/relationships/image" Target="../media/image382.png"/><Relationship Id="rId145" Type="http://schemas.openxmlformats.org/officeDocument/2006/relationships/image" Target="../media/image38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97.xml"/><Relationship Id="rId23" Type="http://schemas.openxmlformats.org/officeDocument/2006/relationships/customXml" Target="../ink/ink506.xml"/><Relationship Id="rId28" Type="http://schemas.openxmlformats.org/officeDocument/2006/relationships/image" Target="../media/image335.png"/><Relationship Id="rId49" Type="http://schemas.openxmlformats.org/officeDocument/2006/relationships/customXml" Target="../ink/ink519.xml"/><Relationship Id="rId114" Type="http://schemas.openxmlformats.org/officeDocument/2006/relationships/image" Target="../media/image369.png"/><Relationship Id="rId119" Type="http://schemas.openxmlformats.org/officeDocument/2006/relationships/customXml" Target="../ink/ink553.xml"/><Relationship Id="rId44" Type="http://schemas.openxmlformats.org/officeDocument/2006/relationships/image" Target="../media/image343.png"/><Relationship Id="rId60" Type="http://schemas.openxmlformats.org/officeDocument/2006/relationships/image" Target="../media/image351.png"/><Relationship Id="rId65" Type="http://schemas.openxmlformats.org/officeDocument/2006/relationships/customXml" Target="../ink/ink527.xml"/><Relationship Id="rId81" Type="http://schemas.openxmlformats.org/officeDocument/2006/relationships/customXml" Target="../ink/ink534.xml"/><Relationship Id="rId86" Type="http://schemas.openxmlformats.org/officeDocument/2006/relationships/image" Target="../media/image288.png"/><Relationship Id="rId130" Type="http://schemas.openxmlformats.org/officeDocument/2006/relationships/image" Target="../media/image377.png"/><Relationship Id="rId135" Type="http://schemas.openxmlformats.org/officeDocument/2006/relationships/customXml" Target="../ink/ink561.xml"/><Relationship Id="rId151" Type="http://schemas.openxmlformats.org/officeDocument/2006/relationships/image" Target="../media/image387.png"/><Relationship Id="rId156" Type="http://schemas.openxmlformats.org/officeDocument/2006/relationships/customXml" Target="../ink/ink572.xml"/><Relationship Id="rId13" Type="http://schemas.openxmlformats.org/officeDocument/2006/relationships/image" Target="../media/image329.png"/><Relationship Id="rId18" Type="http://schemas.openxmlformats.org/officeDocument/2006/relationships/customXml" Target="../ink/ink503.xml"/><Relationship Id="rId39" Type="http://schemas.openxmlformats.org/officeDocument/2006/relationships/customXml" Target="../ink/ink514.xml"/><Relationship Id="rId109" Type="http://schemas.openxmlformats.org/officeDocument/2006/relationships/customXml" Target="../ink/ink548.xml"/><Relationship Id="rId34" Type="http://schemas.openxmlformats.org/officeDocument/2006/relationships/image" Target="../media/image338.png"/><Relationship Id="rId50" Type="http://schemas.openxmlformats.org/officeDocument/2006/relationships/image" Target="../media/image346.png"/><Relationship Id="rId55" Type="http://schemas.openxmlformats.org/officeDocument/2006/relationships/customXml" Target="../ink/ink522.xml"/><Relationship Id="rId76" Type="http://schemas.openxmlformats.org/officeDocument/2006/relationships/image" Target="../media/image16.tmp"/><Relationship Id="rId97" Type="http://schemas.openxmlformats.org/officeDocument/2006/relationships/customXml" Target="../ink/ink542.xml"/><Relationship Id="rId104" Type="http://schemas.openxmlformats.org/officeDocument/2006/relationships/image" Target="../media/image364.png"/><Relationship Id="rId120" Type="http://schemas.openxmlformats.org/officeDocument/2006/relationships/image" Target="../media/image372.png"/><Relationship Id="rId125" Type="http://schemas.openxmlformats.org/officeDocument/2006/relationships/customXml" Target="../ink/ink556.xml"/><Relationship Id="rId141" Type="http://schemas.openxmlformats.org/officeDocument/2006/relationships/customXml" Target="../ink/ink564.xml"/><Relationship Id="rId146" Type="http://schemas.openxmlformats.org/officeDocument/2006/relationships/customXml" Target="../ink/ink567.xml"/><Relationship Id="rId7" Type="http://schemas.openxmlformats.org/officeDocument/2006/relationships/image" Target="../media/image326.png"/><Relationship Id="rId71" Type="http://schemas.openxmlformats.org/officeDocument/2006/relationships/customXml" Target="../ink/ink530.xml"/><Relationship Id="rId92" Type="http://schemas.openxmlformats.org/officeDocument/2006/relationships/image" Target="../media/image323.png"/><Relationship Id="rId2" Type="http://schemas.openxmlformats.org/officeDocument/2006/relationships/customXml" Target="../ink/ink495.xml"/><Relationship Id="rId29" Type="http://schemas.openxmlformats.org/officeDocument/2006/relationships/customXml" Target="../ink/ink509.xml"/><Relationship Id="rId24" Type="http://schemas.openxmlformats.org/officeDocument/2006/relationships/image" Target="../media/image333.png"/><Relationship Id="rId40" Type="http://schemas.openxmlformats.org/officeDocument/2006/relationships/image" Target="../media/image341.png"/><Relationship Id="rId45" Type="http://schemas.openxmlformats.org/officeDocument/2006/relationships/customXml" Target="../ink/ink517.xml"/><Relationship Id="rId66" Type="http://schemas.openxmlformats.org/officeDocument/2006/relationships/image" Target="../media/image354.png"/><Relationship Id="rId87" Type="http://schemas.openxmlformats.org/officeDocument/2006/relationships/customXml" Target="../ink/ink537.xml"/><Relationship Id="rId110" Type="http://schemas.openxmlformats.org/officeDocument/2006/relationships/image" Target="../media/image367.png"/><Relationship Id="rId115" Type="http://schemas.openxmlformats.org/officeDocument/2006/relationships/customXml" Target="../ink/ink551.xml"/><Relationship Id="rId131" Type="http://schemas.openxmlformats.org/officeDocument/2006/relationships/customXml" Target="../ink/ink559.xml"/><Relationship Id="rId136" Type="http://schemas.openxmlformats.org/officeDocument/2006/relationships/image" Target="../media/image380.png"/><Relationship Id="rId157" Type="http://schemas.openxmlformats.org/officeDocument/2006/relationships/image" Target="../media/image390.png"/><Relationship Id="rId61" Type="http://schemas.openxmlformats.org/officeDocument/2006/relationships/customXml" Target="../ink/ink525.xml"/><Relationship Id="rId82" Type="http://schemas.openxmlformats.org/officeDocument/2006/relationships/image" Target="../media/image286.png"/><Relationship Id="rId152" Type="http://schemas.openxmlformats.org/officeDocument/2006/relationships/customXml" Target="../ink/ink570.xml"/><Relationship Id="rId19" Type="http://schemas.openxmlformats.org/officeDocument/2006/relationships/image" Target="../media/image236.png"/><Relationship Id="rId14" Type="http://schemas.openxmlformats.org/officeDocument/2006/relationships/customXml" Target="../ink/ink501.xml"/><Relationship Id="rId30" Type="http://schemas.openxmlformats.org/officeDocument/2006/relationships/image" Target="../media/image336.png"/><Relationship Id="rId35" Type="http://schemas.openxmlformats.org/officeDocument/2006/relationships/customXml" Target="../ink/ink512.xml"/><Relationship Id="rId56" Type="http://schemas.openxmlformats.org/officeDocument/2006/relationships/image" Target="../media/image349.png"/><Relationship Id="rId77" Type="http://schemas.openxmlformats.org/officeDocument/2006/relationships/customXml" Target="../ink/ink532.xml"/><Relationship Id="rId100" Type="http://schemas.openxmlformats.org/officeDocument/2006/relationships/image" Target="../media/image362.png"/><Relationship Id="rId105" Type="http://schemas.openxmlformats.org/officeDocument/2006/relationships/customXml" Target="../ink/ink546.xml"/><Relationship Id="rId126" Type="http://schemas.openxmlformats.org/officeDocument/2006/relationships/image" Target="../media/image375.png"/><Relationship Id="rId147" Type="http://schemas.openxmlformats.org/officeDocument/2006/relationships/image" Target="../media/image385.png"/><Relationship Id="rId8" Type="http://schemas.openxmlformats.org/officeDocument/2006/relationships/customXml" Target="../ink/ink498.xml"/><Relationship Id="rId51" Type="http://schemas.openxmlformats.org/officeDocument/2006/relationships/customXml" Target="../ink/ink520.xml"/><Relationship Id="rId72" Type="http://schemas.openxmlformats.org/officeDocument/2006/relationships/image" Target="../media/image357.png"/><Relationship Id="rId93" Type="http://schemas.openxmlformats.org/officeDocument/2006/relationships/customXml" Target="../ink/ink540.xml"/><Relationship Id="rId98" Type="http://schemas.openxmlformats.org/officeDocument/2006/relationships/image" Target="../media/image361.png"/><Relationship Id="rId121" Type="http://schemas.openxmlformats.org/officeDocument/2006/relationships/customXml" Target="../ink/ink554.xml"/><Relationship Id="rId142" Type="http://schemas.openxmlformats.org/officeDocument/2006/relationships/customXml" Target="../ink/ink565.xml"/><Relationship Id="rId3" Type="http://schemas.openxmlformats.org/officeDocument/2006/relationships/image" Target="../media/image324.png"/><Relationship Id="rId25" Type="http://schemas.openxmlformats.org/officeDocument/2006/relationships/customXml" Target="../ink/ink507.xml"/><Relationship Id="rId46" Type="http://schemas.openxmlformats.org/officeDocument/2006/relationships/image" Target="../media/image344.png"/><Relationship Id="rId67" Type="http://schemas.openxmlformats.org/officeDocument/2006/relationships/customXml" Target="../ink/ink528.xml"/><Relationship Id="rId116" Type="http://schemas.openxmlformats.org/officeDocument/2006/relationships/image" Target="../media/image370.png"/><Relationship Id="rId137" Type="http://schemas.openxmlformats.org/officeDocument/2006/relationships/customXml" Target="../ink/ink562.xml"/><Relationship Id="rId158" Type="http://schemas.openxmlformats.org/officeDocument/2006/relationships/comments" Target="../comments/comment6.xml"/><Relationship Id="rId20" Type="http://schemas.openxmlformats.org/officeDocument/2006/relationships/customXml" Target="../ink/ink504.xml"/><Relationship Id="rId41" Type="http://schemas.openxmlformats.org/officeDocument/2006/relationships/customXml" Target="../ink/ink515.xml"/><Relationship Id="rId62" Type="http://schemas.openxmlformats.org/officeDocument/2006/relationships/image" Target="../media/image352.png"/><Relationship Id="rId83" Type="http://schemas.openxmlformats.org/officeDocument/2006/relationships/customXml" Target="../ink/ink535.xml"/><Relationship Id="rId88" Type="http://schemas.openxmlformats.org/officeDocument/2006/relationships/image" Target="../media/image289.png"/><Relationship Id="rId111" Type="http://schemas.openxmlformats.org/officeDocument/2006/relationships/customXml" Target="../ink/ink549.xml"/><Relationship Id="rId132" Type="http://schemas.openxmlformats.org/officeDocument/2006/relationships/image" Target="../media/image378.png"/><Relationship Id="rId153" Type="http://schemas.openxmlformats.org/officeDocument/2006/relationships/image" Target="../media/image388.png"/><Relationship Id="rId15" Type="http://schemas.openxmlformats.org/officeDocument/2006/relationships/image" Target="../media/image330.png"/><Relationship Id="rId36" Type="http://schemas.openxmlformats.org/officeDocument/2006/relationships/image" Target="../media/image339.png"/><Relationship Id="rId57" Type="http://schemas.openxmlformats.org/officeDocument/2006/relationships/customXml" Target="../ink/ink523.xml"/><Relationship Id="rId106" Type="http://schemas.openxmlformats.org/officeDocument/2006/relationships/image" Target="../media/image365.png"/><Relationship Id="rId127" Type="http://schemas.openxmlformats.org/officeDocument/2006/relationships/customXml" Target="../ink/ink557.xml"/><Relationship Id="rId10" Type="http://schemas.openxmlformats.org/officeDocument/2006/relationships/customXml" Target="../ink/ink499.xml"/><Relationship Id="rId31" Type="http://schemas.openxmlformats.org/officeDocument/2006/relationships/customXml" Target="../ink/ink510.xml"/><Relationship Id="rId52" Type="http://schemas.openxmlformats.org/officeDocument/2006/relationships/image" Target="../media/image347.png"/><Relationship Id="rId73" Type="http://schemas.openxmlformats.org/officeDocument/2006/relationships/customXml" Target="../ink/ink531.xml"/><Relationship Id="rId78" Type="http://schemas.openxmlformats.org/officeDocument/2006/relationships/image" Target="../media/image284.png"/><Relationship Id="rId94" Type="http://schemas.openxmlformats.org/officeDocument/2006/relationships/image" Target="../media/image359.png"/><Relationship Id="rId99" Type="http://schemas.openxmlformats.org/officeDocument/2006/relationships/customXml" Target="../ink/ink543.xml"/><Relationship Id="rId101" Type="http://schemas.openxmlformats.org/officeDocument/2006/relationships/customXml" Target="../ink/ink544.xml"/><Relationship Id="rId122" Type="http://schemas.openxmlformats.org/officeDocument/2006/relationships/image" Target="../media/image373.png"/><Relationship Id="rId143" Type="http://schemas.openxmlformats.org/officeDocument/2006/relationships/image" Target="../media/image383.png"/><Relationship Id="rId148" Type="http://schemas.openxmlformats.org/officeDocument/2006/relationships/customXml" Target="../ink/ink568.xml"/><Relationship Id="rId4" Type="http://schemas.openxmlformats.org/officeDocument/2006/relationships/customXml" Target="../ink/ink496.xml"/><Relationship Id="rId9" Type="http://schemas.openxmlformats.org/officeDocument/2006/relationships/image" Target="../media/image327.png"/><Relationship Id="rId26" Type="http://schemas.openxmlformats.org/officeDocument/2006/relationships/image" Target="../media/image334.png"/><Relationship Id="rId47" Type="http://schemas.openxmlformats.org/officeDocument/2006/relationships/customXml" Target="../ink/ink518.xml"/><Relationship Id="rId68" Type="http://schemas.openxmlformats.org/officeDocument/2006/relationships/image" Target="../media/image355.png"/><Relationship Id="rId89" Type="http://schemas.openxmlformats.org/officeDocument/2006/relationships/customXml" Target="../ink/ink538.xml"/><Relationship Id="rId112" Type="http://schemas.openxmlformats.org/officeDocument/2006/relationships/image" Target="../media/image368.png"/><Relationship Id="rId133" Type="http://schemas.openxmlformats.org/officeDocument/2006/relationships/customXml" Target="../ink/ink560.xml"/><Relationship Id="rId154" Type="http://schemas.openxmlformats.org/officeDocument/2006/relationships/customXml" Target="../ink/ink571.xml"/><Relationship Id="rId16" Type="http://schemas.openxmlformats.org/officeDocument/2006/relationships/customXml" Target="../ink/ink502.xml"/><Relationship Id="rId37" Type="http://schemas.openxmlformats.org/officeDocument/2006/relationships/customXml" Target="../ink/ink513.xml"/><Relationship Id="rId58" Type="http://schemas.openxmlformats.org/officeDocument/2006/relationships/image" Target="../media/image350.png"/><Relationship Id="rId79" Type="http://schemas.openxmlformats.org/officeDocument/2006/relationships/customXml" Target="../ink/ink533.xml"/><Relationship Id="rId102" Type="http://schemas.openxmlformats.org/officeDocument/2006/relationships/image" Target="../media/image363.png"/><Relationship Id="rId123" Type="http://schemas.openxmlformats.org/officeDocument/2006/relationships/customXml" Target="../ink/ink555.xml"/><Relationship Id="rId144" Type="http://schemas.openxmlformats.org/officeDocument/2006/relationships/customXml" Target="../ink/ink566.xml"/><Relationship Id="rId90" Type="http://schemas.openxmlformats.org/officeDocument/2006/relationships/image" Target="../media/image290.png"/><Relationship Id="rId27" Type="http://schemas.openxmlformats.org/officeDocument/2006/relationships/customXml" Target="../ink/ink508.xml"/><Relationship Id="rId48" Type="http://schemas.openxmlformats.org/officeDocument/2006/relationships/image" Target="../media/image345.png"/><Relationship Id="rId69" Type="http://schemas.openxmlformats.org/officeDocument/2006/relationships/customXml" Target="../ink/ink529.xml"/><Relationship Id="rId113" Type="http://schemas.openxmlformats.org/officeDocument/2006/relationships/customXml" Target="../ink/ink550.xml"/><Relationship Id="rId134" Type="http://schemas.openxmlformats.org/officeDocument/2006/relationships/image" Target="../media/image37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47C296E-1960-3655-7BE3-6EE9032DE174}"/>
                  </a:ext>
                </a:extLst>
              </p14:cNvPr>
              <p14:cNvContentPartPr/>
              <p14:nvPr/>
            </p14:nvContentPartPr>
            <p14:xfrm>
              <a:off x="5002278" y="3024572"/>
              <a:ext cx="199440" cy="262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47C296E-1960-3655-7BE3-6EE9032DE17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93278" y="3015932"/>
                <a:ext cx="217080" cy="27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DDA06C06-CE3D-A413-06B0-0CC83B8C9FD4}"/>
              </a:ext>
            </a:extLst>
          </p:cNvPr>
          <p:cNvGrpSpPr/>
          <p:nvPr/>
        </p:nvGrpSpPr>
        <p:grpSpPr>
          <a:xfrm>
            <a:off x="4750278" y="2834132"/>
            <a:ext cx="933120" cy="660600"/>
            <a:chOff x="4750278" y="2834132"/>
            <a:chExt cx="93312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7666C42-FDE7-1C5E-0A45-3B994C85C8B9}"/>
                    </a:ext>
                  </a:extLst>
                </p14:cNvPr>
                <p14:cNvContentPartPr/>
                <p14:nvPr/>
              </p14:nvContentPartPr>
              <p14:xfrm>
                <a:off x="5226558" y="3050132"/>
                <a:ext cx="214920" cy="272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7666C42-FDE7-1C5E-0A45-3B994C85C8B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17558" y="3041132"/>
                  <a:ext cx="2325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55E0D9F-FA64-ADB5-EFFC-3B8A1EA393D3}"/>
                    </a:ext>
                  </a:extLst>
                </p14:cNvPr>
                <p14:cNvContentPartPr/>
                <p14:nvPr/>
              </p14:nvContentPartPr>
              <p14:xfrm>
                <a:off x="4750278" y="2834132"/>
                <a:ext cx="933120" cy="660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55E0D9F-FA64-ADB5-EFFC-3B8A1EA393D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41278" y="2825132"/>
                  <a:ext cx="950760" cy="67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2FECB3C-F0AA-D23C-E765-43AFCDCEC488}"/>
              </a:ext>
            </a:extLst>
          </p:cNvPr>
          <p:cNvGrpSpPr/>
          <p:nvPr/>
        </p:nvGrpSpPr>
        <p:grpSpPr>
          <a:xfrm>
            <a:off x="5421678" y="637249"/>
            <a:ext cx="2945675" cy="2190403"/>
            <a:chOff x="5421678" y="637249"/>
            <a:chExt cx="2945675" cy="219040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AA04662-8C7C-A21A-ABCB-2B709C25D3F5}"/>
                    </a:ext>
                  </a:extLst>
                </p14:cNvPr>
                <p14:cNvContentPartPr/>
                <p14:nvPr/>
              </p14:nvContentPartPr>
              <p14:xfrm>
                <a:off x="5421678" y="1142132"/>
                <a:ext cx="1353960" cy="1685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AA04662-8C7C-A21A-ABCB-2B709C25D3F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13038" y="1133492"/>
                  <a:ext cx="1371600" cy="170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03B7215-3CC9-8070-30B3-61E0910774E5}"/>
                    </a:ext>
                  </a:extLst>
                </p14:cNvPr>
                <p14:cNvContentPartPr/>
                <p14:nvPr/>
              </p14:nvContentPartPr>
              <p14:xfrm>
                <a:off x="6607673" y="733009"/>
                <a:ext cx="190080" cy="135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03B7215-3CC9-8070-30B3-61E0910774E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98673" y="724369"/>
                  <a:ext cx="2077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7079442-8BC3-D4B5-9865-212ADBD31738}"/>
                    </a:ext>
                  </a:extLst>
                </p14:cNvPr>
                <p14:cNvContentPartPr/>
                <p14:nvPr/>
              </p14:nvContentPartPr>
              <p14:xfrm>
                <a:off x="6821873" y="708169"/>
                <a:ext cx="20880" cy="133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7079442-8BC3-D4B5-9865-212ADBD3173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13233" y="699529"/>
                  <a:ext cx="385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EE2DE30-6DDC-2E57-410A-AB7454650BB1}"/>
                    </a:ext>
                  </a:extLst>
                </p14:cNvPr>
                <p14:cNvContentPartPr/>
                <p14:nvPr/>
              </p14:nvContentPartPr>
              <p14:xfrm>
                <a:off x="6821873" y="667129"/>
                <a:ext cx="120240" cy="99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EE2DE30-6DDC-2E57-410A-AB7454650BB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13233" y="658129"/>
                  <a:ext cx="1378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3D01EDF-30FE-B9E6-4211-DBEBF0D29FFA}"/>
                    </a:ext>
                  </a:extLst>
                </p14:cNvPr>
                <p14:cNvContentPartPr/>
                <p14:nvPr/>
              </p14:nvContentPartPr>
              <p14:xfrm>
                <a:off x="6946433" y="708889"/>
                <a:ext cx="95760" cy="113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3D01EDF-30FE-B9E6-4211-DBEBF0D29FF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937793" y="700249"/>
                  <a:ext cx="1134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F2D6ED6-7743-FBCE-6822-75ACDF5263B7}"/>
                    </a:ext>
                  </a:extLst>
                </p14:cNvPr>
                <p14:cNvContentPartPr/>
                <p14:nvPr/>
              </p14:nvContentPartPr>
              <p14:xfrm>
                <a:off x="7306433" y="655249"/>
                <a:ext cx="18360" cy="133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F2D6ED6-7743-FBCE-6822-75ACDF5263B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297793" y="646249"/>
                  <a:ext cx="360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C0F6917-C0CA-CB03-3496-4278849E2513}"/>
                    </a:ext>
                  </a:extLst>
                </p14:cNvPr>
                <p14:cNvContentPartPr/>
                <p14:nvPr/>
              </p14:nvContentPartPr>
              <p14:xfrm>
                <a:off x="7324433" y="637249"/>
                <a:ext cx="111240" cy="165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C0F6917-C0CA-CB03-3496-4278849E251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315793" y="628249"/>
                  <a:ext cx="1288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98D19D6-D75B-F2E7-C144-70548CD8752C}"/>
                    </a:ext>
                  </a:extLst>
                </p14:cNvPr>
                <p14:cNvContentPartPr/>
                <p14:nvPr/>
              </p14:nvContentPartPr>
              <p14:xfrm>
                <a:off x="7475993" y="688369"/>
                <a:ext cx="111600" cy="76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98D19D6-D75B-F2E7-C144-70548CD8752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466993" y="679369"/>
                  <a:ext cx="1292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2529585-038D-EB18-8EB7-AC26D82A3216}"/>
                    </a:ext>
                  </a:extLst>
                </p14:cNvPr>
                <p14:cNvContentPartPr/>
                <p14:nvPr/>
              </p14:nvContentPartPr>
              <p14:xfrm>
                <a:off x="7613513" y="685849"/>
                <a:ext cx="109440" cy="82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2529585-038D-EB18-8EB7-AC26D82A321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604873" y="677209"/>
                  <a:ext cx="1270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EADB138-E373-9165-8640-F16EC524EB28}"/>
                    </a:ext>
                  </a:extLst>
                </p14:cNvPr>
                <p14:cNvContentPartPr/>
                <p14:nvPr/>
              </p14:nvContentPartPr>
              <p14:xfrm>
                <a:off x="7792433" y="656329"/>
                <a:ext cx="108720" cy="114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EADB138-E373-9165-8640-F16EC524EB2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783793" y="647689"/>
                  <a:ext cx="1263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7AFDCCC-C7F0-E99E-E147-97EBBE11431A}"/>
                    </a:ext>
                  </a:extLst>
                </p14:cNvPr>
                <p14:cNvContentPartPr/>
                <p14:nvPr/>
              </p14:nvContentPartPr>
              <p14:xfrm>
                <a:off x="7989353" y="653089"/>
                <a:ext cx="127440" cy="132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7AFDCCC-C7F0-E99E-E147-97EBBE11431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980713" y="644449"/>
                  <a:ext cx="1450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4A76057-DAF9-FF7F-3CAC-0E9F14CAC534}"/>
                    </a:ext>
                  </a:extLst>
                </p14:cNvPr>
                <p14:cNvContentPartPr/>
                <p14:nvPr/>
              </p14:nvContentPartPr>
              <p14:xfrm>
                <a:off x="7040753" y="974569"/>
                <a:ext cx="18360" cy="140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4A76057-DAF9-FF7F-3CAC-0E9F14CAC53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032113" y="965569"/>
                  <a:ext cx="360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90C452E-63DF-9243-03E6-68BD4A656B9C}"/>
                    </a:ext>
                  </a:extLst>
                </p14:cNvPr>
                <p14:cNvContentPartPr/>
                <p14:nvPr/>
              </p14:nvContentPartPr>
              <p14:xfrm>
                <a:off x="7002593" y="920209"/>
                <a:ext cx="288360" cy="277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90C452E-63DF-9243-03E6-68BD4A656B9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993953" y="911209"/>
                  <a:ext cx="30600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8111604-6FB4-B81E-801D-C6E78FD30FE9}"/>
                    </a:ext>
                  </a:extLst>
                </p14:cNvPr>
                <p14:cNvContentPartPr/>
                <p14:nvPr/>
              </p14:nvContentPartPr>
              <p14:xfrm>
                <a:off x="7211393" y="1024249"/>
                <a:ext cx="128160" cy="105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8111604-6FB4-B81E-801D-C6E78FD30FE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202393" y="1015249"/>
                  <a:ext cx="1458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2BC290E-EC95-C693-5C18-82FB92463923}"/>
                    </a:ext>
                  </a:extLst>
                </p14:cNvPr>
                <p14:cNvContentPartPr/>
                <p14:nvPr/>
              </p14:nvContentPartPr>
              <p14:xfrm>
                <a:off x="7628273" y="963409"/>
                <a:ext cx="15120" cy="115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2BC290E-EC95-C693-5C18-82FB9246392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619273" y="954769"/>
                  <a:ext cx="327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110E4C0-15C1-C2F8-819B-E592928AD9F3}"/>
                    </a:ext>
                  </a:extLst>
                </p14:cNvPr>
                <p14:cNvContentPartPr/>
                <p14:nvPr/>
              </p14:nvContentPartPr>
              <p14:xfrm>
                <a:off x="7645193" y="953689"/>
                <a:ext cx="200880" cy="128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110E4C0-15C1-C2F8-819B-E592928AD9F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636193" y="944689"/>
                  <a:ext cx="2185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BDD4922-99B0-E911-19D2-F6BA3B70EC43}"/>
                    </a:ext>
                  </a:extLst>
                </p14:cNvPr>
                <p14:cNvContentPartPr/>
                <p14:nvPr/>
              </p14:nvContentPartPr>
              <p14:xfrm>
                <a:off x="7907993" y="992569"/>
                <a:ext cx="86760" cy="88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BDD4922-99B0-E911-19D2-F6BA3B70EC4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898993" y="983569"/>
                  <a:ext cx="1044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60AB79B-1F10-1884-6C62-9EEA94823CF3}"/>
                    </a:ext>
                  </a:extLst>
                </p14:cNvPr>
                <p14:cNvContentPartPr/>
                <p14:nvPr/>
              </p14:nvContentPartPr>
              <p14:xfrm>
                <a:off x="8067473" y="979249"/>
                <a:ext cx="125280" cy="107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60AB79B-1F10-1884-6C62-9EEA94823CF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058473" y="970249"/>
                  <a:ext cx="142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9E6C563-4713-D7D6-DD97-8AF00D80F0D1}"/>
                    </a:ext>
                  </a:extLst>
                </p14:cNvPr>
                <p14:cNvContentPartPr/>
                <p14:nvPr/>
              </p14:nvContentPartPr>
              <p14:xfrm>
                <a:off x="8223353" y="1008409"/>
                <a:ext cx="23760" cy="39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9E6C563-4713-D7D6-DD97-8AF00D80F0D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214713" y="999769"/>
                  <a:ext cx="41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7B3FF57-DC0E-47D4-3731-1BDF68114394}"/>
                    </a:ext>
                  </a:extLst>
                </p14:cNvPr>
                <p14:cNvContentPartPr/>
                <p14:nvPr/>
              </p14:nvContentPartPr>
              <p14:xfrm>
                <a:off x="8214713" y="972409"/>
                <a:ext cx="152640" cy="131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7B3FF57-DC0E-47D4-3731-1BDF6811439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205713" y="963769"/>
                  <a:ext cx="170280" cy="1486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63E48C0B-54B9-A588-6886-D4DC4FEA2DF4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868" y="1036949"/>
            <a:ext cx="1357640" cy="2364777"/>
          </a:xfrm>
          <a:prstGeom prst="rect">
            <a:avLst/>
          </a:prstGeom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45860F90-9908-C23D-FEC0-23AF38AD80FC}"/>
              </a:ext>
            </a:extLst>
          </p:cNvPr>
          <p:cNvGrpSpPr/>
          <p:nvPr/>
        </p:nvGrpSpPr>
        <p:grpSpPr>
          <a:xfrm>
            <a:off x="5553078" y="2024859"/>
            <a:ext cx="3928735" cy="1175393"/>
            <a:chOff x="5553078" y="2024859"/>
            <a:chExt cx="3928735" cy="117539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E951F6D-6DA9-AC87-3F51-9421A00EE01F}"/>
                    </a:ext>
                  </a:extLst>
                </p14:cNvPr>
                <p14:cNvContentPartPr/>
                <p14:nvPr/>
              </p14:nvContentPartPr>
              <p14:xfrm>
                <a:off x="7981693" y="2070219"/>
                <a:ext cx="156240" cy="177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E951F6D-6DA9-AC87-3F51-9421A00EE01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972693" y="2061219"/>
                  <a:ext cx="1738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AB2D0CC-0410-AD5D-AB71-71158FD8FE7E}"/>
                    </a:ext>
                  </a:extLst>
                </p14:cNvPr>
                <p14:cNvContentPartPr/>
                <p14:nvPr/>
              </p14:nvContentPartPr>
              <p14:xfrm>
                <a:off x="8156653" y="2080299"/>
                <a:ext cx="141120" cy="140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AB2D0CC-0410-AD5D-AB71-71158FD8FE7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148013" y="2071659"/>
                  <a:ext cx="1587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57F1BB2-3510-8872-51E3-7E8EA6B9A412}"/>
                    </a:ext>
                  </a:extLst>
                </p14:cNvPr>
                <p14:cNvContentPartPr/>
                <p14:nvPr/>
              </p14:nvContentPartPr>
              <p14:xfrm>
                <a:off x="8338453" y="2048259"/>
                <a:ext cx="91080" cy="132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57F1BB2-3510-8872-51E3-7E8EA6B9A41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329813" y="2039259"/>
                  <a:ext cx="1087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5A5DA86-F3BE-D333-E356-14D45ECF8156}"/>
                    </a:ext>
                  </a:extLst>
                </p14:cNvPr>
                <p14:cNvContentPartPr/>
                <p14:nvPr/>
              </p14:nvContentPartPr>
              <p14:xfrm>
                <a:off x="8338453" y="2116659"/>
                <a:ext cx="108720" cy="16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5A5DA86-F3BE-D333-E356-14D45ECF815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329813" y="2107659"/>
                  <a:ext cx="1263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A2615D2-FE65-35AF-EC71-FB4648D1A943}"/>
                    </a:ext>
                  </a:extLst>
                </p14:cNvPr>
                <p14:cNvContentPartPr/>
                <p14:nvPr/>
              </p14:nvContentPartPr>
              <p14:xfrm>
                <a:off x="8471293" y="2036379"/>
                <a:ext cx="145440" cy="138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A2615D2-FE65-35AF-EC71-FB4648D1A94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462653" y="2027739"/>
                  <a:ext cx="1630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EDAB09A-A795-757D-91C4-FD1A242673C8}"/>
                    </a:ext>
                  </a:extLst>
                </p14:cNvPr>
                <p14:cNvContentPartPr/>
                <p14:nvPr/>
              </p14:nvContentPartPr>
              <p14:xfrm>
                <a:off x="8470213" y="2114859"/>
                <a:ext cx="108720" cy="79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EDAB09A-A795-757D-91C4-FD1A242673C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461573" y="2106219"/>
                  <a:ext cx="1263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12E2689-80DB-194D-BE86-660A7F9162D3}"/>
                    </a:ext>
                  </a:extLst>
                </p14:cNvPr>
                <p14:cNvContentPartPr/>
                <p14:nvPr/>
              </p14:nvContentPartPr>
              <p14:xfrm>
                <a:off x="8658133" y="2067339"/>
                <a:ext cx="164160" cy="131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12E2689-80DB-194D-BE86-660A7F9162D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649493" y="2058339"/>
                  <a:ext cx="1818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0787022-0192-9C42-E335-F5D808E03B89}"/>
                    </a:ext>
                  </a:extLst>
                </p14:cNvPr>
                <p14:cNvContentPartPr/>
                <p14:nvPr/>
              </p14:nvContentPartPr>
              <p14:xfrm>
                <a:off x="8882053" y="2083899"/>
                <a:ext cx="65880" cy="92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0787022-0192-9C42-E335-F5D808E03B8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873413" y="2075259"/>
                  <a:ext cx="835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C605363-E97D-E995-596E-72A0A996D284}"/>
                    </a:ext>
                  </a:extLst>
                </p14:cNvPr>
                <p14:cNvContentPartPr/>
                <p14:nvPr/>
              </p14:nvContentPartPr>
              <p14:xfrm>
                <a:off x="8994013" y="2083539"/>
                <a:ext cx="252000" cy="103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C605363-E97D-E995-596E-72A0A996D28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985013" y="2074899"/>
                  <a:ext cx="2696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083F00B-1F9C-7B05-D7D2-CB2393DA40B6}"/>
                    </a:ext>
                  </a:extLst>
                </p14:cNvPr>
                <p14:cNvContentPartPr/>
                <p14:nvPr/>
              </p14:nvContentPartPr>
              <p14:xfrm>
                <a:off x="9145933" y="2024859"/>
                <a:ext cx="108000" cy="11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083F00B-1F9C-7B05-D7D2-CB2393DA40B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137293" y="2015859"/>
                  <a:ext cx="1256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7E1478D-FB7B-D5BF-EC44-BF3663C6C8FF}"/>
                    </a:ext>
                  </a:extLst>
                </p14:cNvPr>
                <p14:cNvContentPartPr/>
                <p14:nvPr/>
              </p14:nvContentPartPr>
              <p14:xfrm>
                <a:off x="9150613" y="2087499"/>
                <a:ext cx="188640" cy="87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7E1478D-FB7B-D5BF-EC44-BF3663C6C8F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141973" y="2078499"/>
                  <a:ext cx="2062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1263FFB-B545-3F64-816B-67CC3EE01E97}"/>
                    </a:ext>
                  </a:extLst>
                </p14:cNvPr>
                <p14:cNvContentPartPr/>
                <p14:nvPr/>
              </p14:nvContentPartPr>
              <p14:xfrm>
                <a:off x="9309013" y="2037819"/>
                <a:ext cx="172800" cy="135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1263FFB-B545-3F64-816B-67CC3EE01E9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300013" y="2028819"/>
                  <a:ext cx="1904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CA393E6-0D1C-4219-BFD8-6F508F4B37DB}"/>
                    </a:ext>
                  </a:extLst>
                </p14:cNvPr>
                <p14:cNvContentPartPr/>
                <p14:nvPr/>
              </p14:nvContentPartPr>
              <p14:xfrm>
                <a:off x="5553078" y="2125652"/>
                <a:ext cx="2293920" cy="810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CA393E6-0D1C-4219-BFD8-6F508F4B37D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544078" y="2116652"/>
                  <a:ext cx="2311560" cy="82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0F8181E-81DA-3E24-A087-9E802A609B18}"/>
                    </a:ext>
                  </a:extLst>
                </p14:cNvPr>
                <p14:cNvContentPartPr/>
                <p14:nvPr/>
              </p14:nvContentPartPr>
              <p14:xfrm>
                <a:off x="5677638" y="3065972"/>
                <a:ext cx="663840" cy="92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0F8181E-81DA-3E24-A087-9E802A609B1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668638" y="3057332"/>
                  <a:ext cx="6814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7135913-69BB-1F95-7ED4-035BC34FA85D}"/>
                    </a:ext>
                  </a:extLst>
                </p14:cNvPr>
                <p14:cNvContentPartPr/>
                <p14:nvPr/>
              </p14:nvContentPartPr>
              <p14:xfrm>
                <a:off x="6550638" y="3032132"/>
                <a:ext cx="104040" cy="151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7135913-69BB-1F95-7ED4-035BC34FA85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541638" y="3023132"/>
                  <a:ext cx="1216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94FA0A2-C15F-43BA-6E0D-CA0B9A9AF01E}"/>
                    </a:ext>
                  </a:extLst>
                </p14:cNvPr>
                <p14:cNvContentPartPr/>
                <p14:nvPr/>
              </p14:nvContentPartPr>
              <p14:xfrm>
                <a:off x="6764118" y="3073172"/>
                <a:ext cx="15480" cy="799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94FA0A2-C15F-43BA-6E0D-CA0B9A9AF01E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755478" y="3064172"/>
                  <a:ext cx="331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95015C8-9818-E606-8C19-05D5502D0980}"/>
                    </a:ext>
                  </a:extLst>
                </p14:cNvPr>
                <p14:cNvContentPartPr/>
                <p14:nvPr/>
              </p14:nvContentPartPr>
              <p14:xfrm>
                <a:off x="6690318" y="3023492"/>
                <a:ext cx="143640" cy="136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95015C8-9818-E606-8C19-05D5502D098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681678" y="3014492"/>
                  <a:ext cx="1612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242D86C-BCAF-672C-E6E8-50AA4FC3F65F}"/>
                    </a:ext>
                  </a:extLst>
                </p14:cNvPr>
                <p14:cNvContentPartPr/>
                <p14:nvPr/>
              </p14:nvContentPartPr>
              <p14:xfrm>
                <a:off x="6864198" y="3032132"/>
                <a:ext cx="141840" cy="1371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242D86C-BCAF-672C-E6E8-50AA4FC3F65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855558" y="3023492"/>
                  <a:ext cx="1594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4B95D6E-E909-219A-9FF1-6B03AA73EB39}"/>
                    </a:ext>
                  </a:extLst>
                </p14:cNvPr>
                <p14:cNvContentPartPr/>
                <p14:nvPr/>
              </p14:nvContentPartPr>
              <p14:xfrm>
                <a:off x="7075878" y="3032852"/>
                <a:ext cx="205920" cy="1458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4B95D6E-E909-219A-9FF1-6B03AA73EB3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066878" y="3024212"/>
                  <a:ext cx="2235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A17CE2E-67E7-33FB-5BAC-8A933B131F06}"/>
                    </a:ext>
                  </a:extLst>
                </p14:cNvPr>
                <p14:cNvContentPartPr/>
                <p14:nvPr/>
              </p14:nvContentPartPr>
              <p14:xfrm>
                <a:off x="7270998" y="3035012"/>
                <a:ext cx="157320" cy="1587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A17CE2E-67E7-33FB-5BAC-8A933B131F0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261998" y="3026372"/>
                  <a:ext cx="1749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1D770FB-53F1-E4E0-38F4-D5BC171C16D1}"/>
                    </a:ext>
                  </a:extLst>
                </p14:cNvPr>
                <p14:cNvContentPartPr/>
                <p14:nvPr/>
              </p14:nvContentPartPr>
              <p14:xfrm>
                <a:off x="7410678" y="3049412"/>
                <a:ext cx="130680" cy="145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1D770FB-53F1-E4E0-38F4-D5BC171C16D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402038" y="3040412"/>
                  <a:ext cx="1483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BC6C7A1-3D6A-1F8F-988C-3673C47A980D}"/>
                    </a:ext>
                  </a:extLst>
                </p14:cNvPr>
                <p14:cNvContentPartPr/>
                <p14:nvPr/>
              </p14:nvContentPartPr>
              <p14:xfrm>
                <a:off x="7422558" y="3152012"/>
                <a:ext cx="138960" cy="122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BC6C7A1-3D6A-1F8F-988C-3673C47A980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413558" y="3143372"/>
                  <a:ext cx="1566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08C7D0F-0A98-BA7B-4F35-CD4A9700B1EE}"/>
                    </a:ext>
                  </a:extLst>
                </p14:cNvPr>
                <p14:cNvContentPartPr/>
                <p14:nvPr/>
              </p14:nvContentPartPr>
              <p14:xfrm>
                <a:off x="7582398" y="3047972"/>
                <a:ext cx="112680" cy="1454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08C7D0F-0A98-BA7B-4F35-CD4A9700B1E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573398" y="3039332"/>
                  <a:ext cx="1303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AD86A56-D83C-6793-FA5C-25CD86C3C807}"/>
                    </a:ext>
                  </a:extLst>
                </p14:cNvPr>
                <p14:cNvContentPartPr/>
                <p14:nvPr/>
              </p14:nvContentPartPr>
              <p14:xfrm>
                <a:off x="7754118" y="3066692"/>
                <a:ext cx="15480" cy="957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AD86A56-D83C-6793-FA5C-25CD86C3C80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745478" y="3058052"/>
                  <a:ext cx="331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5284853-0EA5-A2B8-05BA-6D64A00A7353}"/>
                    </a:ext>
                  </a:extLst>
                </p14:cNvPr>
                <p14:cNvContentPartPr/>
                <p14:nvPr/>
              </p14:nvContentPartPr>
              <p14:xfrm>
                <a:off x="7819278" y="3104852"/>
                <a:ext cx="83880" cy="90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5284853-0EA5-A2B8-05BA-6D64A00A735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810278" y="3095852"/>
                  <a:ext cx="1015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975A6C5-5E2A-9188-4919-EA20A3D24689}"/>
                    </a:ext>
                  </a:extLst>
                </p14:cNvPr>
                <p14:cNvContentPartPr/>
                <p14:nvPr/>
              </p14:nvContentPartPr>
              <p14:xfrm>
                <a:off x="7924398" y="3073892"/>
                <a:ext cx="185760" cy="126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975A6C5-5E2A-9188-4919-EA20A3D2468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915758" y="3064892"/>
                  <a:ext cx="203400" cy="14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2A007DA8-B8A7-9224-3F19-219B087B69A9}"/>
                  </a:ext>
                </a:extLst>
              </p14:cNvPr>
              <p14:cNvContentPartPr/>
              <p14:nvPr/>
            </p14:nvContentPartPr>
            <p14:xfrm>
              <a:off x="6495198" y="3369092"/>
              <a:ext cx="142920" cy="1746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2A007DA8-B8A7-9224-3F19-219B087B69A9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6486198" y="3360092"/>
                <a:ext cx="160560" cy="19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796D5276-CCB5-F64A-EBE9-7054311E28D5}"/>
              </a:ext>
            </a:extLst>
          </p:cNvPr>
          <p:cNvGrpSpPr/>
          <p:nvPr/>
        </p:nvGrpSpPr>
        <p:grpSpPr>
          <a:xfrm>
            <a:off x="6905958" y="3353972"/>
            <a:ext cx="1479240" cy="173160"/>
            <a:chOff x="6905958" y="3353972"/>
            <a:chExt cx="1479240" cy="17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EA6142B-2563-AE40-73E8-71C9919E447C}"/>
                    </a:ext>
                  </a:extLst>
                </p14:cNvPr>
                <p14:cNvContentPartPr/>
                <p14:nvPr/>
              </p14:nvContentPartPr>
              <p14:xfrm>
                <a:off x="6912078" y="3406172"/>
                <a:ext cx="27720" cy="1108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EA6142B-2563-AE40-73E8-71C9919E447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903438" y="3397172"/>
                  <a:ext cx="453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8058ADD-AA93-2B89-42A2-00D06B2583F5}"/>
                    </a:ext>
                  </a:extLst>
                </p14:cNvPr>
                <p14:cNvContentPartPr/>
                <p14:nvPr/>
              </p14:nvContentPartPr>
              <p14:xfrm>
                <a:off x="6905958" y="3353972"/>
                <a:ext cx="83880" cy="946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8058ADD-AA93-2B89-42A2-00D06B2583F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896958" y="3345332"/>
                  <a:ext cx="1015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030BA60-E906-EF51-40C1-49924D6C56ED}"/>
                    </a:ext>
                  </a:extLst>
                </p14:cNvPr>
                <p14:cNvContentPartPr/>
                <p14:nvPr/>
              </p14:nvContentPartPr>
              <p14:xfrm>
                <a:off x="7046718" y="3401852"/>
                <a:ext cx="258480" cy="1252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030BA60-E906-EF51-40C1-49924D6C56E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038078" y="3393212"/>
                  <a:ext cx="2761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E4BBD64-5FC6-17F3-57EA-801ACC957578}"/>
                    </a:ext>
                  </a:extLst>
                </p14:cNvPr>
                <p14:cNvContentPartPr/>
                <p14:nvPr/>
              </p14:nvContentPartPr>
              <p14:xfrm>
                <a:off x="7202958" y="3390692"/>
                <a:ext cx="98640" cy="68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E4BBD64-5FC6-17F3-57EA-801ACC95757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194318" y="3382052"/>
                  <a:ext cx="1162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F6F0437-701D-5D51-FEC0-0BF809D3FCF3}"/>
                    </a:ext>
                  </a:extLst>
                </p14:cNvPr>
                <p14:cNvContentPartPr/>
                <p14:nvPr/>
              </p14:nvContentPartPr>
              <p14:xfrm>
                <a:off x="7195398" y="3438932"/>
                <a:ext cx="274320" cy="705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F6F0437-701D-5D51-FEC0-0BF809D3FCF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186758" y="3429932"/>
                  <a:ext cx="2919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AB7AF5A-B509-C899-B755-E919DF456196}"/>
                    </a:ext>
                  </a:extLst>
                </p14:cNvPr>
                <p14:cNvContentPartPr/>
                <p14:nvPr/>
              </p14:nvContentPartPr>
              <p14:xfrm>
                <a:off x="7378638" y="3359732"/>
                <a:ext cx="101160" cy="370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AB7AF5A-B509-C899-B755-E919DF45619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369638" y="3351092"/>
                  <a:ext cx="1188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8420AF6-B4D6-A559-6DA6-4F66B7F2B0F3}"/>
                    </a:ext>
                  </a:extLst>
                </p14:cNvPr>
                <p14:cNvContentPartPr/>
                <p14:nvPr/>
              </p14:nvContentPartPr>
              <p14:xfrm>
                <a:off x="7356318" y="3429572"/>
                <a:ext cx="117360" cy="115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8420AF6-B4D6-A559-6DA6-4F66B7F2B0F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347678" y="3420572"/>
                  <a:ext cx="1350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2DD6EAF-2E59-60BC-8FBC-C7DEEE9E1E31}"/>
                    </a:ext>
                  </a:extLst>
                </p14:cNvPr>
                <p14:cNvContentPartPr/>
                <p14:nvPr/>
              </p14:nvContentPartPr>
              <p14:xfrm>
                <a:off x="7534518" y="3409052"/>
                <a:ext cx="138960" cy="1029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2DD6EAF-2E59-60BC-8FBC-C7DEEE9E1E3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525518" y="3400052"/>
                  <a:ext cx="1566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5128047-B738-9946-8A7B-854B039E9A56}"/>
                    </a:ext>
                  </a:extLst>
                </p14:cNvPr>
                <p14:cNvContentPartPr/>
                <p14:nvPr/>
              </p14:nvContentPartPr>
              <p14:xfrm>
                <a:off x="7719558" y="3437852"/>
                <a:ext cx="33840" cy="871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5128047-B738-9946-8A7B-854B039E9A5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710918" y="3428852"/>
                  <a:ext cx="514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513DEF6-C67C-3DBE-0129-7834817078BC}"/>
                    </a:ext>
                  </a:extLst>
                </p14:cNvPr>
                <p14:cNvContentPartPr/>
                <p14:nvPr/>
              </p14:nvContentPartPr>
              <p14:xfrm>
                <a:off x="7735398" y="3375572"/>
                <a:ext cx="195480" cy="1306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513DEF6-C67C-3DBE-0129-7834817078BC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726398" y="3366932"/>
                  <a:ext cx="2131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921B511-37CF-17C1-BBB0-057AD38DAA26}"/>
                    </a:ext>
                  </a:extLst>
                </p14:cNvPr>
                <p14:cNvContentPartPr/>
                <p14:nvPr/>
              </p14:nvContentPartPr>
              <p14:xfrm>
                <a:off x="7881918" y="3399692"/>
                <a:ext cx="111960" cy="154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921B511-37CF-17C1-BBB0-057AD38DAA2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872918" y="3390692"/>
                  <a:ext cx="1296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B269CDF-42B9-4EEF-BAE5-33EF162A3D86}"/>
                    </a:ext>
                  </a:extLst>
                </p14:cNvPr>
                <p14:cNvContentPartPr/>
                <p14:nvPr/>
              </p14:nvContentPartPr>
              <p14:xfrm>
                <a:off x="8023398" y="3396812"/>
                <a:ext cx="8640" cy="975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B269CDF-42B9-4EEF-BAE5-33EF162A3D86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014758" y="3387812"/>
                  <a:ext cx="262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532253E-D55B-9CF9-476B-5900445F5BC7}"/>
                    </a:ext>
                  </a:extLst>
                </p14:cNvPr>
                <p14:cNvContentPartPr/>
                <p14:nvPr/>
              </p14:nvContentPartPr>
              <p14:xfrm>
                <a:off x="8097198" y="3423452"/>
                <a:ext cx="83880" cy="64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532253E-D55B-9CF9-476B-5900445F5BC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088198" y="3414452"/>
                  <a:ext cx="1015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F3152BB-1161-F58B-8AC6-C1BF30B42330}"/>
                    </a:ext>
                  </a:extLst>
                </p14:cNvPr>
                <p14:cNvContentPartPr/>
                <p14:nvPr/>
              </p14:nvContentPartPr>
              <p14:xfrm>
                <a:off x="8212758" y="3384572"/>
                <a:ext cx="172440" cy="112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F3152BB-1161-F58B-8AC6-C1BF30B4233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204118" y="3375572"/>
                  <a:ext cx="19008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850AF01-D0CD-4103-92C1-FF0BBA767DF7}"/>
              </a:ext>
            </a:extLst>
          </p:cNvPr>
          <p:cNvGrpSpPr/>
          <p:nvPr/>
        </p:nvGrpSpPr>
        <p:grpSpPr>
          <a:xfrm>
            <a:off x="2154826" y="3576760"/>
            <a:ext cx="1466280" cy="195480"/>
            <a:chOff x="2154826" y="3576760"/>
            <a:chExt cx="1466280" cy="19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36A6569-0A00-4339-A49A-611741D4C1A2}"/>
                    </a:ext>
                  </a:extLst>
                </p14:cNvPr>
                <p14:cNvContentPartPr/>
                <p14:nvPr/>
              </p14:nvContentPartPr>
              <p14:xfrm>
                <a:off x="2154826" y="3576760"/>
                <a:ext cx="237960" cy="1954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36A6569-0A00-4339-A49A-611741D4C1A2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145826" y="3568120"/>
                  <a:ext cx="2556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A6E1B07-55C6-7CE2-528E-12A4FCC49F5E}"/>
                    </a:ext>
                  </a:extLst>
                </p14:cNvPr>
                <p14:cNvContentPartPr/>
                <p14:nvPr/>
              </p14:nvContentPartPr>
              <p14:xfrm>
                <a:off x="2271826" y="3669640"/>
                <a:ext cx="136800" cy="360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A6E1B07-55C6-7CE2-528E-12A4FCC49F5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262826" y="3660640"/>
                  <a:ext cx="1544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8D51FE3-5B0B-BFB0-DE1F-9029AF4B7C99}"/>
                    </a:ext>
                  </a:extLst>
                </p14:cNvPr>
                <p14:cNvContentPartPr/>
                <p14:nvPr/>
              </p14:nvContentPartPr>
              <p14:xfrm>
                <a:off x="2451826" y="3597640"/>
                <a:ext cx="145080" cy="1213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8D51FE3-5B0B-BFB0-DE1F-9029AF4B7C9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442826" y="3589000"/>
                  <a:ext cx="1627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9DBD0B4-3925-5E03-F4AE-4B09528B240D}"/>
                    </a:ext>
                  </a:extLst>
                </p14:cNvPr>
                <p14:cNvContentPartPr/>
                <p14:nvPr/>
              </p14:nvContentPartPr>
              <p14:xfrm>
                <a:off x="2613466" y="3597280"/>
                <a:ext cx="515160" cy="141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9DBD0B4-3925-5E03-F4AE-4B09528B240D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604826" y="3588280"/>
                  <a:ext cx="5328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DD8C2A7-669D-692F-82F7-9EA267A03F3C}"/>
                    </a:ext>
                  </a:extLst>
                </p14:cNvPr>
                <p14:cNvContentPartPr/>
                <p14:nvPr/>
              </p14:nvContentPartPr>
              <p14:xfrm>
                <a:off x="3165346" y="3649120"/>
                <a:ext cx="15480" cy="950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DD8C2A7-669D-692F-82F7-9EA267A03F3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156346" y="3640120"/>
                  <a:ext cx="331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1562E5F-44EE-59B6-B746-17064DCC93CC}"/>
                    </a:ext>
                  </a:extLst>
                </p14:cNvPr>
                <p14:cNvContentPartPr/>
                <p14:nvPr/>
              </p14:nvContentPartPr>
              <p14:xfrm>
                <a:off x="3293866" y="3640480"/>
                <a:ext cx="15480" cy="74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1562E5F-44EE-59B6-B746-17064DCC93C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285226" y="3631480"/>
                  <a:ext cx="331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D7EF84C-037D-538A-68DE-4CF765A26E1A}"/>
                    </a:ext>
                  </a:extLst>
                </p14:cNvPr>
                <p14:cNvContentPartPr/>
                <p14:nvPr/>
              </p14:nvContentPartPr>
              <p14:xfrm>
                <a:off x="3222586" y="3584320"/>
                <a:ext cx="169920" cy="57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D7EF84C-037D-538A-68DE-4CF765A26E1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213586" y="3575320"/>
                  <a:ext cx="1875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9D6B0E5-5BB5-02B0-22E5-CDA2FDB1EB6B}"/>
                    </a:ext>
                  </a:extLst>
                </p14:cNvPr>
                <p14:cNvContentPartPr/>
                <p14:nvPr/>
              </p14:nvContentPartPr>
              <p14:xfrm>
                <a:off x="3416986" y="3617440"/>
                <a:ext cx="204120" cy="1144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9D6B0E5-5BB5-02B0-22E5-CDA2FDB1EB6B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407986" y="3608440"/>
                  <a:ext cx="221760" cy="13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456C402-DA46-5481-4C18-65F048BF002A}"/>
                  </a:ext>
                </a:extLst>
              </p14:cNvPr>
              <p14:cNvContentPartPr/>
              <p14:nvPr/>
            </p14:nvContentPartPr>
            <p14:xfrm>
              <a:off x="1978786" y="3918760"/>
              <a:ext cx="176400" cy="1238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456C402-DA46-5481-4C18-65F048BF002A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1970146" y="3910120"/>
                <a:ext cx="194040" cy="14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44CF6EC-A34F-F598-060E-CE4784D31330}"/>
              </a:ext>
            </a:extLst>
          </p:cNvPr>
          <p:cNvGrpSpPr/>
          <p:nvPr/>
        </p:nvGrpSpPr>
        <p:grpSpPr>
          <a:xfrm>
            <a:off x="2465506" y="3887080"/>
            <a:ext cx="1497600" cy="155880"/>
            <a:chOff x="2465506" y="3887080"/>
            <a:chExt cx="1497600" cy="15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388F503-EDDA-FC6B-90CE-D820925A08E9}"/>
                    </a:ext>
                  </a:extLst>
                </p14:cNvPr>
                <p14:cNvContentPartPr/>
                <p14:nvPr/>
              </p14:nvContentPartPr>
              <p14:xfrm>
                <a:off x="2465506" y="3923080"/>
                <a:ext cx="97560" cy="1198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388F503-EDDA-FC6B-90CE-D820925A08E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456506" y="3914080"/>
                  <a:ext cx="1152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2109328-47B1-EA17-C0F3-192ED00E2BC5}"/>
                    </a:ext>
                  </a:extLst>
                </p14:cNvPr>
                <p14:cNvContentPartPr/>
                <p14:nvPr/>
              </p14:nvContentPartPr>
              <p14:xfrm>
                <a:off x="2635066" y="3910120"/>
                <a:ext cx="203040" cy="1314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2109328-47B1-EA17-C0F3-192ED00E2BC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626066" y="3901120"/>
                  <a:ext cx="2206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99512AB-0CA6-9472-7725-65006DAD84F3}"/>
                    </a:ext>
                  </a:extLst>
                </p14:cNvPr>
                <p14:cNvContentPartPr/>
                <p14:nvPr/>
              </p14:nvContentPartPr>
              <p14:xfrm>
                <a:off x="2756026" y="3915160"/>
                <a:ext cx="136800" cy="81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99512AB-0CA6-9472-7725-65006DAD84F3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747386" y="3906520"/>
                  <a:ext cx="1544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BDE7B45-4765-106A-1372-55F16A9E5DC2}"/>
                    </a:ext>
                  </a:extLst>
                </p14:cNvPr>
                <p14:cNvContentPartPr/>
                <p14:nvPr/>
              </p14:nvContentPartPr>
              <p14:xfrm>
                <a:off x="2932426" y="3947560"/>
                <a:ext cx="92160" cy="79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BDE7B45-4765-106A-1372-55F16A9E5DC2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923426" y="3938560"/>
                  <a:ext cx="1098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F42FB73-06C1-64D2-844D-210297CD7932}"/>
                    </a:ext>
                  </a:extLst>
                </p14:cNvPr>
                <p14:cNvContentPartPr/>
                <p14:nvPr/>
              </p14:nvContentPartPr>
              <p14:xfrm>
                <a:off x="2932786" y="3889600"/>
                <a:ext cx="123120" cy="752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F42FB73-06C1-64D2-844D-210297CD7932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924146" y="3880600"/>
                  <a:ext cx="1407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9836D8C-D7A2-FC6F-C978-3537A9361AB3}"/>
                    </a:ext>
                  </a:extLst>
                </p14:cNvPr>
                <p14:cNvContentPartPr/>
                <p14:nvPr/>
              </p14:nvContentPartPr>
              <p14:xfrm>
                <a:off x="3105586" y="3919840"/>
                <a:ext cx="88560" cy="1112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9836D8C-D7A2-FC6F-C978-3537A9361AB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096586" y="3911200"/>
                  <a:ext cx="1062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EA35A21-9990-8FDF-CB38-507C5B103B3C}"/>
                    </a:ext>
                  </a:extLst>
                </p14:cNvPr>
                <p14:cNvContentPartPr/>
                <p14:nvPr/>
              </p14:nvContentPartPr>
              <p14:xfrm>
                <a:off x="3258946" y="3929920"/>
                <a:ext cx="79920" cy="892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EA35A21-9990-8FDF-CB38-507C5B103B3C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249946" y="3921280"/>
                  <a:ext cx="975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0CB8EB4-BF15-E616-8799-7DD406058941}"/>
                    </a:ext>
                  </a:extLst>
                </p14:cNvPr>
                <p14:cNvContentPartPr/>
                <p14:nvPr/>
              </p14:nvContentPartPr>
              <p14:xfrm>
                <a:off x="3400066" y="3918040"/>
                <a:ext cx="154080" cy="1026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0CB8EB4-BF15-E616-8799-7DD406058941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391426" y="3909400"/>
                  <a:ext cx="1717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8D27036-0488-C873-D76B-98BD4DA5BD94}"/>
                    </a:ext>
                  </a:extLst>
                </p14:cNvPr>
                <p14:cNvContentPartPr/>
                <p14:nvPr/>
              </p14:nvContentPartPr>
              <p14:xfrm>
                <a:off x="3643786" y="3893920"/>
                <a:ext cx="124560" cy="1144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8D27036-0488-C873-D76B-98BD4DA5BD94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634786" y="3885280"/>
                  <a:ext cx="1422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AAC78DC-1079-AECC-8111-A022BAE563FA}"/>
                    </a:ext>
                  </a:extLst>
                </p14:cNvPr>
                <p14:cNvContentPartPr/>
                <p14:nvPr/>
              </p14:nvContentPartPr>
              <p14:xfrm>
                <a:off x="3823066" y="3887080"/>
                <a:ext cx="140040" cy="1256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AAC78DC-1079-AECC-8111-A022BAE563FA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814066" y="3878440"/>
                  <a:ext cx="157680" cy="14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06A54304-2AE1-D3F7-31F5-8A9831269F00}"/>
                  </a:ext>
                </a:extLst>
              </p14:cNvPr>
              <p14:cNvContentPartPr/>
              <p14:nvPr/>
            </p14:nvContentPartPr>
            <p14:xfrm>
              <a:off x="3656746" y="3619960"/>
              <a:ext cx="19800" cy="921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06A54304-2AE1-D3F7-31F5-8A9831269F00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3647746" y="3610960"/>
                <a:ext cx="3744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13179F0A-775C-075B-C2AD-10FFA8DF8A6B}"/>
              </a:ext>
            </a:extLst>
          </p:cNvPr>
          <p:cNvGrpSpPr/>
          <p:nvPr/>
        </p:nvGrpSpPr>
        <p:grpSpPr>
          <a:xfrm>
            <a:off x="3153425" y="4288369"/>
            <a:ext cx="636120" cy="184680"/>
            <a:chOff x="3153425" y="4288369"/>
            <a:chExt cx="636120" cy="18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5C6CCB5-5FD4-7975-BC02-C33E316700C6}"/>
                    </a:ext>
                  </a:extLst>
                </p14:cNvPr>
                <p14:cNvContentPartPr/>
                <p14:nvPr/>
              </p14:nvContentPartPr>
              <p14:xfrm>
                <a:off x="3185465" y="4337689"/>
                <a:ext cx="24480" cy="1353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5C6CCB5-5FD4-7975-BC02-C33E316700C6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176465" y="4328689"/>
                  <a:ext cx="421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FF377C4-E679-1A60-CF38-8442D5B7A39A}"/>
                    </a:ext>
                  </a:extLst>
                </p14:cNvPr>
                <p14:cNvContentPartPr/>
                <p14:nvPr/>
              </p14:nvContentPartPr>
              <p14:xfrm>
                <a:off x="3161345" y="4291969"/>
                <a:ext cx="128520" cy="338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FF377C4-E679-1A60-CF38-8442D5B7A39A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152705" y="4282969"/>
                  <a:ext cx="1461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78D99EA-D804-8895-E1EC-A098FD9835B8}"/>
                    </a:ext>
                  </a:extLst>
                </p14:cNvPr>
                <p14:cNvContentPartPr/>
                <p14:nvPr/>
              </p14:nvContentPartPr>
              <p14:xfrm>
                <a:off x="3153425" y="4392049"/>
                <a:ext cx="125640" cy="14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78D99EA-D804-8895-E1EC-A098FD9835B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144425" y="4383049"/>
                  <a:ext cx="1432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3E9769E-82E0-F1FA-1D3F-3B293D7B89AB}"/>
                    </a:ext>
                  </a:extLst>
                </p14:cNvPr>
                <p14:cNvContentPartPr/>
                <p14:nvPr/>
              </p14:nvContentPartPr>
              <p14:xfrm>
                <a:off x="3294905" y="4315369"/>
                <a:ext cx="175320" cy="1483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3E9769E-82E0-F1FA-1D3F-3B293D7B89A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285905" y="4306369"/>
                  <a:ext cx="1929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C03448A-512E-1126-0751-AB48A765BA4D}"/>
                    </a:ext>
                  </a:extLst>
                </p14:cNvPr>
                <p14:cNvContentPartPr/>
                <p14:nvPr/>
              </p14:nvContentPartPr>
              <p14:xfrm>
                <a:off x="3541865" y="4320409"/>
                <a:ext cx="16920" cy="1249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C03448A-512E-1126-0751-AB48A765BA4D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532865" y="4311769"/>
                  <a:ext cx="345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04034E4-4063-E760-BBF7-CFC3181461F8}"/>
                    </a:ext>
                  </a:extLst>
                </p14:cNvPr>
                <p14:cNvContentPartPr/>
                <p14:nvPr/>
              </p14:nvContentPartPr>
              <p14:xfrm>
                <a:off x="3503705" y="4288369"/>
                <a:ext cx="147240" cy="946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04034E4-4063-E760-BBF7-CFC3181461F8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495065" y="4279369"/>
                  <a:ext cx="1648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0BB799A-EF3D-A27F-3221-041F53EE36AB}"/>
                    </a:ext>
                  </a:extLst>
                </p14:cNvPr>
                <p14:cNvContentPartPr/>
                <p14:nvPr/>
              </p14:nvContentPartPr>
              <p14:xfrm>
                <a:off x="3684785" y="4317169"/>
                <a:ext cx="104760" cy="1418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0BB799A-EF3D-A27F-3221-041F53EE36AB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676145" y="4308169"/>
                  <a:ext cx="122400" cy="15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5092D08-33BF-566E-9FF6-9E93EAAF9018}"/>
              </a:ext>
            </a:extLst>
          </p:cNvPr>
          <p:cNvGrpSpPr/>
          <p:nvPr/>
        </p:nvGrpSpPr>
        <p:grpSpPr>
          <a:xfrm>
            <a:off x="3187265" y="4666729"/>
            <a:ext cx="1705680" cy="232200"/>
            <a:chOff x="3187265" y="4666729"/>
            <a:chExt cx="1705680" cy="23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E1199A4-EA58-C416-94CB-0556DCF609F4}"/>
                    </a:ext>
                  </a:extLst>
                </p14:cNvPr>
                <p14:cNvContentPartPr/>
                <p14:nvPr/>
              </p14:nvContentPartPr>
              <p14:xfrm>
                <a:off x="3193025" y="4704889"/>
                <a:ext cx="10440" cy="1501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E1199A4-EA58-C416-94CB-0556DCF609F4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184385" y="4696249"/>
                  <a:ext cx="280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D51927E-0B88-E4B7-A20A-B5F9C944FB24}"/>
                    </a:ext>
                  </a:extLst>
                </p14:cNvPr>
                <p14:cNvContentPartPr/>
                <p14:nvPr/>
              </p14:nvContentPartPr>
              <p14:xfrm>
                <a:off x="3187265" y="4666729"/>
                <a:ext cx="260280" cy="2322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D51927E-0B88-E4B7-A20A-B5F9C944FB24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178265" y="4658089"/>
                  <a:ext cx="2779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491E85F-6344-E3D7-2355-5D94A5107C58}"/>
                    </a:ext>
                  </a:extLst>
                </p14:cNvPr>
                <p14:cNvContentPartPr/>
                <p14:nvPr/>
              </p14:nvContentPartPr>
              <p14:xfrm>
                <a:off x="3456905" y="4767529"/>
                <a:ext cx="117360" cy="961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491E85F-6344-E3D7-2355-5D94A5107C58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447905" y="4758889"/>
                  <a:ext cx="1350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A94DF3B-B581-E628-02DF-7061EAA37279}"/>
                    </a:ext>
                  </a:extLst>
                </p14:cNvPr>
                <p14:cNvContentPartPr/>
                <p14:nvPr/>
              </p14:nvContentPartPr>
              <p14:xfrm>
                <a:off x="3614945" y="4779769"/>
                <a:ext cx="202320" cy="849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A94DF3B-B581-E628-02DF-7061EAA3727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605945" y="4771129"/>
                  <a:ext cx="2199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5F98C80-43CE-3FF0-EA54-9E8872E75F86}"/>
                    </a:ext>
                  </a:extLst>
                </p14:cNvPr>
                <p14:cNvContentPartPr/>
                <p14:nvPr/>
              </p14:nvContentPartPr>
              <p14:xfrm>
                <a:off x="3845345" y="4771129"/>
                <a:ext cx="112320" cy="1105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5F98C80-43CE-3FF0-EA54-9E8872E75F86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836345" y="4762489"/>
                  <a:ext cx="1299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C0F4EFD-0666-3BF6-62C8-C12F7D4A2764}"/>
                    </a:ext>
                  </a:extLst>
                </p14:cNvPr>
                <p14:cNvContentPartPr/>
                <p14:nvPr/>
              </p14:nvContentPartPr>
              <p14:xfrm>
                <a:off x="4014185" y="4817929"/>
                <a:ext cx="111960" cy="151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C0F4EFD-0666-3BF6-62C8-C12F7D4A2764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005185" y="4808929"/>
                  <a:ext cx="1296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8909A6F-34BD-1A65-7E4C-6265D366FDF2}"/>
                    </a:ext>
                  </a:extLst>
                </p14:cNvPr>
                <p14:cNvContentPartPr/>
                <p14:nvPr/>
              </p14:nvContentPartPr>
              <p14:xfrm>
                <a:off x="4259345" y="4723249"/>
                <a:ext cx="244080" cy="1497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8909A6F-34BD-1A65-7E4C-6265D366FDF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250345" y="4714609"/>
                  <a:ext cx="2617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811AEEF-5F2E-86C2-D1C2-74BA2F7ACC48}"/>
                    </a:ext>
                  </a:extLst>
                </p14:cNvPr>
                <p14:cNvContentPartPr/>
                <p14:nvPr/>
              </p14:nvContentPartPr>
              <p14:xfrm>
                <a:off x="4512425" y="4736209"/>
                <a:ext cx="120240" cy="1332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811AEEF-5F2E-86C2-D1C2-74BA2F7ACC48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503785" y="4727209"/>
                  <a:ext cx="1378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7AA1A64-2680-10CA-8610-8E8009A345A8}"/>
                    </a:ext>
                  </a:extLst>
                </p14:cNvPr>
                <p14:cNvContentPartPr/>
                <p14:nvPr/>
              </p14:nvContentPartPr>
              <p14:xfrm>
                <a:off x="4665785" y="4780489"/>
                <a:ext cx="26280" cy="853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7AA1A64-2680-10CA-8610-8E8009A345A8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657145" y="4771489"/>
                  <a:ext cx="43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4B5E442-4A65-C42F-8210-CB1B04241DA1}"/>
                    </a:ext>
                  </a:extLst>
                </p14:cNvPr>
                <p14:cNvContentPartPr/>
                <p14:nvPr/>
              </p14:nvContentPartPr>
              <p14:xfrm>
                <a:off x="4723385" y="4772929"/>
                <a:ext cx="169560" cy="1000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4B5E442-4A65-C42F-8210-CB1B04241DA1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714745" y="4763929"/>
                  <a:ext cx="18720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2DE481C6-050D-A0C9-2D69-93C6F53F1B91}"/>
              </a:ext>
            </a:extLst>
          </p:cNvPr>
          <p:cNvGrpSpPr/>
          <p:nvPr/>
        </p:nvGrpSpPr>
        <p:grpSpPr>
          <a:xfrm>
            <a:off x="3158465" y="5060209"/>
            <a:ext cx="594720" cy="194400"/>
            <a:chOff x="3158465" y="5060209"/>
            <a:chExt cx="594720" cy="19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5CEC58E-5E55-9049-57F5-94B8162CF747}"/>
                    </a:ext>
                  </a:extLst>
                </p14:cNvPr>
                <p14:cNvContentPartPr/>
                <p14:nvPr/>
              </p14:nvContentPartPr>
              <p14:xfrm>
                <a:off x="3158465" y="5094409"/>
                <a:ext cx="152280" cy="152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5CEC58E-5E55-9049-57F5-94B8162CF747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149825" y="5085769"/>
                  <a:ext cx="1699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754A215-CBAC-1322-F7A6-28A5352308F4}"/>
                    </a:ext>
                  </a:extLst>
                </p14:cNvPr>
                <p14:cNvContentPartPr/>
                <p14:nvPr/>
              </p14:nvContentPartPr>
              <p14:xfrm>
                <a:off x="3405425" y="5116729"/>
                <a:ext cx="10440" cy="1378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754A215-CBAC-1322-F7A6-28A5352308F4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396785" y="5108089"/>
                  <a:ext cx="280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3D407AE-BEFB-4138-95B3-EB814EF7BA4D}"/>
                    </a:ext>
                  </a:extLst>
                </p14:cNvPr>
                <p14:cNvContentPartPr/>
                <p14:nvPr/>
              </p14:nvContentPartPr>
              <p14:xfrm>
                <a:off x="3357545" y="5060209"/>
                <a:ext cx="156600" cy="975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3D407AE-BEFB-4138-95B3-EB814EF7BA4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348545" y="5051209"/>
                  <a:ext cx="1742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831E63F-3AD2-2163-07F8-0350CC48ED31}"/>
                    </a:ext>
                  </a:extLst>
                </p14:cNvPr>
                <p14:cNvContentPartPr/>
                <p14:nvPr/>
              </p14:nvContentPartPr>
              <p14:xfrm>
                <a:off x="3535745" y="5091529"/>
                <a:ext cx="217440" cy="1515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831E63F-3AD2-2163-07F8-0350CC48ED3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527105" y="5082889"/>
                  <a:ext cx="235080" cy="16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843AD6BA-ECB6-EBF8-B38D-60897225B9A5}"/>
              </a:ext>
            </a:extLst>
          </p:cNvPr>
          <p:cNvGrpSpPr/>
          <p:nvPr/>
        </p:nvGrpSpPr>
        <p:grpSpPr>
          <a:xfrm>
            <a:off x="3160625" y="5427769"/>
            <a:ext cx="541080" cy="166680"/>
            <a:chOff x="3160625" y="5427769"/>
            <a:chExt cx="541080" cy="16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4AD62BE-6C09-FD5F-621B-372A93FDADD3}"/>
                    </a:ext>
                  </a:extLst>
                </p14:cNvPr>
                <p14:cNvContentPartPr/>
                <p14:nvPr/>
              </p14:nvContentPartPr>
              <p14:xfrm>
                <a:off x="3368345" y="5427769"/>
                <a:ext cx="146520" cy="1580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4AD62BE-6C09-FD5F-621B-372A93FDADD3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359705" y="5418769"/>
                  <a:ext cx="1641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982AE90-4296-B4D8-35E1-79CA7A1C88B0}"/>
                    </a:ext>
                  </a:extLst>
                </p14:cNvPr>
                <p14:cNvContentPartPr/>
                <p14:nvPr/>
              </p14:nvContentPartPr>
              <p14:xfrm>
                <a:off x="3607745" y="5490049"/>
                <a:ext cx="2160" cy="637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982AE90-4296-B4D8-35E1-79CA7A1C88B0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599105" y="5481409"/>
                  <a:ext cx="198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0CF6EF0-60A0-482C-D8F8-EB4F63D4CE41}"/>
                    </a:ext>
                  </a:extLst>
                </p14:cNvPr>
                <p14:cNvContentPartPr/>
                <p14:nvPr/>
              </p14:nvContentPartPr>
              <p14:xfrm>
                <a:off x="3160625" y="5467729"/>
                <a:ext cx="130320" cy="1267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0CF6EF0-60A0-482C-D8F8-EB4F63D4CE41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151985" y="5458729"/>
                  <a:ext cx="1479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A6D02BB-B65D-4AC8-C3F3-1E859A20C83B}"/>
                    </a:ext>
                  </a:extLst>
                </p14:cNvPr>
                <p14:cNvContentPartPr/>
                <p14:nvPr/>
              </p14:nvContentPartPr>
              <p14:xfrm>
                <a:off x="3529985" y="5446129"/>
                <a:ext cx="171720" cy="21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A6D02BB-B65D-4AC8-C3F3-1E859A20C83B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521345" y="5437489"/>
                  <a:ext cx="18936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A97A1E9F-5CEA-D0BE-0BE6-ABFD75E65185}"/>
              </a:ext>
            </a:extLst>
          </p:cNvPr>
          <p:cNvGrpSpPr/>
          <p:nvPr/>
        </p:nvGrpSpPr>
        <p:grpSpPr>
          <a:xfrm>
            <a:off x="3218945" y="5779849"/>
            <a:ext cx="92160" cy="143280"/>
            <a:chOff x="3218945" y="5779849"/>
            <a:chExt cx="92160" cy="14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0BDDDB5-D48B-E231-014A-A5F99C2291EF}"/>
                    </a:ext>
                  </a:extLst>
                </p14:cNvPr>
                <p14:cNvContentPartPr/>
                <p14:nvPr/>
              </p14:nvContentPartPr>
              <p14:xfrm>
                <a:off x="3224705" y="5779849"/>
                <a:ext cx="68040" cy="1432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0BDDDB5-D48B-E231-014A-A5F99C2291EF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215705" y="5770849"/>
                  <a:ext cx="856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1B12A09-EDA9-A2F7-0253-45BC7AD4409F}"/>
                    </a:ext>
                  </a:extLst>
                </p14:cNvPr>
                <p14:cNvContentPartPr/>
                <p14:nvPr/>
              </p14:nvContentPartPr>
              <p14:xfrm>
                <a:off x="3218945" y="5881729"/>
                <a:ext cx="92160" cy="86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1B12A09-EDA9-A2F7-0253-45BC7AD4409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209945" y="5872729"/>
                  <a:ext cx="10980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4407F4BC-6FCC-D815-D2FC-A52D9E59B7DA}"/>
              </a:ext>
            </a:extLst>
          </p:cNvPr>
          <p:cNvGrpSpPr/>
          <p:nvPr/>
        </p:nvGrpSpPr>
        <p:grpSpPr>
          <a:xfrm>
            <a:off x="3593345" y="5697409"/>
            <a:ext cx="1231200" cy="209160"/>
            <a:chOff x="3593345" y="5697409"/>
            <a:chExt cx="1231200" cy="20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F0EC1BB-DABB-6341-DE59-CBB4FBD849F2}"/>
                    </a:ext>
                  </a:extLst>
                </p14:cNvPr>
                <p14:cNvContentPartPr/>
                <p14:nvPr/>
              </p14:nvContentPartPr>
              <p14:xfrm>
                <a:off x="3603065" y="5792089"/>
                <a:ext cx="19080" cy="1108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F0EC1BB-DABB-6341-DE59-CBB4FBD849F2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3594425" y="5783449"/>
                  <a:ext cx="367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BDFB076-B74F-25D8-0B46-DE8208EC9899}"/>
                    </a:ext>
                  </a:extLst>
                </p14:cNvPr>
                <p14:cNvContentPartPr/>
                <p14:nvPr/>
              </p14:nvContentPartPr>
              <p14:xfrm>
                <a:off x="3593345" y="5751409"/>
                <a:ext cx="171000" cy="644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BDFB076-B74F-25D8-0B46-DE8208EC9899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3584345" y="5742409"/>
                  <a:ext cx="1886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685C64FC-FE30-2E0C-E4D3-A1621A2A7A2C}"/>
                    </a:ext>
                  </a:extLst>
                </p14:cNvPr>
                <p14:cNvContentPartPr/>
                <p14:nvPr/>
              </p14:nvContentPartPr>
              <p14:xfrm>
                <a:off x="3796385" y="5766889"/>
                <a:ext cx="225360" cy="1396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685C64FC-FE30-2E0C-E4D3-A1621A2A7A2C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3787745" y="5757889"/>
                  <a:ext cx="2430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028A98F-2D2E-E4F7-463F-971FA61A8A0B}"/>
                    </a:ext>
                  </a:extLst>
                </p14:cNvPr>
                <p14:cNvContentPartPr/>
                <p14:nvPr/>
              </p14:nvContentPartPr>
              <p14:xfrm>
                <a:off x="4071065" y="5797849"/>
                <a:ext cx="110520" cy="968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028A98F-2D2E-E4F7-463F-971FA61A8A0B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062425" y="5788849"/>
                  <a:ext cx="1281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EEB3C57-2AC1-07C5-110B-C12DDD086A7D}"/>
                    </a:ext>
                  </a:extLst>
                </p14:cNvPr>
                <p14:cNvContentPartPr/>
                <p14:nvPr/>
              </p14:nvContentPartPr>
              <p14:xfrm>
                <a:off x="4207505" y="5773369"/>
                <a:ext cx="165600" cy="1303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EEB3C57-2AC1-07C5-110B-C12DDD086A7D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198505" y="5764729"/>
                  <a:ext cx="1832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05EB7883-45DA-FBAE-064E-EF0A564133E4}"/>
                    </a:ext>
                  </a:extLst>
                </p14:cNvPr>
                <p14:cNvContentPartPr/>
                <p14:nvPr/>
              </p14:nvContentPartPr>
              <p14:xfrm>
                <a:off x="4431785" y="5779849"/>
                <a:ext cx="29160" cy="1213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05EB7883-45DA-FBAE-064E-EF0A564133E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423145" y="5770849"/>
                  <a:ext cx="468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F0580E7-46E7-8C37-D2A6-A1836BEC398A}"/>
                    </a:ext>
                  </a:extLst>
                </p14:cNvPr>
                <p14:cNvContentPartPr/>
                <p14:nvPr/>
              </p14:nvContentPartPr>
              <p14:xfrm>
                <a:off x="4534745" y="5780569"/>
                <a:ext cx="9720" cy="1026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F0580E7-46E7-8C37-D2A6-A1836BEC398A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526105" y="5771569"/>
                  <a:ext cx="273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4C27A06-BD4B-07AB-D2E3-B0E781346791}"/>
                    </a:ext>
                  </a:extLst>
                </p14:cNvPr>
                <p14:cNvContentPartPr/>
                <p14:nvPr/>
              </p14:nvContentPartPr>
              <p14:xfrm>
                <a:off x="4472825" y="5749249"/>
                <a:ext cx="117360" cy="19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4C27A06-BD4B-07AB-D2E3-B0E78134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4463825" y="5740609"/>
                  <a:ext cx="1350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91FB9B8-B0E5-36A6-23BB-9A8808C61A11}"/>
                    </a:ext>
                  </a:extLst>
                </p14:cNvPr>
                <p14:cNvContentPartPr/>
                <p14:nvPr/>
              </p14:nvContentPartPr>
              <p14:xfrm>
                <a:off x="4612145" y="5782729"/>
                <a:ext cx="96840" cy="114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91FB9B8-B0E5-36A6-23BB-9A8808C61A11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603145" y="5773729"/>
                  <a:ext cx="1144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9072BE8-074F-E191-11C9-F4E19B926CC5}"/>
                    </a:ext>
                  </a:extLst>
                </p14:cNvPr>
                <p14:cNvContentPartPr/>
                <p14:nvPr/>
              </p14:nvContentPartPr>
              <p14:xfrm>
                <a:off x="4768745" y="5697409"/>
                <a:ext cx="55800" cy="208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9072BE8-074F-E191-11C9-F4E19B926CC5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760105" y="5688409"/>
                  <a:ext cx="7344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E93FAC92-1333-DB24-6545-E92638814043}"/>
              </a:ext>
            </a:extLst>
          </p:cNvPr>
          <p:cNvGrpSpPr/>
          <p:nvPr/>
        </p:nvGrpSpPr>
        <p:grpSpPr>
          <a:xfrm>
            <a:off x="3199505" y="6094489"/>
            <a:ext cx="117360" cy="154080"/>
            <a:chOff x="3199505" y="6094489"/>
            <a:chExt cx="117360" cy="15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6A6000F-2CE1-0F3E-4DB6-B4A55896BDB6}"/>
                    </a:ext>
                  </a:extLst>
                </p14:cNvPr>
                <p14:cNvContentPartPr/>
                <p14:nvPr/>
              </p14:nvContentPartPr>
              <p14:xfrm>
                <a:off x="3199505" y="6094489"/>
                <a:ext cx="93240" cy="1540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6A6000F-2CE1-0F3E-4DB6-B4A55896BDB6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190505" y="6085849"/>
                  <a:ext cx="1108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E128C7B-3434-ED6D-946E-38AC89E86114}"/>
                    </a:ext>
                  </a:extLst>
                </p14:cNvPr>
                <p14:cNvContentPartPr/>
                <p14:nvPr/>
              </p14:nvContentPartPr>
              <p14:xfrm>
                <a:off x="3207065" y="6200689"/>
                <a:ext cx="109800" cy="133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E128C7B-3434-ED6D-946E-38AC89E86114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198425" y="6191689"/>
                  <a:ext cx="12744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8E0E2AC0-DB6F-4658-8840-161C4C569F39}"/>
              </a:ext>
            </a:extLst>
          </p:cNvPr>
          <p:cNvGrpSpPr/>
          <p:nvPr/>
        </p:nvGrpSpPr>
        <p:grpSpPr>
          <a:xfrm>
            <a:off x="3549425" y="6073609"/>
            <a:ext cx="1334520" cy="174240"/>
            <a:chOff x="3549425" y="6073609"/>
            <a:chExt cx="1334520" cy="17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1A098A2B-EFEC-F34D-CA23-B9E0C4D76A47}"/>
                    </a:ext>
                  </a:extLst>
                </p14:cNvPr>
                <p14:cNvContentPartPr/>
                <p14:nvPr/>
              </p14:nvContentPartPr>
              <p14:xfrm>
                <a:off x="3576425" y="6134449"/>
                <a:ext cx="25560" cy="1134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1A098A2B-EFEC-F34D-CA23-B9E0C4D76A47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567425" y="6125449"/>
                  <a:ext cx="432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B7DA5E0-987C-DCE8-3544-1C92993AB195}"/>
                    </a:ext>
                  </a:extLst>
                </p14:cNvPr>
                <p14:cNvContentPartPr/>
                <p14:nvPr/>
              </p14:nvContentPartPr>
              <p14:xfrm>
                <a:off x="3549425" y="6073609"/>
                <a:ext cx="134280" cy="1080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B7DA5E0-987C-DCE8-3544-1C92993AB195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3540425" y="6064609"/>
                  <a:ext cx="1519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A5EDB8B-BCEE-66BF-213A-85856370155E}"/>
                    </a:ext>
                  </a:extLst>
                </p14:cNvPr>
                <p14:cNvContentPartPr/>
                <p14:nvPr/>
              </p14:nvContentPartPr>
              <p14:xfrm>
                <a:off x="3711425" y="6143089"/>
                <a:ext cx="121320" cy="792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A5EDB8B-BCEE-66BF-213A-85856370155E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702785" y="6134089"/>
                  <a:ext cx="1389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0B43FB5-952F-4E88-EED0-DD8437A50B80}"/>
                    </a:ext>
                  </a:extLst>
                </p14:cNvPr>
                <p14:cNvContentPartPr/>
                <p14:nvPr/>
              </p14:nvContentPartPr>
              <p14:xfrm>
                <a:off x="3727985" y="6091249"/>
                <a:ext cx="110520" cy="73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0B43FB5-952F-4E88-EED0-DD8437A50B80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718985" y="6082249"/>
                  <a:ext cx="1281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438DBDE-9576-6B95-9828-624B1C6E6184}"/>
                    </a:ext>
                  </a:extLst>
                </p14:cNvPr>
                <p14:cNvContentPartPr/>
                <p14:nvPr/>
              </p14:nvContentPartPr>
              <p14:xfrm>
                <a:off x="3877025" y="6082249"/>
                <a:ext cx="142560" cy="1396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438DBDE-9576-6B95-9828-624B1C6E6184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868385" y="6073609"/>
                  <a:ext cx="1602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530A819-6662-BB47-B7B3-BBA31A9A6796}"/>
                    </a:ext>
                  </a:extLst>
                </p14:cNvPr>
                <p14:cNvContentPartPr/>
                <p14:nvPr/>
              </p14:nvContentPartPr>
              <p14:xfrm>
                <a:off x="3882785" y="6148849"/>
                <a:ext cx="127800" cy="61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530A819-6662-BB47-B7B3-BBA31A9A6796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874145" y="6140209"/>
                  <a:ext cx="1454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130E039-0C40-32C4-0D10-211A80C6F244}"/>
                    </a:ext>
                  </a:extLst>
                </p14:cNvPr>
                <p14:cNvContentPartPr/>
                <p14:nvPr/>
              </p14:nvContentPartPr>
              <p14:xfrm>
                <a:off x="4082225" y="6098809"/>
                <a:ext cx="120600" cy="1166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130E039-0C40-32C4-0D10-211A80C6F244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073225" y="6090169"/>
                  <a:ext cx="1382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B3AD4C5-89EF-3DAC-6BA0-ECC24CAFBADA}"/>
                    </a:ext>
                  </a:extLst>
                </p14:cNvPr>
                <p14:cNvContentPartPr/>
                <p14:nvPr/>
              </p14:nvContentPartPr>
              <p14:xfrm>
                <a:off x="4270145" y="6105289"/>
                <a:ext cx="12240" cy="1033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B3AD4C5-89EF-3DAC-6BA0-ECC24CAFBADA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261505" y="6096289"/>
                  <a:ext cx="298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D078C8C3-77B3-3920-AC9B-C160FEFFDAB8}"/>
                    </a:ext>
                  </a:extLst>
                </p14:cNvPr>
                <p14:cNvContentPartPr/>
                <p14:nvPr/>
              </p14:nvContentPartPr>
              <p14:xfrm>
                <a:off x="4283105" y="6076489"/>
                <a:ext cx="84600" cy="1425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D078C8C3-77B3-3920-AC9B-C160FEFFDAB8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274465" y="6067489"/>
                  <a:ext cx="1022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BD175BC4-5DE9-9F02-90F4-1C23A92DBACB}"/>
                    </a:ext>
                  </a:extLst>
                </p14:cNvPr>
                <p14:cNvContentPartPr/>
                <p14:nvPr/>
              </p14:nvContentPartPr>
              <p14:xfrm>
                <a:off x="4349705" y="6082969"/>
                <a:ext cx="180000" cy="1360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BD175BC4-5DE9-9F02-90F4-1C23A92DBACB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341065" y="6073969"/>
                  <a:ext cx="1976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FD7F3F1-219E-0A1D-FEF0-0A8764E127A7}"/>
                    </a:ext>
                  </a:extLst>
                </p14:cNvPr>
                <p14:cNvContentPartPr/>
                <p14:nvPr/>
              </p14:nvContentPartPr>
              <p14:xfrm>
                <a:off x="4436465" y="6106369"/>
                <a:ext cx="447480" cy="1119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FD7F3F1-219E-0A1D-FEF0-0A8764E127A7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427825" y="6097729"/>
                  <a:ext cx="465120" cy="1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E1A0F901-58E1-EA01-776A-311B87C99713}"/>
              </a:ext>
            </a:extLst>
          </p:cNvPr>
          <p:cNvGrpSpPr/>
          <p:nvPr/>
        </p:nvGrpSpPr>
        <p:grpSpPr>
          <a:xfrm>
            <a:off x="3228665" y="6444049"/>
            <a:ext cx="1570320" cy="185760"/>
            <a:chOff x="3228665" y="6444049"/>
            <a:chExt cx="1570320" cy="18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7B80930-4B9C-5509-EC46-A8467D44B605}"/>
                    </a:ext>
                  </a:extLst>
                </p14:cNvPr>
                <p14:cNvContentPartPr/>
                <p14:nvPr/>
              </p14:nvContentPartPr>
              <p14:xfrm>
                <a:off x="3228665" y="6479329"/>
                <a:ext cx="134280" cy="1504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7B80930-4B9C-5509-EC46-A8467D44B605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220025" y="6470329"/>
                  <a:ext cx="1519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8F32731-694A-AB11-1AB8-2C89C2EDBA6E}"/>
                    </a:ext>
                  </a:extLst>
                </p14:cNvPr>
                <p14:cNvContentPartPr/>
                <p14:nvPr/>
              </p14:nvContentPartPr>
              <p14:xfrm>
                <a:off x="3401825" y="6497329"/>
                <a:ext cx="99360" cy="1072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8F32731-694A-AB11-1AB8-2C89C2EDBA6E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393185" y="6488329"/>
                  <a:ext cx="11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E3760FF-D7B7-5A90-014D-E97C9139C19D}"/>
                    </a:ext>
                  </a:extLst>
                </p14:cNvPr>
                <p14:cNvContentPartPr/>
                <p14:nvPr/>
              </p14:nvContentPartPr>
              <p14:xfrm>
                <a:off x="3560585" y="6476809"/>
                <a:ext cx="195480" cy="1177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E3760FF-D7B7-5A90-014D-E97C9139C19D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551945" y="6468169"/>
                  <a:ext cx="2131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0F416DE7-0CBF-B3F7-57BB-957E5B079334}"/>
                    </a:ext>
                  </a:extLst>
                </p14:cNvPr>
                <p14:cNvContentPartPr/>
                <p14:nvPr/>
              </p14:nvContentPartPr>
              <p14:xfrm>
                <a:off x="3691625" y="6462769"/>
                <a:ext cx="185400" cy="1162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0F416DE7-0CBF-B3F7-57BB-957E5B07933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682625" y="6453769"/>
                  <a:ext cx="2030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FC9F221-4A32-9555-A3C8-C9A5ADCB9292}"/>
                    </a:ext>
                  </a:extLst>
                </p14:cNvPr>
                <p14:cNvContentPartPr/>
                <p14:nvPr/>
              </p14:nvContentPartPr>
              <p14:xfrm>
                <a:off x="3892865" y="6472489"/>
                <a:ext cx="8640" cy="903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FC9F221-4A32-9555-A3C8-C9A5ADCB929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884225" y="6463849"/>
                  <a:ext cx="262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0C2935B-1A5D-911F-D342-07EDBE3B91FD}"/>
                    </a:ext>
                  </a:extLst>
                </p14:cNvPr>
                <p14:cNvContentPartPr/>
                <p14:nvPr/>
              </p14:nvContentPartPr>
              <p14:xfrm>
                <a:off x="4008785" y="6469249"/>
                <a:ext cx="5760" cy="28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0C2935B-1A5D-911F-D342-07EDBE3B91FD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999785" y="6460249"/>
                  <a:ext cx="234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B1EA5A45-4868-226B-B830-297DCC616494}"/>
                    </a:ext>
                  </a:extLst>
                </p14:cNvPr>
                <p14:cNvContentPartPr/>
                <p14:nvPr/>
              </p14:nvContentPartPr>
              <p14:xfrm>
                <a:off x="3987905" y="6475009"/>
                <a:ext cx="122400" cy="1065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B1EA5A45-4868-226B-B830-297DCC616494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978905" y="6466009"/>
                  <a:ext cx="1400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201041F-EF4A-008C-0A2C-045678653131}"/>
                    </a:ext>
                  </a:extLst>
                </p14:cNvPr>
                <p14:cNvContentPartPr/>
                <p14:nvPr/>
              </p14:nvContentPartPr>
              <p14:xfrm>
                <a:off x="4130465" y="6485449"/>
                <a:ext cx="119160" cy="759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201041F-EF4A-008C-0A2C-045678653131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121465" y="6476809"/>
                  <a:ext cx="1368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9B7C870-0EAD-1D6B-72EB-5788CEB90487}"/>
                    </a:ext>
                  </a:extLst>
                </p14:cNvPr>
                <p14:cNvContentPartPr/>
                <p14:nvPr/>
              </p14:nvContentPartPr>
              <p14:xfrm>
                <a:off x="4117505" y="6444049"/>
                <a:ext cx="141480" cy="547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9B7C870-0EAD-1D6B-72EB-5788CEB90487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108865" y="6435049"/>
                  <a:ext cx="1591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1C620F9-44EA-2B4E-FA5C-B1F4490A42DB}"/>
                    </a:ext>
                  </a:extLst>
                </p14:cNvPr>
                <p14:cNvContentPartPr/>
                <p14:nvPr/>
              </p14:nvContentPartPr>
              <p14:xfrm>
                <a:off x="4305785" y="6466009"/>
                <a:ext cx="282600" cy="1000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1C620F9-44EA-2B4E-FA5C-B1F4490A42DB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297145" y="6457369"/>
                  <a:ext cx="3002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6963271-BA7F-8960-962E-C090F2F60849}"/>
                    </a:ext>
                  </a:extLst>
                </p14:cNvPr>
                <p14:cNvContentPartPr/>
                <p14:nvPr/>
              </p14:nvContentPartPr>
              <p14:xfrm>
                <a:off x="4482185" y="6445129"/>
                <a:ext cx="95760" cy="453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6963271-BA7F-8960-962E-C090F2F6084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473185" y="6436129"/>
                  <a:ext cx="1134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D8C6435-A0BD-9964-A473-853964EAA7CF}"/>
                    </a:ext>
                  </a:extLst>
                </p14:cNvPr>
                <p14:cNvContentPartPr/>
                <p14:nvPr/>
              </p14:nvContentPartPr>
              <p14:xfrm>
                <a:off x="4636265" y="6456289"/>
                <a:ext cx="162720" cy="1076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D8C6435-A0BD-9964-A473-853964EAA7CF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627625" y="6447649"/>
                  <a:ext cx="18036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5D31DF39-8FEB-F026-6C2F-CF34D50042C5}"/>
              </a:ext>
            </a:extLst>
          </p:cNvPr>
          <p:cNvGrpSpPr/>
          <p:nvPr/>
        </p:nvGrpSpPr>
        <p:grpSpPr>
          <a:xfrm>
            <a:off x="5053145" y="6411289"/>
            <a:ext cx="1285920" cy="158040"/>
            <a:chOff x="5053145" y="6411289"/>
            <a:chExt cx="1285920" cy="15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AA82F83-F500-86E8-2F67-88A2DAD34CA4}"/>
                    </a:ext>
                  </a:extLst>
                </p14:cNvPr>
                <p14:cNvContentPartPr/>
                <p14:nvPr/>
              </p14:nvContentPartPr>
              <p14:xfrm>
                <a:off x="5054945" y="6454489"/>
                <a:ext cx="26280" cy="1116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AA82F83-F500-86E8-2F67-88A2DAD34CA4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046305" y="6445489"/>
                  <a:ext cx="439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66BFC68-284D-6D45-40EF-86DB9E311AED}"/>
                    </a:ext>
                  </a:extLst>
                </p14:cNvPr>
                <p14:cNvContentPartPr/>
                <p14:nvPr/>
              </p14:nvContentPartPr>
              <p14:xfrm>
                <a:off x="5062145" y="6411289"/>
                <a:ext cx="115200" cy="230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66BFC68-284D-6D45-40EF-86DB9E311AED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053145" y="6402289"/>
                  <a:ext cx="1328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87A5A3B-AE42-2F2C-6E01-3C5B467C5EA1}"/>
                    </a:ext>
                  </a:extLst>
                </p14:cNvPr>
                <p14:cNvContentPartPr/>
                <p14:nvPr/>
              </p14:nvContentPartPr>
              <p14:xfrm>
                <a:off x="5053145" y="6474289"/>
                <a:ext cx="269640" cy="892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87A5A3B-AE42-2F2C-6E01-3C5B467C5EA1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044505" y="6465649"/>
                  <a:ext cx="2872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6BB5C7A9-FD28-45D1-76E1-DE927B7EC3A8}"/>
                    </a:ext>
                  </a:extLst>
                </p14:cNvPr>
                <p14:cNvContentPartPr/>
                <p14:nvPr/>
              </p14:nvContentPartPr>
              <p14:xfrm>
                <a:off x="5237105" y="6421009"/>
                <a:ext cx="90360" cy="781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6BB5C7A9-FD28-45D1-76E1-DE927B7EC3A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228105" y="6412369"/>
                  <a:ext cx="1080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C8DCAC53-0819-9FEB-9175-2D4FA4CBCB0E}"/>
                    </a:ext>
                  </a:extLst>
                </p14:cNvPr>
                <p14:cNvContentPartPr/>
                <p14:nvPr/>
              </p14:nvContentPartPr>
              <p14:xfrm>
                <a:off x="5364905" y="6430009"/>
                <a:ext cx="125280" cy="1321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8DCAC53-0819-9FEB-9175-2D4FA4CBCB0E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356265" y="6421009"/>
                  <a:ext cx="1429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95A42883-8B44-121B-B676-B9CCDB049530}"/>
                    </a:ext>
                  </a:extLst>
                </p14:cNvPr>
                <p14:cNvContentPartPr/>
                <p14:nvPr/>
              </p14:nvContentPartPr>
              <p14:xfrm>
                <a:off x="5365265" y="6494809"/>
                <a:ext cx="90000" cy="61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95A42883-8B44-121B-B676-B9CCDB049530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5356265" y="6486169"/>
                  <a:ext cx="1076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CC6BACC2-3A20-FC77-8701-9065740AE783}"/>
                    </a:ext>
                  </a:extLst>
                </p14:cNvPr>
                <p14:cNvContentPartPr/>
                <p14:nvPr/>
              </p14:nvContentPartPr>
              <p14:xfrm>
                <a:off x="5531945" y="6448009"/>
                <a:ext cx="129240" cy="112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CC6BACC2-3A20-FC77-8701-9065740AE783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5522945" y="6439369"/>
                  <a:ext cx="1468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7215582-3F36-1759-FB30-3AE1DF25A017}"/>
                    </a:ext>
                  </a:extLst>
                </p14:cNvPr>
                <p14:cNvContentPartPr/>
                <p14:nvPr/>
              </p14:nvContentPartPr>
              <p14:xfrm>
                <a:off x="5747225" y="6454489"/>
                <a:ext cx="25560" cy="1044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7215582-3F36-1759-FB30-3AE1DF25A017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5738225" y="6445489"/>
                  <a:ext cx="432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467AED32-1136-1A5E-1F5A-B220E6AB25CC}"/>
                    </a:ext>
                  </a:extLst>
                </p14:cNvPr>
                <p14:cNvContentPartPr/>
                <p14:nvPr/>
              </p14:nvContentPartPr>
              <p14:xfrm>
                <a:off x="5758385" y="6422449"/>
                <a:ext cx="94680" cy="1238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467AED32-1136-1A5E-1F5A-B220E6AB25CC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5749745" y="6413449"/>
                  <a:ext cx="1123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10F81890-96EC-45F2-E86C-588FCA55F78D}"/>
                    </a:ext>
                  </a:extLst>
                </p14:cNvPr>
                <p14:cNvContentPartPr/>
                <p14:nvPr/>
              </p14:nvContentPartPr>
              <p14:xfrm>
                <a:off x="5863505" y="6442249"/>
                <a:ext cx="81360" cy="1026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10F81890-96EC-45F2-E86C-588FCA55F78D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5854505" y="6433249"/>
                  <a:ext cx="990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3E34ABD-AEED-088A-B5F5-70BE9E873DBF}"/>
                    </a:ext>
                  </a:extLst>
                </p14:cNvPr>
                <p14:cNvContentPartPr/>
                <p14:nvPr/>
              </p14:nvContentPartPr>
              <p14:xfrm>
                <a:off x="5885465" y="6448009"/>
                <a:ext cx="218880" cy="1213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3E34ABD-AEED-088A-B5F5-70BE9E873DBF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5876825" y="6439009"/>
                  <a:ext cx="2365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C8D20567-DF8B-19C8-8DC6-33C069E369DD}"/>
                    </a:ext>
                  </a:extLst>
                </p14:cNvPr>
                <p14:cNvContentPartPr/>
                <p14:nvPr/>
              </p14:nvContentPartPr>
              <p14:xfrm>
                <a:off x="6129905" y="6431449"/>
                <a:ext cx="209160" cy="1026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C8D20567-DF8B-19C8-8DC6-33C069E369DD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121265" y="6422449"/>
                  <a:ext cx="226800" cy="12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FFD66CE1-2274-C9BA-67DA-71A6F31CFD2E}"/>
                  </a:ext>
                </a:extLst>
              </p14:cNvPr>
              <p14:cNvContentPartPr/>
              <p14:nvPr/>
            </p14:nvContentPartPr>
            <p14:xfrm>
              <a:off x="4050438" y="3492932"/>
              <a:ext cx="903960" cy="29052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FFD66CE1-2274-C9BA-67DA-71A6F31CFD2E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4041438" y="3484292"/>
                <a:ext cx="921600" cy="30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5078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650204-C21A-8E34-7096-5D782349D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162" y="0"/>
            <a:ext cx="5184743" cy="3525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EA234A-99B0-801A-4E23-8E7677B64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28" y="3537580"/>
            <a:ext cx="4864231" cy="33204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6F93DE-C38D-B02B-03A8-57C095582B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641" y="3569717"/>
            <a:ext cx="4829666" cy="328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382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2888903-8D98-03DC-81CB-D34A1F7A18CD}"/>
              </a:ext>
            </a:extLst>
          </p:cNvPr>
          <p:cNvGrpSpPr/>
          <p:nvPr/>
        </p:nvGrpSpPr>
        <p:grpSpPr>
          <a:xfrm>
            <a:off x="57678" y="132332"/>
            <a:ext cx="473400" cy="367920"/>
            <a:chOff x="57678" y="132332"/>
            <a:chExt cx="473400" cy="36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03F6C9F-8429-E844-A2C9-2E8854308F08}"/>
                    </a:ext>
                  </a:extLst>
                </p14:cNvPr>
                <p14:cNvContentPartPr/>
                <p14:nvPr/>
              </p14:nvContentPartPr>
              <p14:xfrm>
                <a:off x="221838" y="243572"/>
                <a:ext cx="84600" cy="1245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03F6C9F-8429-E844-A2C9-2E8854308F0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2838" y="234572"/>
                  <a:ext cx="1022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15082A8-E574-5F12-3664-3BDCC4BFDAB8}"/>
                    </a:ext>
                  </a:extLst>
                </p14:cNvPr>
                <p14:cNvContentPartPr/>
                <p14:nvPr/>
              </p14:nvContentPartPr>
              <p14:xfrm>
                <a:off x="339558" y="278132"/>
                <a:ext cx="91440" cy="1036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15082A8-E574-5F12-3664-3BDCC4BFDAB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0918" y="269492"/>
                  <a:ext cx="1090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CF45E9C-5A96-A1CD-9476-8B19FCF1B731}"/>
                    </a:ext>
                  </a:extLst>
                </p14:cNvPr>
                <p14:cNvContentPartPr/>
                <p14:nvPr/>
              </p14:nvContentPartPr>
              <p14:xfrm>
                <a:off x="57678" y="132332"/>
                <a:ext cx="473400" cy="367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CF45E9C-5A96-A1CD-9476-8B19FCF1B73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038" y="123332"/>
                  <a:ext cx="491040" cy="3855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967690F-7043-91C3-D559-A538E8C83B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97" y="203746"/>
            <a:ext cx="9311926" cy="4661804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11C42957-B413-F4EC-8522-F11294E46EF5}"/>
              </a:ext>
            </a:extLst>
          </p:cNvPr>
          <p:cNvGrpSpPr/>
          <p:nvPr/>
        </p:nvGrpSpPr>
        <p:grpSpPr>
          <a:xfrm>
            <a:off x="9855803" y="2276320"/>
            <a:ext cx="1743120" cy="256320"/>
            <a:chOff x="10173581" y="6121136"/>
            <a:chExt cx="1743120" cy="25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4A0C126-6D33-3A52-64DD-FC849342B937}"/>
                    </a:ext>
                  </a:extLst>
                </p14:cNvPr>
                <p14:cNvContentPartPr/>
                <p14:nvPr/>
              </p14:nvContentPartPr>
              <p14:xfrm>
                <a:off x="10173581" y="6181256"/>
                <a:ext cx="238680" cy="138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4A0C126-6D33-3A52-64DD-FC849342B93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164581" y="6172616"/>
                  <a:ext cx="2563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BD6EEE0-9D8F-8FF6-81D0-E5D7CA75BF39}"/>
                    </a:ext>
                  </a:extLst>
                </p14:cNvPr>
                <p14:cNvContentPartPr/>
                <p14:nvPr/>
              </p14:nvContentPartPr>
              <p14:xfrm>
                <a:off x="10430261" y="6173696"/>
                <a:ext cx="128520" cy="120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BD6EEE0-9D8F-8FF6-81D0-E5D7CA75BF3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421621" y="6164696"/>
                  <a:ext cx="1461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C5A8160-5AB6-EAC2-7B81-33E916A52DF3}"/>
                    </a:ext>
                  </a:extLst>
                </p14:cNvPr>
                <p14:cNvContentPartPr/>
                <p14:nvPr/>
              </p14:nvContentPartPr>
              <p14:xfrm>
                <a:off x="10604861" y="6229496"/>
                <a:ext cx="97560" cy="34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C5A8160-5AB6-EAC2-7B81-33E916A52DF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595861" y="6220496"/>
                  <a:ext cx="1152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047C456-EF2B-53B3-3F43-00F0284AC5E6}"/>
                    </a:ext>
                  </a:extLst>
                </p14:cNvPr>
                <p14:cNvContentPartPr/>
                <p14:nvPr/>
              </p14:nvContentPartPr>
              <p14:xfrm>
                <a:off x="10813661" y="6261176"/>
                <a:ext cx="13680" cy="98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047C456-EF2B-53B3-3F43-00F0284AC5E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804661" y="6252176"/>
                  <a:ext cx="313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3E6CE14-0053-7C97-969A-66D2DC1A85EC}"/>
                    </a:ext>
                  </a:extLst>
                </p14:cNvPr>
                <p14:cNvContentPartPr/>
                <p14:nvPr/>
              </p14:nvContentPartPr>
              <p14:xfrm>
                <a:off x="10817621" y="6173696"/>
                <a:ext cx="113400" cy="145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3E6CE14-0053-7C97-969A-66D2DC1A85E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808981" y="6164696"/>
                  <a:ext cx="1310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C25F7A5-0EFD-AA33-15B6-38C3229E60E6}"/>
                    </a:ext>
                  </a:extLst>
                </p14:cNvPr>
                <p14:cNvContentPartPr/>
                <p14:nvPr/>
              </p14:nvContentPartPr>
              <p14:xfrm>
                <a:off x="10945781" y="6244616"/>
                <a:ext cx="59400" cy="64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C25F7A5-0EFD-AA33-15B6-38C3229E60E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937141" y="6235976"/>
                  <a:ext cx="770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10CAFE9-B9A5-7755-D1A3-EE507C62905D}"/>
                    </a:ext>
                  </a:extLst>
                </p14:cNvPr>
                <p14:cNvContentPartPr/>
                <p14:nvPr/>
              </p14:nvContentPartPr>
              <p14:xfrm>
                <a:off x="10890701" y="6171536"/>
                <a:ext cx="144720" cy="77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10CAFE9-B9A5-7755-D1A3-EE507C62905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882061" y="6162536"/>
                  <a:ext cx="1623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F025B5C-7AB0-A909-FA10-AE057F3989C7}"/>
                    </a:ext>
                  </a:extLst>
                </p14:cNvPr>
                <p14:cNvContentPartPr/>
                <p14:nvPr/>
              </p14:nvContentPartPr>
              <p14:xfrm>
                <a:off x="11056301" y="6203576"/>
                <a:ext cx="104400" cy="113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F025B5C-7AB0-A909-FA10-AE057F3989C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047661" y="6194936"/>
                  <a:ext cx="1220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B4174BA-4E2F-9E71-11FA-084DB26B4CB7}"/>
                    </a:ext>
                  </a:extLst>
                </p14:cNvPr>
                <p14:cNvContentPartPr/>
                <p14:nvPr/>
              </p14:nvContentPartPr>
              <p14:xfrm>
                <a:off x="11072141" y="6187736"/>
                <a:ext cx="62280" cy="12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B4174BA-4E2F-9E71-11FA-084DB26B4CB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063501" y="6179096"/>
                  <a:ext cx="799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94BE1AA-F4AA-6E02-D917-9EABD223513B}"/>
                    </a:ext>
                  </a:extLst>
                </p14:cNvPr>
                <p14:cNvContentPartPr/>
                <p14:nvPr/>
              </p14:nvContentPartPr>
              <p14:xfrm>
                <a:off x="10728701" y="6276296"/>
                <a:ext cx="21960" cy="101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94BE1AA-F4AA-6E02-D917-9EABD223513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720061" y="6267296"/>
                  <a:ext cx="39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E750AFC-4E64-01DA-4228-3B3BADB97DDF}"/>
                    </a:ext>
                  </a:extLst>
                </p14:cNvPr>
                <p14:cNvContentPartPr/>
                <p14:nvPr/>
              </p14:nvContentPartPr>
              <p14:xfrm>
                <a:off x="10712501" y="6198896"/>
                <a:ext cx="64440" cy="104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E750AFC-4E64-01DA-4228-3B3BADB97DD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703501" y="6189896"/>
                  <a:ext cx="820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0DDD849-9A7A-5275-3543-ABC4D3B636E7}"/>
                    </a:ext>
                  </a:extLst>
                </p14:cNvPr>
                <p14:cNvContentPartPr/>
                <p14:nvPr/>
              </p14:nvContentPartPr>
              <p14:xfrm>
                <a:off x="11062781" y="6258656"/>
                <a:ext cx="54720" cy="15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0DDD849-9A7A-5275-3543-ABC4D3B636E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054141" y="6250016"/>
                  <a:ext cx="723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0A78518-9FC7-A4F4-2964-9E2CFEE28809}"/>
                    </a:ext>
                  </a:extLst>
                </p14:cNvPr>
                <p14:cNvContentPartPr/>
                <p14:nvPr/>
              </p14:nvContentPartPr>
              <p14:xfrm>
                <a:off x="11201021" y="6200336"/>
                <a:ext cx="126000" cy="123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0A78518-9FC7-A4F4-2964-9E2CFEE2880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192381" y="6191336"/>
                  <a:ext cx="1436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E618EE2-9B06-B32D-3798-4BB73D72FE43}"/>
                    </a:ext>
                  </a:extLst>
                </p14:cNvPr>
                <p14:cNvContentPartPr/>
                <p14:nvPr/>
              </p14:nvContentPartPr>
              <p14:xfrm>
                <a:off x="11364821" y="6221216"/>
                <a:ext cx="18360" cy="90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E618EE2-9B06-B32D-3798-4BB73D72FE4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356181" y="6212576"/>
                  <a:ext cx="360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0ED869C-6C9C-FD96-CA3F-CC2096BA2844}"/>
                    </a:ext>
                  </a:extLst>
                </p14:cNvPr>
                <p14:cNvContentPartPr/>
                <p14:nvPr/>
              </p14:nvContentPartPr>
              <p14:xfrm>
                <a:off x="11324861" y="6169736"/>
                <a:ext cx="121680" cy="90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0ED869C-6C9C-FD96-CA3F-CC2096BA284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1316221" y="6161096"/>
                  <a:ext cx="1393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166C6FA-B6B2-A8E6-D914-1DC64E31009F}"/>
                    </a:ext>
                  </a:extLst>
                </p14:cNvPr>
                <p14:cNvContentPartPr/>
                <p14:nvPr/>
              </p14:nvContentPartPr>
              <p14:xfrm>
                <a:off x="11470301" y="6211856"/>
                <a:ext cx="23040" cy="64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166C6FA-B6B2-A8E6-D914-1DC64E31009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461301" y="6203216"/>
                  <a:ext cx="406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B762184-8CEA-72A6-594F-17C73D84538B}"/>
                    </a:ext>
                  </a:extLst>
                </p14:cNvPr>
                <p14:cNvContentPartPr/>
                <p14:nvPr/>
              </p14:nvContentPartPr>
              <p14:xfrm>
                <a:off x="11443301" y="6150296"/>
                <a:ext cx="169920" cy="144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B762184-8CEA-72A6-594F-17C73D84538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434301" y="6141656"/>
                  <a:ext cx="1875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FDEAD8B-A60E-D1E2-7364-819A262400F1}"/>
                    </a:ext>
                  </a:extLst>
                </p14:cNvPr>
                <p14:cNvContentPartPr/>
                <p14:nvPr/>
              </p14:nvContentPartPr>
              <p14:xfrm>
                <a:off x="11668301" y="6181616"/>
                <a:ext cx="190080" cy="112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FDEAD8B-A60E-D1E2-7364-819A262400F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659301" y="6172976"/>
                  <a:ext cx="2077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B1847C5-6D91-7CB4-B8B2-779D253EB11A}"/>
                    </a:ext>
                  </a:extLst>
                </p14:cNvPr>
                <p14:cNvContentPartPr/>
                <p14:nvPr/>
              </p14:nvContentPartPr>
              <p14:xfrm>
                <a:off x="11792141" y="6121136"/>
                <a:ext cx="124560" cy="43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B1847C5-6D91-7CB4-B8B2-779D253EB11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783141" y="6112496"/>
                  <a:ext cx="1422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EB6D1CE-80B3-2C75-DBF4-A6E890CADB11}"/>
                    </a:ext>
                  </a:extLst>
                </p14:cNvPr>
                <p14:cNvContentPartPr/>
                <p14:nvPr/>
              </p14:nvContentPartPr>
              <p14:xfrm>
                <a:off x="11767301" y="6219416"/>
                <a:ext cx="130320" cy="50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EB6D1CE-80B3-2C75-DBF4-A6E890CADB1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758661" y="6210776"/>
                  <a:ext cx="14796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F17E50B-A2EE-A086-C657-89D316BE336E}"/>
              </a:ext>
            </a:extLst>
          </p:cNvPr>
          <p:cNvGrpSpPr/>
          <p:nvPr/>
        </p:nvGrpSpPr>
        <p:grpSpPr>
          <a:xfrm>
            <a:off x="2651812" y="5284084"/>
            <a:ext cx="487440" cy="365040"/>
            <a:chOff x="2651812" y="5284084"/>
            <a:chExt cx="487440" cy="36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E1DEFF6-2D96-8EF1-8A97-1315870680C7}"/>
                    </a:ext>
                  </a:extLst>
                </p14:cNvPr>
                <p14:cNvContentPartPr/>
                <p14:nvPr/>
              </p14:nvContentPartPr>
              <p14:xfrm>
                <a:off x="2704012" y="5460844"/>
                <a:ext cx="119520" cy="100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E1DEFF6-2D96-8EF1-8A97-1315870680C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695012" y="5452204"/>
                  <a:ext cx="1371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913D4F6-0200-068C-CE4A-E0B578B94820}"/>
                    </a:ext>
                  </a:extLst>
                </p14:cNvPr>
                <p14:cNvContentPartPr/>
                <p14:nvPr/>
              </p14:nvContentPartPr>
              <p14:xfrm>
                <a:off x="2886172" y="5469844"/>
                <a:ext cx="97920" cy="105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913D4F6-0200-068C-CE4A-E0B578B9482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877532" y="5461204"/>
                  <a:ext cx="1155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4B18DE6-EEB6-B9E3-5153-E7BFE2C79585}"/>
                    </a:ext>
                  </a:extLst>
                </p14:cNvPr>
                <p14:cNvContentPartPr/>
                <p14:nvPr/>
              </p14:nvContentPartPr>
              <p14:xfrm>
                <a:off x="2651812" y="5284084"/>
                <a:ext cx="487440" cy="3650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4B18DE6-EEB6-B9E3-5153-E7BFE2C7958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643172" y="5275444"/>
                  <a:ext cx="505080" cy="38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3C43A43-A8A8-A0E8-89EC-B6F875158556}"/>
              </a:ext>
            </a:extLst>
          </p:cNvPr>
          <p:cNvGrpSpPr/>
          <p:nvPr/>
        </p:nvGrpSpPr>
        <p:grpSpPr>
          <a:xfrm>
            <a:off x="3320332" y="5416564"/>
            <a:ext cx="500040" cy="148680"/>
            <a:chOff x="3320332" y="5416564"/>
            <a:chExt cx="50004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F11661D-167A-4006-11C3-4570AEBC0EAC}"/>
                    </a:ext>
                  </a:extLst>
                </p14:cNvPr>
                <p14:cNvContentPartPr/>
                <p14:nvPr/>
              </p14:nvContentPartPr>
              <p14:xfrm>
                <a:off x="3320332" y="5416564"/>
                <a:ext cx="241920" cy="148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F11661D-167A-4006-11C3-4570AEBC0EA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311332" y="5407924"/>
                  <a:ext cx="2595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131AFC5-79C0-A792-D2BE-E888FC5660B4}"/>
                    </a:ext>
                  </a:extLst>
                </p14:cNvPr>
                <p14:cNvContentPartPr/>
                <p14:nvPr/>
              </p14:nvContentPartPr>
              <p14:xfrm>
                <a:off x="3444532" y="5420884"/>
                <a:ext cx="122760" cy="817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131AFC5-79C0-A792-D2BE-E888FC5660B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435532" y="5412244"/>
                  <a:ext cx="1404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9D8331B-5827-6654-98B8-4202D75260C2}"/>
                    </a:ext>
                  </a:extLst>
                </p14:cNvPr>
                <p14:cNvContentPartPr/>
                <p14:nvPr/>
              </p14:nvContentPartPr>
              <p14:xfrm>
                <a:off x="3605812" y="5447884"/>
                <a:ext cx="214560" cy="82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9D8331B-5827-6654-98B8-4202D75260C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597172" y="5439244"/>
                  <a:ext cx="23220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0504244-80F8-64D5-2022-0D214D2E8F12}"/>
              </a:ext>
            </a:extLst>
          </p:cNvPr>
          <p:cNvGrpSpPr/>
          <p:nvPr/>
        </p:nvGrpSpPr>
        <p:grpSpPr>
          <a:xfrm>
            <a:off x="4080652" y="5398204"/>
            <a:ext cx="813240" cy="162360"/>
            <a:chOff x="4080652" y="5398204"/>
            <a:chExt cx="813240" cy="16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4105C21-001D-AB1E-D6B3-5160D3474942}"/>
                    </a:ext>
                  </a:extLst>
                </p14:cNvPr>
                <p14:cNvContentPartPr/>
                <p14:nvPr/>
              </p14:nvContentPartPr>
              <p14:xfrm>
                <a:off x="4080652" y="5427364"/>
                <a:ext cx="48240" cy="1180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4105C21-001D-AB1E-D6B3-5160D347494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071652" y="5418724"/>
                  <a:ext cx="658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D94669-858F-655D-0705-6F6BB8456D97}"/>
                    </a:ext>
                  </a:extLst>
                </p14:cNvPr>
                <p14:cNvContentPartPr/>
                <p14:nvPr/>
              </p14:nvContentPartPr>
              <p14:xfrm>
                <a:off x="4080652" y="5398204"/>
                <a:ext cx="63360" cy="65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D94669-858F-655D-0705-6F6BB8456D9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071652" y="5389204"/>
                  <a:ext cx="810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1FF1A88-BA3C-7321-7192-9348BEAD744D}"/>
                    </a:ext>
                  </a:extLst>
                </p14:cNvPr>
                <p14:cNvContentPartPr/>
                <p14:nvPr/>
              </p14:nvContentPartPr>
              <p14:xfrm>
                <a:off x="4167772" y="5424484"/>
                <a:ext cx="126720" cy="1080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1FF1A88-BA3C-7321-7192-9348BEAD744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158772" y="5415844"/>
                  <a:ext cx="1443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9C635F9-DBFD-1BB8-8AB1-B2B6228892E0}"/>
                    </a:ext>
                  </a:extLst>
                </p14:cNvPr>
                <p14:cNvContentPartPr/>
                <p14:nvPr/>
              </p14:nvContentPartPr>
              <p14:xfrm>
                <a:off x="4340212" y="5425564"/>
                <a:ext cx="253800" cy="119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9C635F9-DBFD-1BB8-8AB1-B2B6228892E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331572" y="5416924"/>
                  <a:ext cx="2714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160DEBE-82F2-9777-A8ED-8EAB8D8C21B5}"/>
                    </a:ext>
                  </a:extLst>
                </p14:cNvPr>
                <p14:cNvContentPartPr/>
                <p14:nvPr/>
              </p14:nvContentPartPr>
              <p14:xfrm>
                <a:off x="4548652" y="5535004"/>
                <a:ext cx="63720" cy="9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160DEBE-82F2-9777-A8ED-8EAB8D8C21B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539652" y="5526364"/>
                  <a:ext cx="813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8505F8D-698A-5E2D-3F4B-098D12FA689D}"/>
                    </a:ext>
                  </a:extLst>
                </p14:cNvPr>
                <p14:cNvContentPartPr/>
                <p14:nvPr/>
              </p14:nvContentPartPr>
              <p14:xfrm>
                <a:off x="4655572" y="5421964"/>
                <a:ext cx="210960" cy="138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8505F8D-698A-5E2D-3F4B-098D12FA689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646932" y="5413324"/>
                  <a:ext cx="2286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A3C45B4-9D56-628C-D221-A8730098A82F}"/>
                    </a:ext>
                  </a:extLst>
                </p14:cNvPr>
                <p14:cNvContentPartPr/>
                <p14:nvPr/>
              </p14:nvContentPartPr>
              <p14:xfrm>
                <a:off x="4813252" y="5423404"/>
                <a:ext cx="80640" cy="666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A3C45B4-9D56-628C-D221-A8730098A82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804252" y="5414404"/>
                  <a:ext cx="98280" cy="84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2397FB9-FCB5-BA90-C0FC-39C3AA69688D}"/>
                  </a:ext>
                </a:extLst>
              </p14:cNvPr>
              <p14:cNvContentPartPr/>
              <p14:nvPr/>
            </p14:nvContentPartPr>
            <p14:xfrm>
              <a:off x="5274772" y="5414764"/>
              <a:ext cx="163440" cy="1443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2397FB9-FCB5-BA90-C0FC-39C3AA69688D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265772" y="5405764"/>
                <a:ext cx="18108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98F9D8EF-9855-987C-DC7B-319BBED5FB26}"/>
              </a:ext>
            </a:extLst>
          </p:cNvPr>
          <p:cNvGrpSpPr/>
          <p:nvPr/>
        </p:nvGrpSpPr>
        <p:grpSpPr>
          <a:xfrm>
            <a:off x="5812972" y="5405044"/>
            <a:ext cx="1329120" cy="161280"/>
            <a:chOff x="5812972" y="5405044"/>
            <a:chExt cx="1329120" cy="16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BFEACA7-4D1F-C9F5-655C-D0EC330511BB}"/>
                    </a:ext>
                  </a:extLst>
                </p14:cNvPr>
                <p14:cNvContentPartPr/>
                <p14:nvPr/>
              </p14:nvContentPartPr>
              <p14:xfrm>
                <a:off x="5812972" y="5436724"/>
                <a:ext cx="134640" cy="129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BFEACA7-4D1F-C9F5-655C-D0EC330511B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803972" y="5428084"/>
                  <a:ext cx="1522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B39573F-B3FB-280F-DD12-8EFF571FF60E}"/>
                    </a:ext>
                  </a:extLst>
                </p14:cNvPr>
                <p14:cNvContentPartPr/>
                <p14:nvPr/>
              </p14:nvContentPartPr>
              <p14:xfrm>
                <a:off x="5953012" y="5462644"/>
                <a:ext cx="116640" cy="932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B39573F-B3FB-280F-DD12-8EFF571FF60E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944012" y="5453644"/>
                  <a:ext cx="1342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7CDFC42-CEDC-C684-F2C1-F5163FFC3DC3}"/>
                    </a:ext>
                  </a:extLst>
                </p14:cNvPr>
                <p14:cNvContentPartPr/>
                <p14:nvPr/>
              </p14:nvContentPartPr>
              <p14:xfrm>
                <a:off x="5925292" y="5422684"/>
                <a:ext cx="162000" cy="734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7CDFC42-CEDC-C684-F2C1-F5163FFC3DC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916652" y="5414044"/>
                  <a:ext cx="1796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56D6DD2-DB6A-80F6-BF06-62BE018C2CF1}"/>
                    </a:ext>
                  </a:extLst>
                </p14:cNvPr>
                <p14:cNvContentPartPr/>
                <p14:nvPr/>
              </p14:nvContentPartPr>
              <p14:xfrm>
                <a:off x="6131932" y="5405044"/>
                <a:ext cx="246600" cy="1450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56D6DD2-DB6A-80F6-BF06-62BE018C2CF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123292" y="5396404"/>
                  <a:ext cx="2642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604A14E-F386-EEB2-AB51-CC571B0B908A}"/>
                    </a:ext>
                  </a:extLst>
                </p14:cNvPr>
                <p14:cNvContentPartPr/>
                <p14:nvPr/>
              </p14:nvContentPartPr>
              <p14:xfrm>
                <a:off x="6277732" y="5418004"/>
                <a:ext cx="95400" cy="56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604A14E-F386-EEB2-AB51-CC571B0B908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268732" y="5409364"/>
                  <a:ext cx="1130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F64BEB4-0352-4523-A560-705AE4F302D9}"/>
                    </a:ext>
                  </a:extLst>
                </p14:cNvPr>
                <p14:cNvContentPartPr/>
                <p14:nvPr/>
              </p14:nvContentPartPr>
              <p14:xfrm>
                <a:off x="6416332" y="5435644"/>
                <a:ext cx="111960" cy="975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F64BEB4-0352-4523-A560-705AE4F302D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407692" y="5427004"/>
                  <a:ext cx="1296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FD789CE-298A-1EAF-E63D-2966645ACA4C}"/>
                    </a:ext>
                  </a:extLst>
                </p14:cNvPr>
                <p14:cNvContentPartPr/>
                <p14:nvPr/>
              </p14:nvContentPartPr>
              <p14:xfrm>
                <a:off x="6605692" y="5448604"/>
                <a:ext cx="164520" cy="1033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FD789CE-298A-1EAF-E63D-2966645ACA4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596692" y="5439604"/>
                  <a:ext cx="1821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E82639C-4D7E-BD51-65E1-7405039D4D55}"/>
                    </a:ext>
                  </a:extLst>
                </p14:cNvPr>
                <p14:cNvContentPartPr/>
                <p14:nvPr/>
              </p14:nvContentPartPr>
              <p14:xfrm>
                <a:off x="6848332" y="5463364"/>
                <a:ext cx="89280" cy="777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E82639C-4D7E-BD51-65E1-7405039D4D5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839332" y="5454724"/>
                  <a:ext cx="1069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7507B7B-6585-D8B7-1994-D31A8720FEE3}"/>
                    </a:ext>
                  </a:extLst>
                </p14:cNvPr>
                <p14:cNvContentPartPr/>
                <p14:nvPr/>
              </p14:nvContentPartPr>
              <p14:xfrm>
                <a:off x="7000252" y="5461204"/>
                <a:ext cx="141840" cy="99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7507B7B-6585-D8B7-1994-D31A8720FEE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991612" y="5452564"/>
                  <a:ext cx="159480" cy="11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79361CB-4F0E-8241-F9C7-6E3D57BDE27D}"/>
              </a:ext>
            </a:extLst>
          </p:cNvPr>
          <p:cNvGrpSpPr/>
          <p:nvPr/>
        </p:nvGrpSpPr>
        <p:grpSpPr>
          <a:xfrm>
            <a:off x="6948017" y="4219385"/>
            <a:ext cx="449280" cy="204120"/>
            <a:chOff x="7341209" y="4566857"/>
            <a:chExt cx="449280" cy="20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F643755-562E-C242-C7B3-5FD8F74AD37F}"/>
                    </a:ext>
                  </a:extLst>
                </p14:cNvPr>
                <p14:cNvContentPartPr/>
                <p14:nvPr/>
              </p14:nvContentPartPr>
              <p14:xfrm>
                <a:off x="7341209" y="4638137"/>
                <a:ext cx="304200" cy="50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F643755-562E-C242-C7B3-5FD8F74AD37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332569" y="4629497"/>
                  <a:ext cx="3218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E929E88-4D71-95CC-88AB-C1B086ECE425}"/>
                    </a:ext>
                  </a:extLst>
                </p14:cNvPr>
                <p14:cNvContentPartPr/>
                <p14:nvPr/>
              </p14:nvContentPartPr>
              <p14:xfrm>
                <a:off x="7378649" y="4692137"/>
                <a:ext cx="239040" cy="219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E929E88-4D71-95CC-88AB-C1B086ECE42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370009" y="4683137"/>
                  <a:ext cx="2566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9CDABA3-031C-658D-ED54-48930DEA2FBA}"/>
                    </a:ext>
                  </a:extLst>
                </p14:cNvPr>
                <p14:cNvContentPartPr/>
                <p14:nvPr/>
              </p14:nvContentPartPr>
              <p14:xfrm>
                <a:off x="7623449" y="4566857"/>
                <a:ext cx="167040" cy="2041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9CDABA3-031C-658D-ED54-48930DEA2FB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614449" y="4558217"/>
                  <a:ext cx="18468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07692BE-5A00-0DE7-0DE0-B22358B57ACF}"/>
              </a:ext>
            </a:extLst>
          </p:cNvPr>
          <p:cNvGrpSpPr/>
          <p:nvPr/>
        </p:nvGrpSpPr>
        <p:grpSpPr>
          <a:xfrm>
            <a:off x="7591697" y="4174385"/>
            <a:ext cx="963360" cy="215640"/>
            <a:chOff x="7984889" y="4521857"/>
            <a:chExt cx="963360" cy="21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3EC9C47-07FC-C3D1-696D-501E9EBA4AE1}"/>
                    </a:ext>
                  </a:extLst>
                </p14:cNvPr>
                <p14:cNvContentPartPr/>
                <p14:nvPr/>
              </p14:nvContentPartPr>
              <p14:xfrm>
                <a:off x="7984889" y="4601417"/>
                <a:ext cx="282960" cy="133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3EC9C47-07FC-C3D1-696D-501E9EBA4AE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975889" y="4592777"/>
                  <a:ext cx="3006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0139541-A545-636D-7B87-6EF8AB87C42B}"/>
                    </a:ext>
                  </a:extLst>
                </p14:cNvPr>
                <p14:cNvContentPartPr/>
                <p14:nvPr/>
              </p14:nvContentPartPr>
              <p14:xfrm>
                <a:off x="8195129" y="4548137"/>
                <a:ext cx="113400" cy="82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0139541-A545-636D-7B87-6EF8AB87C42B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186129" y="4539497"/>
                  <a:ext cx="1310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196F109-D32F-144E-D5DF-BFF9F8A780C3}"/>
                    </a:ext>
                  </a:extLst>
                </p14:cNvPr>
                <p14:cNvContentPartPr/>
                <p14:nvPr/>
              </p14:nvContentPartPr>
              <p14:xfrm>
                <a:off x="8355329" y="4521857"/>
                <a:ext cx="146520" cy="1652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196F109-D32F-144E-D5DF-BFF9F8A780C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346689" y="4513217"/>
                  <a:ext cx="16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6C5AB51-3AA1-6454-04EC-C847F7DD8780}"/>
                    </a:ext>
                  </a:extLst>
                </p14:cNvPr>
                <p14:cNvContentPartPr/>
                <p14:nvPr/>
              </p14:nvContentPartPr>
              <p14:xfrm>
                <a:off x="8494289" y="4536617"/>
                <a:ext cx="201240" cy="1602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6C5AB51-3AA1-6454-04EC-C847F7DD878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485649" y="4527977"/>
                  <a:ext cx="2188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06BEACB-747C-2B01-4468-03E755490CF3}"/>
                    </a:ext>
                  </a:extLst>
                </p14:cNvPr>
                <p14:cNvContentPartPr/>
                <p14:nvPr/>
              </p14:nvContentPartPr>
              <p14:xfrm>
                <a:off x="8744489" y="4587377"/>
                <a:ext cx="203760" cy="1501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06BEACB-747C-2B01-4468-03E755490CF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735849" y="4578377"/>
                  <a:ext cx="2214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2FA2B2A-10DA-CB70-D6BF-D0C20F72B5CA}"/>
                    </a:ext>
                  </a:extLst>
                </p14:cNvPr>
                <p14:cNvContentPartPr/>
                <p14:nvPr/>
              </p14:nvContentPartPr>
              <p14:xfrm>
                <a:off x="8817569" y="4706177"/>
                <a:ext cx="120240" cy="28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2FA2B2A-10DA-CB70-D6BF-D0C20F72B5C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808929" y="4697177"/>
                  <a:ext cx="137880" cy="2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F84F207-4DAC-D46A-5699-2360294C6CF7}"/>
              </a:ext>
            </a:extLst>
          </p:cNvPr>
          <p:cNvGrpSpPr/>
          <p:nvPr/>
        </p:nvGrpSpPr>
        <p:grpSpPr>
          <a:xfrm>
            <a:off x="8795897" y="4246025"/>
            <a:ext cx="972360" cy="148680"/>
            <a:chOff x="9189089" y="4593497"/>
            <a:chExt cx="9723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D3EAB6B-EA30-7FE7-86E4-58C3D487BAE5}"/>
                    </a:ext>
                  </a:extLst>
                </p14:cNvPr>
                <p14:cNvContentPartPr/>
                <p14:nvPr/>
              </p14:nvContentPartPr>
              <p14:xfrm>
                <a:off x="9189089" y="4607177"/>
                <a:ext cx="116640" cy="878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D3EAB6B-EA30-7FE7-86E4-58C3D487BAE5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180449" y="4598537"/>
                  <a:ext cx="1342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882A693-5428-7C1B-64C3-1E895D10AD3A}"/>
                    </a:ext>
                  </a:extLst>
                </p14:cNvPr>
                <p14:cNvContentPartPr/>
                <p14:nvPr/>
              </p14:nvContentPartPr>
              <p14:xfrm>
                <a:off x="9318329" y="4594937"/>
                <a:ext cx="169920" cy="103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882A693-5428-7C1B-64C3-1E895D10AD3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309689" y="4586297"/>
                  <a:ext cx="1875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EC67A36-FF3C-224E-0B5A-DC0A22FD9C3B}"/>
                    </a:ext>
                  </a:extLst>
                </p14:cNvPr>
                <p14:cNvContentPartPr/>
                <p14:nvPr/>
              </p14:nvContentPartPr>
              <p14:xfrm>
                <a:off x="9484649" y="4601777"/>
                <a:ext cx="194760" cy="1285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EC67A36-FF3C-224E-0B5A-DC0A22FD9C3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475649" y="4593137"/>
                  <a:ext cx="2124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64D703C-35A0-AFC2-73D9-6F16952E9789}"/>
                    </a:ext>
                  </a:extLst>
                </p14:cNvPr>
                <p14:cNvContentPartPr/>
                <p14:nvPr/>
              </p14:nvContentPartPr>
              <p14:xfrm>
                <a:off x="9827369" y="4594577"/>
                <a:ext cx="145440" cy="136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64D703C-35A0-AFC2-73D9-6F16952E978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818729" y="4585937"/>
                  <a:ext cx="1630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B3FCA60-0FCE-DB12-8CA1-666F5A09D007}"/>
                    </a:ext>
                  </a:extLst>
                </p14:cNvPr>
                <p14:cNvContentPartPr/>
                <p14:nvPr/>
              </p14:nvContentPartPr>
              <p14:xfrm>
                <a:off x="10024289" y="4593497"/>
                <a:ext cx="128880" cy="1335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B3FCA60-0FCE-DB12-8CA1-666F5A09D00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015649" y="4584857"/>
                  <a:ext cx="1465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FA9E5C3-DAEE-569E-EBAE-DBC47D1A1543}"/>
                    </a:ext>
                  </a:extLst>
                </p14:cNvPr>
                <p14:cNvContentPartPr/>
                <p14:nvPr/>
              </p14:nvContentPartPr>
              <p14:xfrm>
                <a:off x="10048049" y="4648937"/>
                <a:ext cx="113400" cy="162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FA9E5C3-DAEE-569E-EBAE-DBC47D1A154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039409" y="4639937"/>
                  <a:ext cx="1310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E96E768-22FB-58FC-6A4E-7C18AF9CD596}"/>
                    </a:ext>
                  </a:extLst>
                </p14:cNvPr>
                <p14:cNvContentPartPr/>
                <p14:nvPr/>
              </p14:nvContentPartPr>
              <p14:xfrm>
                <a:off x="9733769" y="4630217"/>
                <a:ext cx="17280" cy="111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E96E768-22FB-58FC-6A4E-7C18AF9CD596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725129" y="4621217"/>
                  <a:ext cx="349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7A36153-13CF-7690-90AF-4A37164FA11E}"/>
                    </a:ext>
                  </a:extLst>
                </p14:cNvPr>
                <p14:cNvContentPartPr/>
                <p14:nvPr/>
              </p14:nvContentPartPr>
              <p14:xfrm>
                <a:off x="9698129" y="4602137"/>
                <a:ext cx="147960" cy="169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7A36153-13CF-7690-90AF-4A37164FA11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689489" y="4593137"/>
                  <a:ext cx="16560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1BF6878-F2FC-2E21-1026-C33C7358DABB}"/>
              </a:ext>
            </a:extLst>
          </p:cNvPr>
          <p:cNvGrpSpPr/>
          <p:nvPr/>
        </p:nvGrpSpPr>
        <p:grpSpPr>
          <a:xfrm>
            <a:off x="9993617" y="4191665"/>
            <a:ext cx="1309320" cy="194760"/>
            <a:chOff x="10386809" y="4539137"/>
            <a:chExt cx="1309320" cy="19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E40D97C-93B6-EBCA-1B0C-905C2CA77960}"/>
                    </a:ext>
                  </a:extLst>
                </p14:cNvPr>
                <p14:cNvContentPartPr/>
                <p14:nvPr/>
              </p14:nvContentPartPr>
              <p14:xfrm>
                <a:off x="10386809" y="4568297"/>
                <a:ext cx="144360" cy="1656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E40D97C-93B6-EBCA-1B0C-905C2CA7796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378169" y="4559657"/>
                  <a:ext cx="1620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70BDE11-D2A5-8394-CB93-F1FD903C0852}"/>
                    </a:ext>
                  </a:extLst>
                </p14:cNvPr>
                <p14:cNvContentPartPr/>
                <p14:nvPr/>
              </p14:nvContentPartPr>
              <p14:xfrm>
                <a:off x="10433249" y="4672697"/>
                <a:ext cx="97560" cy="126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70BDE11-D2A5-8394-CB93-F1FD903C0852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0424249" y="4664057"/>
                  <a:ext cx="1152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840CC02-2F2E-C43D-5572-2B6A42648679}"/>
                    </a:ext>
                  </a:extLst>
                </p14:cNvPr>
                <p14:cNvContentPartPr/>
                <p14:nvPr/>
              </p14:nvContentPartPr>
              <p14:xfrm>
                <a:off x="10595969" y="4561457"/>
                <a:ext cx="133560" cy="1396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840CC02-2F2E-C43D-5572-2B6A4264867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587329" y="4552817"/>
                  <a:ext cx="1512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5CFE2AD-342C-EB43-B61C-527ADAB407BA}"/>
                    </a:ext>
                  </a:extLst>
                </p14:cNvPr>
                <p14:cNvContentPartPr/>
                <p14:nvPr/>
              </p14:nvContentPartPr>
              <p14:xfrm>
                <a:off x="10931129" y="4581617"/>
                <a:ext cx="98640" cy="982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5CFE2AD-342C-EB43-B61C-527ADAB407B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922489" y="4572977"/>
                  <a:ext cx="1162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267403E-E09E-C414-2B1E-9965A6DC4225}"/>
                    </a:ext>
                  </a:extLst>
                </p14:cNvPr>
                <p14:cNvContentPartPr/>
                <p14:nvPr/>
              </p14:nvContentPartPr>
              <p14:xfrm>
                <a:off x="10775969" y="4569737"/>
                <a:ext cx="113760" cy="1432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267403E-E09E-C414-2B1E-9965A6DC4225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767329" y="4560737"/>
                  <a:ext cx="1314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241029E-88EB-7A50-3EAC-F2FF469F010A}"/>
                    </a:ext>
                  </a:extLst>
                </p14:cNvPr>
                <p14:cNvContentPartPr/>
                <p14:nvPr/>
              </p14:nvContentPartPr>
              <p14:xfrm>
                <a:off x="11079089" y="4545257"/>
                <a:ext cx="174960" cy="1497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241029E-88EB-7A50-3EAC-F2FF469F010A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1070089" y="4536617"/>
                  <a:ext cx="1926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B6ACB1B-B30C-2ECF-E439-7C196362F9B1}"/>
                    </a:ext>
                  </a:extLst>
                </p14:cNvPr>
                <p14:cNvContentPartPr/>
                <p14:nvPr/>
              </p14:nvContentPartPr>
              <p14:xfrm>
                <a:off x="11269529" y="4539137"/>
                <a:ext cx="128880" cy="1303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B6ACB1B-B30C-2ECF-E439-7C196362F9B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1260529" y="4530137"/>
                  <a:ext cx="1465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B014B01-8984-885C-2969-0FBF4E9E3FC3}"/>
                    </a:ext>
                  </a:extLst>
                </p14:cNvPr>
                <p14:cNvContentPartPr/>
                <p14:nvPr/>
              </p14:nvContentPartPr>
              <p14:xfrm>
                <a:off x="11465369" y="4569017"/>
                <a:ext cx="151920" cy="1047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B014B01-8984-885C-2969-0FBF4E9E3FC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1456369" y="4560017"/>
                  <a:ext cx="1695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9159AA4-0BC1-6E64-D21D-4E5C210518FC}"/>
                    </a:ext>
                  </a:extLst>
                </p14:cNvPr>
                <p14:cNvContentPartPr/>
                <p14:nvPr/>
              </p14:nvContentPartPr>
              <p14:xfrm>
                <a:off x="11690009" y="4587377"/>
                <a:ext cx="6120" cy="997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9159AA4-0BC1-6E64-D21D-4E5C210518FC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681369" y="4578377"/>
                  <a:ext cx="23760" cy="11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2B1A5699-2DD1-7A85-2906-DF6AEE86E44D}"/>
              </a:ext>
            </a:extLst>
          </p:cNvPr>
          <p:cNvGrpSpPr/>
          <p:nvPr/>
        </p:nvGrpSpPr>
        <p:grpSpPr>
          <a:xfrm>
            <a:off x="7653652" y="5428444"/>
            <a:ext cx="304560" cy="145800"/>
            <a:chOff x="7653652" y="5428444"/>
            <a:chExt cx="304560" cy="14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2C92CED-2EEF-6C3E-4C7A-E1BEA394F67D}"/>
                    </a:ext>
                  </a:extLst>
                </p14:cNvPr>
                <p14:cNvContentPartPr/>
                <p14:nvPr/>
              </p14:nvContentPartPr>
              <p14:xfrm>
                <a:off x="7653652" y="5428444"/>
                <a:ext cx="265320" cy="145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2C92CED-2EEF-6C3E-4C7A-E1BEA394F67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644652" y="5419444"/>
                  <a:ext cx="2829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5D620A3-D968-93BB-37AD-1F7FA552E69E}"/>
                    </a:ext>
                  </a:extLst>
                </p14:cNvPr>
                <p14:cNvContentPartPr/>
                <p14:nvPr/>
              </p14:nvContentPartPr>
              <p14:xfrm>
                <a:off x="7860652" y="5507644"/>
                <a:ext cx="97560" cy="216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5D620A3-D968-93BB-37AD-1F7FA552E69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851652" y="5498644"/>
                  <a:ext cx="11520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E719898F-4B7F-97FB-AEDF-DD980E815D0F}"/>
              </a:ext>
            </a:extLst>
          </p:cNvPr>
          <p:cNvGrpSpPr/>
          <p:nvPr/>
        </p:nvGrpSpPr>
        <p:grpSpPr>
          <a:xfrm>
            <a:off x="8316412" y="5406124"/>
            <a:ext cx="543240" cy="149400"/>
            <a:chOff x="8316412" y="5406124"/>
            <a:chExt cx="543240" cy="14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FD1CC14-1AB6-05AC-6EEB-D8F098D4685B}"/>
                    </a:ext>
                  </a:extLst>
                </p14:cNvPr>
                <p14:cNvContentPartPr/>
                <p14:nvPr/>
              </p14:nvContentPartPr>
              <p14:xfrm>
                <a:off x="8316412" y="5416924"/>
                <a:ext cx="106920" cy="1386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FD1CC14-1AB6-05AC-6EEB-D8F098D4685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307412" y="5407924"/>
                  <a:ext cx="1245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C133359-367B-7047-163B-3B9DB35F4808}"/>
                    </a:ext>
                  </a:extLst>
                </p14:cNvPr>
                <p14:cNvContentPartPr/>
                <p14:nvPr/>
              </p14:nvContentPartPr>
              <p14:xfrm>
                <a:off x="8365012" y="5499364"/>
                <a:ext cx="91800" cy="406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C133359-367B-7047-163B-3B9DB35F480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356012" y="5490724"/>
                  <a:ext cx="1094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C1A9085-D97A-BCD3-2B57-9085D7C1B3F5}"/>
                    </a:ext>
                  </a:extLst>
                </p14:cNvPr>
                <p14:cNvContentPartPr/>
                <p14:nvPr/>
              </p14:nvContentPartPr>
              <p14:xfrm>
                <a:off x="8483452" y="5406124"/>
                <a:ext cx="372240" cy="1454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C1A9085-D97A-BCD3-2B57-9085D7C1B3F5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474812" y="5397124"/>
                  <a:ext cx="3898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6CC7544-109C-6103-6BCF-F6BC78B5A1C6}"/>
                    </a:ext>
                  </a:extLst>
                </p14:cNvPr>
                <p14:cNvContentPartPr/>
                <p14:nvPr/>
              </p14:nvContentPartPr>
              <p14:xfrm>
                <a:off x="8817172" y="5439244"/>
                <a:ext cx="2880" cy="313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6CC7544-109C-6103-6BCF-F6BC78B5A1C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808532" y="5430244"/>
                  <a:ext cx="205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969DF54-2F98-0828-D415-3C5EB97B6AC3}"/>
                    </a:ext>
                  </a:extLst>
                </p14:cNvPr>
                <p14:cNvContentPartPr/>
                <p14:nvPr/>
              </p14:nvContentPartPr>
              <p14:xfrm>
                <a:off x="8811412" y="5453284"/>
                <a:ext cx="48240" cy="777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969DF54-2F98-0828-D415-3C5EB97B6AC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802412" y="5444284"/>
                  <a:ext cx="658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F296263-86BB-C9AF-D4E5-AEEDA8F9009B}"/>
                    </a:ext>
                  </a:extLst>
                </p14:cNvPr>
                <p14:cNvContentPartPr/>
                <p14:nvPr/>
              </p14:nvContentPartPr>
              <p14:xfrm>
                <a:off x="8742292" y="5514484"/>
                <a:ext cx="96840" cy="57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F296263-86BB-C9AF-D4E5-AEEDA8F9009B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733652" y="5505844"/>
                  <a:ext cx="114480" cy="2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582DCC6-2C38-B718-8690-A6ECAF8CEBC7}"/>
              </a:ext>
            </a:extLst>
          </p:cNvPr>
          <p:cNvGrpSpPr/>
          <p:nvPr/>
        </p:nvGrpSpPr>
        <p:grpSpPr>
          <a:xfrm>
            <a:off x="9216772" y="5407564"/>
            <a:ext cx="739440" cy="157320"/>
            <a:chOff x="9216772" y="5407564"/>
            <a:chExt cx="739440" cy="15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595D156-FD60-A4F0-FC02-91C02B396219}"/>
                    </a:ext>
                  </a:extLst>
                </p14:cNvPr>
                <p14:cNvContentPartPr/>
                <p14:nvPr/>
              </p14:nvContentPartPr>
              <p14:xfrm>
                <a:off x="9216772" y="5410804"/>
                <a:ext cx="211680" cy="1299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595D156-FD60-A4F0-FC02-91C02B396219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208132" y="5401804"/>
                  <a:ext cx="2293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5123525-005B-5853-EC49-EDE650D78859}"/>
                    </a:ext>
                  </a:extLst>
                </p14:cNvPr>
                <p14:cNvContentPartPr/>
                <p14:nvPr/>
              </p14:nvContentPartPr>
              <p14:xfrm>
                <a:off x="9343852" y="5483164"/>
                <a:ext cx="121320" cy="144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5123525-005B-5853-EC49-EDE650D7885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334852" y="5474164"/>
                  <a:ext cx="1389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DA8E6B6-02C6-D6D9-D3D0-DC5D1498BA7E}"/>
                    </a:ext>
                  </a:extLst>
                </p14:cNvPr>
                <p14:cNvContentPartPr/>
                <p14:nvPr/>
              </p14:nvContentPartPr>
              <p14:xfrm>
                <a:off x="9461572" y="5427724"/>
                <a:ext cx="130320" cy="1148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DA8E6B6-02C6-D6D9-D3D0-DC5D1498BA7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452572" y="5419084"/>
                  <a:ext cx="1479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150E3B5-0D7D-34BA-C1EA-087508538115}"/>
                    </a:ext>
                  </a:extLst>
                </p14:cNvPr>
                <p14:cNvContentPartPr/>
                <p14:nvPr/>
              </p14:nvContentPartPr>
              <p14:xfrm>
                <a:off x="9799612" y="5407564"/>
                <a:ext cx="151200" cy="1407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150E3B5-0D7D-34BA-C1EA-08750853811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790972" y="5398564"/>
                  <a:ext cx="1688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70AB9C7-1130-F9DC-D2EF-24F6A81BD0C4}"/>
                    </a:ext>
                  </a:extLst>
                </p14:cNvPr>
                <p14:cNvContentPartPr/>
                <p14:nvPr/>
              </p14:nvContentPartPr>
              <p14:xfrm>
                <a:off x="9820852" y="5499364"/>
                <a:ext cx="135360" cy="201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70AB9C7-1130-F9DC-D2EF-24F6A81BD0C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811852" y="5490724"/>
                  <a:ext cx="1530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B342DDE-6EA4-D813-5CF5-FFD7C49CD6DF}"/>
                    </a:ext>
                  </a:extLst>
                </p14:cNvPr>
                <p14:cNvContentPartPr/>
                <p14:nvPr/>
              </p14:nvContentPartPr>
              <p14:xfrm>
                <a:off x="9650932" y="5444644"/>
                <a:ext cx="93240" cy="1202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B342DDE-6EA4-D813-5CF5-FFD7C49CD6D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9641932" y="5436004"/>
                  <a:ext cx="11088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D9001C96-F786-0B71-8B6D-23F1AC14BBFF}"/>
              </a:ext>
            </a:extLst>
          </p:cNvPr>
          <p:cNvGrpSpPr/>
          <p:nvPr/>
        </p:nvGrpSpPr>
        <p:grpSpPr>
          <a:xfrm>
            <a:off x="3566212" y="5693044"/>
            <a:ext cx="396360" cy="151560"/>
            <a:chOff x="3566212" y="5693044"/>
            <a:chExt cx="396360" cy="15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8C3136A-E7E4-8FB4-1483-836520015F46}"/>
                    </a:ext>
                  </a:extLst>
                </p14:cNvPr>
                <p14:cNvContentPartPr/>
                <p14:nvPr/>
              </p14:nvContentPartPr>
              <p14:xfrm>
                <a:off x="3566212" y="5737684"/>
                <a:ext cx="135360" cy="1069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8C3136A-E7E4-8FB4-1483-836520015F46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557212" y="5729044"/>
                  <a:ext cx="1530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027163C-CF19-995D-AF93-BFF1824F59E5}"/>
                    </a:ext>
                  </a:extLst>
                </p14:cNvPr>
                <p14:cNvContentPartPr/>
                <p14:nvPr/>
              </p14:nvContentPartPr>
              <p14:xfrm>
                <a:off x="3828292" y="5704924"/>
                <a:ext cx="134280" cy="1267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027163C-CF19-995D-AF93-BFF1824F59E5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819652" y="5695924"/>
                  <a:ext cx="1519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6F3490E-CB68-1E09-A7D2-43020B37723C}"/>
                    </a:ext>
                  </a:extLst>
                </p14:cNvPr>
                <p14:cNvContentPartPr/>
                <p14:nvPr/>
              </p14:nvContentPartPr>
              <p14:xfrm>
                <a:off x="3768172" y="5742364"/>
                <a:ext cx="14400" cy="885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6F3490E-CB68-1E09-A7D2-43020B37723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759172" y="5733364"/>
                  <a:ext cx="320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0C367F7-1CAC-1D9A-ED71-864B67A9561A}"/>
                    </a:ext>
                  </a:extLst>
                </p14:cNvPr>
                <p14:cNvContentPartPr/>
                <p14:nvPr/>
              </p14:nvContentPartPr>
              <p14:xfrm>
                <a:off x="3701932" y="5693044"/>
                <a:ext cx="169920" cy="162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0C367F7-1CAC-1D9A-ED71-864B67A9561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692932" y="5684404"/>
                  <a:ext cx="18756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1616976-4966-B321-F680-16F68A378B17}"/>
              </a:ext>
            </a:extLst>
          </p:cNvPr>
          <p:cNvGrpSpPr/>
          <p:nvPr/>
        </p:nvGrpSpPr>
        <p:grpSpPr>
          <a:xfrm>
            <a:off x="4314652" y="5668924"/>
            <a:ext cx="774000" cy="169920"/>
            <a:chOff x="4314652" y="5668924"/>
            <a:chExt cx="774000" cy="16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6792FFF-020E-4639-6354-1FF6305AC34E}"/>
                    </a:ext>
                  </a:extLst>
                </p14:cNvPr>
                <p14:cNvContentPartPr/>
                <p14:nvPr/>
              </p14:nvContentPartPr>
              <p14:xfrm>
                <a:off x="4314652" y="5704924"/>
                <a:ext cx="82800" cy="1339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6792FFF-020E-4639-6354-1FF6305AC34E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305652" y="5695924"/>
                  <a:ext cx="100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CE6A6EE-F93E-A904-CE80-687DB4AB2697}"/>
                    </a:ext>
                  </a:extLst>
                </p14:cNvPr>
                <p14:cNvContentPartPr/>
                <p14:nvPr/>
              </p14:nvContentPartPr>
              <p14:xfrm>
                <a:off x="4363612" y="5806084"/>
                <a:ext cx="140040" cy="19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CE6A6EE-F93E-A904-CE80-687DB4AB2697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354972" y="5797084"/>
                  <a:ext cx="1576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FAD80A5-543E-0EC1-0D94-2302A492F91A}"/>
                    </a:ext>
                  </a:extLst>
                </p14:cNvPr>
                <p14:cNvContentPartPr/>
                <p14:nvPr/>
              </p14:nvContentPartPr>
              <p14:xfrm>
                <a:off x="4487092" y="5702764"/>
                <a:ext cx="128520" cy="1227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FAD80A5-543E-0EC1-0D94-2302A492F91A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478452" y="5694124"/>
                  <a:ext cx="1461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D08E983-43DB-319D-984F-7B95947FFE26}"/>
                    </a:ext>
                  </a:extLst>
                </p14:cNvPr>
                <p14:cNvContentPartPr/>
                <p14:nvPr/>
              </p14:nvContentPartPr>
              <p14:xfrm>
                <a:off x="4600852" y="5705284"/>
                <a:ext cx="90720" cy="1227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D08E983-43DB-319D-984F-7B95947FFE26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592212" y="5696644"/>
                  <a:ext cx="1083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8206C3A-255C-A9E3-5F41-B2345697664D}"/>
                    </a:ext>
                  </a:extLst>
                </p14:cNvPr>
                <p14:cNvContentPartPr/>
                <p14:nvPr/>
              </p14:nvContentPartPr>
              <p14:xfrm>
                <a:off x="4619932" y="5722924"/>
                <a:ext cx="248400" cy="1011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8206C3A-255C-A9E3-5F41-B2345697664D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611292" y="5714284"/>
                  <a:ext cx="2660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7247118-2EFE-4B98-F209-A97D2E3D3EA6}"/>
                    </a:ext>
                  </a:extLst>
                </p14:cNvPr>
                <p14:cNvContentPartPr/>
                <p14:nvPr/>
              </p14:nvContentPartPr>
              <p14:xfrm>
                <a:off x="4896052" y="5668924"/>
                <a:ext cx="121320" cy="1677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7247118-2EFE-4B98-F209-A97D2E3D3EA6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887412" y="5660284"/>
                  <a:ext cx="1389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3E9E453-6CB7-87BE-79D8-2A42ECA6442D}"/>
                    </a:ext>
                  </a:extLst>
                </p14:cNvPr>
                <p14:cNvContentPartPr/>
                <p14:nvPr/>
              </p14:nvContentPartPr>
              <p14:xfrm>
                <a:off x="5081092" y="5718964"/>
                <a:ext cx="7560" cy="828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3E9E453-6CB7-87BE-79D8-2A42ECA6442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072092" y="5709964"/>
                  <a:ext cx="25200" cy="10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C036EA29-EE08-97D9-16AD-59B96D18849D}"/>
                  </a:ext>
                </a:extLst>
              </p14:cNvPr>
              <p14:cNvContentPartPr/>
              <p14:nvPr/>
            </p14:nvContentPartPr>
            <p14:xfrm>
              <a:off x="5457292" y="5704924"/>
              <a:ext cx="147240" cy="1537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C036EA29-EE08-97D9-16AD-59B96D18849D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5448652" y="5695924"/>
                <a:ext cx="164880" cy="17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BA040F09-AC17-5D76-BE14-CA85DCA694DD}"/>
              </a:ext>
            </a:extLst>
          </p:cNvPr>
          <p:cNvGrpSpPr/>
          <p:nvPr/>
        </p:nvGrpSpPr>
        <p:grpSpPr>
          <a:xfrm>
            <a:off x="6066412" y="5701324"/>
            <a:ext cx="319320" cy="164880"/>
            <a:chOff x="6066412" y="5701324"/>
            <a:chExt cx="319320" cy="16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4B78FA1-2217-93D4-1869-D3ADEDB11996}"/>
                    </a:ext>
                  </a:extLst>
                </p14:cNvPr>
                <p14:cNvContentPartPr/>
                <p14:nvPr/>
              </p14:nvContentPartPr>
              <p14:xfrm>
                <a:off x="6066412" y="5770444"/>
                <a:ext cx="309240" cy="957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4B78FA1-2217-93D4-1869-D3ADEDB1199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057412" y="5761444"/>
                  <a:ext cx="3268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84B5BB0-EB3F-DABA-2853-FD6DA17C7D74}"/>
                    </a:ext>
                  </a:extLst>
                </p14:cNvPr>
                <p14:cNvContentPartPr/>
                <p14:nvPr/>
              </p14:nvContentPartPr>
              <p14:xfrm>
                <a:off x="6229852" y="5701324"/>
                <a:ext cx="155880" cy="676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84B5BB0-EB3F-DABA-2853-FD6DA17C7D74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220852" y="5692324"/>
                  <a:ext cx="173520" cy="8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B09E929A-CACC-CFAC-B362-227C2E7A03FB}"/>
              </a:ext>
            </a:extLst>
          </p:cNvPr>
          <p:cNvGrpSpPr/>
          <p:nvPr/>
        </p:nvGrpSpPr>
        <p:grpSpPr>
          <a:xfrm>
            <a:off x="6880372" y="5721124"/>
            <a:ext cx="306360" cy="124200"/>
            <a:chOff x="6880372" y="5721124"/>
            <a:chExt cx="306360" cy="12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8E85581-DAE7-045F-2FCF-4620E053DBD5}"/>
                    </a:ext>
                  </a:extLst>
                </p14:cNvPr>
                <p14:cNvContentPartPr/>
                <p14:nvPr/>
              </p14:nvContentPartPr>
              <p14:xfrm>
                <a:off x="6880372" y="5721124"/>
                <a:ext cx="105840" cy="1188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8E85581-DAE7-045F-2FCF-4620E053DBD5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871372" y="5712484"/>
                  <a:ext cx="1234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CDD949B-2F0B-DFF5-E096-29D40B8AF19D}"/>
                    </a:ext>
                  </a:extLst>
                </p14:cNvPr>
                <p14:cNvContentPartPr/>
                <p14:nvPr/>
              </p14:nvContentPartPr>
              <p14:xfrm>
                <a:off x="7028692" y="5740204"/>
                <a:ext cx="158040" cy="1051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CDD949B-2F0B-DFF5-E096-29D40B8AF19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019692" y="5731564"/>
                  <a:ext cx="175680" cy="12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CC8ADC76-ACC0-AC2C-6D36-A107F661BFDB}"/>
              </a:ext>
            </a:extLst>
          </p:cNvPr>
          <p:cNvGrpSpPr/>
          <p:nvPr/>
        </p:nvGrpSpPr>
        <p:grpSpPr>
          <a:xfrm>
            <a:off x="7516132" y="5699884"/>
            <a:ext cx="1160640" cy="154080"/>
            <a:chOff x="7516132" y="5699884"/>
            <a:chExt cx="1160640" cy="15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65EC739-DADE-912E-AEBC-AB04CA83EA58}"/>
                    </a:ext>
                  </a:extLst>
                </p14:cNvPr>
                <p14:cNvContentPartPr/>
                <p14:nvPr/>
              </p14:nvContentPartPr>
              <p14:xfrm>
                <a:off x="7516132" y="5699884"/>
                <a:ext cx="178920" cy="1353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65EC739-DADE-912E-AEBC-AB04CA83EA58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507492" y="5690884"/>
                  <a:ext cx="1965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7DB63B1-613E-505E-76B1-576973DCE02F}"/>
                    </a:ext>
                  </a:extLst>
                </p14:cNvPr>
                <p14:cNvContentPartPr/>
                <p14:nvPr/>
              </p14:nvContentPartPr>
              <p14:xfrm>
                <a:off x="7610812" y="5798524"/>
                <a:ext cx="65880" cy="13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7DB63B1-613E-505E-76B1-576973DCE02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601812" y="5789524"/>
                  <a:ext cx="835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7978C73-D6EF-68D3-5DA7-D986E9E89D96}"/>
                    </a:ext>
                  </a:extLst>
                </p14:cNvPr>
                <p14:cNvContentPartPr/>
                <p14:nvPr/>
              </p14:nvContentPartPr>
              <p14:xfrm>
                <a:off x="7773172" y="5722924"/>
                <a:ext cx="435240" cy="1141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7978C73-D6EF-68D3-5DA7-D986E9E89D96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764532" y="5714284"/>
                  <a:ext cx="4528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F2F6E63-6812-C4B0-97EE-1F5B0D620BE8}"/>
                    </a:ext>
                  </a:extLst>
                </p14:cNvPr>
                <p14:cNvContentPartPr/>
                <p14:nvPr/>
              </p14:nvContentPartPr>
              <p14:xfrm>
                <a:off x="8112652" y="5722924"/>
                <a:ext cx="111600" cy="666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F2F6E63-6812-C4B0-97EE-1F5B0D620BE8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104012" y="5714284"/>
                  <a:ext cx="1292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67B59A0-5697-7FFD-3026-2AAFBC86555B}"/>
                    </a:ext>
                  </a:extLst>
                </p14:cNvPr>
                <p14:cNvContentPartPr/>
                <p14:nvPr/>
              </p14:nvContentPartPr>
              <p14:xfrm>
                <a:off x="8257012" y="5738764"/>
                <a:ext cx="419760" cy="1152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67B59A0-5697-7FFD-3026-2AAFBC86555B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248012" y="5729764"/>
                  <a:ext cx="437400" cy="13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88CA9B22-88A8-6C45-10DF-146E191A781A}"/>
              </a:ext>
            </a:extLst>
          </p:cNvPr>
          <p:cNvGrpSpPr/>
          <p:nvPr/>
        </p:nvGrpSpPr>
        <p:grpSpPr>
          <a:xfrm>
            <a:off x="9020212" y="5664244"/>
            <a:ext cx="789480" cy="173880"/>
            <a:chOff x="9020212" y="5664244"/>
            <a:chExt cx="789480" cy="17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975546C-3D93-14E7-9044-F020C697AB2A}"/>
                    </a:ext>
                  </a:extLst>
                </p14:cNvPr>
                <p14:cNvContentPartPr/>
                <p14:nvPr/>
              </p14:nvContentPartPr>
              <p14:xfrm>
                <a:off x="9063052" y="5728684"/>
                <a:ext cx="25560" cy="1015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975546C-3D93-14E7-9044-F020C697AB2A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054052" y="5720044"/>
                  <a:ext cx="432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14267D0-C95B-FC5A-5854-1479A64C1104}"/>
                    </a:ext>
                  </a:extLst>
                </p14:cNvPr>
                <p14:cNvContentPartPr/>
                <p14:nvPr/>
              </p14:nvContentPartPr>
              <p14:xfrm>
                <a:off x="9020212" y="5664244"/>
                <a:ext cx="116640" cy="669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14267D0-C95B-FC5A-5854-1479A64C1104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011572" y="5655604"/>
                  <a:ext cx="1342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3801B6F-6073-5F68-BA5F-D765341AA980}"/>
                    </a:ext>
                  </a:extLst>
                </p14:cNvPr>
                <p14:cNvContentPartPr/>
                <p14:nvPr/>
              </p14:nvContentPartPr>
              <p14:xfrm>
                <a:off x="9177532" y="5734084"/>
                <a:ext cx="257760" cy="968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3801B6F-6073-5F68-BA5F-D765341AA980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168892" y="5725084"/>
                  <a:ext cx="2754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0C830AD-BC3D-63E9-B0D2-26047DBEF2BD}"/>
                    </a:ext>
                  </a:extLst>
                </p14:cNvPr>
                <p14:cNvContentPartPr/>
                <p14:nvPr/>
              </p14:nvContentPartPr>
              <p14:xfrm>
                <a:off x="9326212" y="5689084"/>
                <a:ext cx="135360" cy="824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0C830AD-BC3D-63E9-B0D2-26047DBEF2BD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317572" y="5680084"/>
                  <a:ext cx="1530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5994BBB4-2556-3F3B-595D-265FFEE4D875}"/>
                    </a:ext>
                  </a:extLst>
                </p14:cNvPr>
                <p14:cNvContentPartPr/>
                <p14:nvPr/>
              </p14:nvContentPartPr>
              <p14:xfrm>
                <a:off x="9504772" y="5727244"/>
                <a:ext cx="304920" cy="110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5994BBB4-2556-3F3B-595D-265FFEE4D87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495772" y="5718604"/>
                  <a:ext cx="32256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A8D8664B-BB54-3DAF-C07A-D7BF2885948B}"/>
              </a:ext>
            </a:extLst>
          </p:cNvPr>
          <p:cNvGrpSpPr/>
          <p:nvPr/>
        </p:nvGrpSpPr>
        <p:grpSpPr>
          <a:xfrm>
            <a:off x="9933198" y="5737172"/>
            <a:ext cx="7560" cy="91080"/>
            <a:chOff x="9933198" y="5737172"/>
            <a:chExt cx="7560" cy="9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226A97D-F206-AB6A-6F2F-0B330FB898FF}"/>
                    </a:ext>
                  </a:extLst>
                </p14:cNvPr>
                <p14:cNvContentPartPr/>
                <p14:nvPr/>
              </p14:nvContentPartPr>
              <p14:xfrm>
                <a:off x="9933198" y="5737172"/>
                <a:ext cx="7560" cy="198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226A97D-F206-AB6A-6F2F-0B330FB898FF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924558" y="5728172"/>
                  <a:ext cx="252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8228C0A-B8F4-42BB-A5CB-27456EC67739}"/>
                    </a:ext>
                  </a:extLst>
                </p14:cNvPr>
                <p14:cNvContentPartPr/>
                <p14:nvPr/>
              </p14:nvContentPartPr>
              <p14:xfrm>
                <a:off x="9937878" y="5802692"/>
                <a:ext cx="2160" cy="255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8228C0A-B8F4-42BB-A5CB-27456EC6773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929238" y="5794052"/>
                  <a:ext cx="1980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F564CED8-0DC2-5C79-521E-04D1A228C588}"/>
              </a:ext>
            </a:extLst>
          </p:cNvPr>
          <p:cNvGrpSpPr/>
          <p:nvPr/>
        </p:nvGrpSpPr>
        <p:grpSpPr>
          <a:xfrm>
            <a:off x="3259878" y="6011852"/>
            <a:ext cx="889200" cy="200520"/>
            <a:chOff x="3259878" y="6011852"/>
            <a:chExt cx="889200" cy="20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8924EFD-F50C-A493-0D83-9D425819BC05}"/>
                    </a:ext>
                  </a:extLst>
                </p14:cNvPr>
                <p14:cNvContentPartPr/>
                <p14:nvPr/>
              </p14:nvContentPartPr>
              <p14:xfrm>
                <a:off x="3259878" y="6076652"/>
                <a:ext cx="99720" cy="1357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8924EFD-F50C-A493-0D83-9D425819BC05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250878" y="6068012"/>
                  <a:ext cx="1173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5D0B260-0D2F-2F88-8D9E-BCA52FDF7059}"/>
                    </a:ext>
                  </a:extLst>
                </p14:cNvPr>
                <p14:cNvContentPartPr/>
                <p14:nvPr/>
              </p14:nvContentPartPr>
              <p14:xfrm>
                <a:off x="3276798" y="6163052"/>
                <a:ext cx="98640" cy="39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5D0B260-0D2F-2F88-8D9E-BCA52FDF7059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267798" y="6154412"/>
                  <a:ext cx="1162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564D186-0F83-870B-D3D1-0E691222B1D7}"/>
                    </a:ext>
                  </a:extLst>
                </p14:cNvPr>
                <p14:cNvContentPartPr/>
                <p14:nvPr/>
              </p14:nvContentPartPr>
              <p14:xfrm>
                <a:off x="3452478" y="6072332"/>
                <a:ext cx="157320" cy="1227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564D186-0F83-870B-D3D1-0E691222B1D7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443478" y="6063692"/>
                  <a:ext cx="1749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629134C-543F-833D-1999-B3188D533D3A}"/>
                    </a:ext>
                  </a:extLst>
                </p14:cNvPr>
                <p14:cNvContentPartPr/>
                <p14:nvPr/>
              </p14:nvContentPartPr>
              <p14:xfrm>
                <a:off x="3580638" y="6011852"/>
                <a:ext cx="210240" cy="1609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629134C-543F-833D-1999-B3188D533D3A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571638" y="6003212"/>
                  <a:ext cx="2278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81FD073-B60E-5DF2-45FC-F505EDD478FD}"/>
                    </a:ext>
                  </a:extLst>
                </p14:cNvPr>
                <p14:cNvContentPartPr/>
                <p14:nvPr/>
              </p14:nvContentPartPr>
              <p14:xfrm>
                <a:off x="3692238" y="6043172"/>
                <a:ext cx="105840" cy="615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81FD073-B60E-5DF2-45FC-F505EDD478FD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683238" y="6034532"/>
                  <a:ext cx="1234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16AC31F-8E9A-7207-E43A-A264935E00B0}"/>
                    </a:ext>
                  </a:extLst>
                </p14:cNvPr>
                <p14:cNvContentPartPr/>
                <p14:nvPr/>
              </p14:nvContentPartPr>
              <p14:xfrm>
                <a:off x="3833718" y="6060092"/>
                <a:ext cx="144720" cy="1080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16AC31F-8E9A-7207-E43A-A264935E00B0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825078" y="6051452"/>
                  <a:ext cx="1623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6D03A92-6B02-396F-75D8-4BF5A7478CDC}"/>
                    </a:ext>
                  </a:extLst>
                </p14:cNvPr>
                <p14:cNvContentPartPr/>
                <p14:nvPr/>
              </p14:nvContentPartPr>
              <p14:xfrm>
                <a:off x="3803478" y="6029132"/>
                <a:ext cx="345600" cy="1026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6D03A92-6B02-396F-75D8-4BF5A7478CDC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794478" y="6020492"/>
                  <a:ext cx="36324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E63033DF-8936-8516-A230-994FF064E796}"/>
              </a:ext>
            </a:extLst>
          </p:cNvPr>
          <p:cNvGrpSpPr/>
          <p:nvPr/>
        </p:nvGrpSpPr>
        <p:grpSpPr>
          <a:xfrm>
            <a:off x="4554078" y="6047492"/>
            <a:ext cx="767880" cy="139320"/>
            <a:chOff x="4554078" y="6047492"/>
            <a:chExt cx="767880" cy="13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B484713-6AE4-B8B6-10F7-756243708213}"/>
                    </a:ext>
                  </a:extLst>
                </p14:cNvPr>
                <p14:cNvContentPartPr/>
                <p14:nvPr/>
              </p14:nvContentPartPr>
              <p14:xfrm>
                <a:off x="4554078" y="6047492"/>
                <a:ext cx="190440" cy="1393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B484713-6AE4-B8B6-10F7-756243708213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545438" y="6038852"/>
                  <a:ext cx="2080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637B7A5-8AAA-AB75-BDD5-D867E5E22355}"/>
                    </a:ext>
                  </a:extLst>
                </p14:cNvPr>
                <p14:cNvContentPartPr/>
                <p14:nvPr/>
              </p14:nvContentPartPr>
              <p14:xfrm>
                <a:off x="4929198" y="6080612"/>
                <a:ext cx="115200" cy="882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637B7A5-8AAA-AB75-BDD5-D867E5E2235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920558" y="6071972"/>
                  <a:ext cx="1328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E0119FB-6649-AA0A-4A7D-2E54177A24FC}"/>
                    </a:ext>
                  </a:extLst>
                </p14:cNvPr>
                <p14:cNvContentPartPr/>
                <p14:nvPr/>
              </p14:nvContentPartPr>
              <p14:xfrm>
                <a:off x="5027838" y="6049292"/>
                <a:ext cx="269280" cy="1191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E0119FB-6649-AA0A-4A7D-2E54177A24FC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019198" y="6040292"/>
                  <a:ext cx="2869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4922D7A-20FE-A6D3-DDAF-91C632679503}"/>
                    </a:ext>
                  </a:extLst>
                </p14:cNvPr>
                <p14:cNvContentPartPr/>
                <p14:nvPr/>
              </p14:nvContentPartPr>
              <p14:xfrm>
                <a:off x="5197038" y="6127412"/>
                <a:ext cx="124920" cy="28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4922D7A-20FE-A6D3-DDAF-91C632679503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188398" y="6118772"/>
                  <a:ext cx="142560" cy="2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012FAE5E-776D-88CA-74A2-2A03907F5AB9}"/>
              </a:ext>
            </a:extLst>
          </p:cNvPr>
          <p:cNvGrpSpPr/>
          <p:nvPr/>
        </p:nvGrpSpPr>
        <p:grpSpPr>
          <a:xfrm>
            <a:off x="5805078" y="6102932"/>
            <a:ext cx="100440" cy="72000"/>
            <a:chOff x="5805078" y="6102932"/>
            <a:chExt cx="100440" cy="7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D2E704A-73D2-FAFB-D8EF-1C5A76790332}"/>
                    </a:ext>
                  </a:extLst>
                </p14:cNvPr>
                <p14:cNvContentPartPr/>
                <p14:nvPr/>
              </p14:nvContentPartPr>
              <p14:xfrm>
                <a:off x="5834598" y="6102932"/>
                <a:ext cx="58320" cy="687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D2E704A-73D2-FAFB-D8EF-1C5A76790332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5825598" y="6093932"/>
                  <a:ext cx="759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C058A18-D157-631D-27C6-AD66DC031BCA}"/>
                    </a:ext>
                  </a:extLst>
                </p14:cNvPr>
                <p14:cNvContentPartPr/>
                <p14:nvPr/>
              </p14:nvContentPartPr>
              <p14:xfrm>
                <a:off x="5805078" y="6103292"/>
                <a:ext cx="100440" cy="716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C058A18-D157-631D-27C6-AD66DC031BCA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796438" y="6094652"/>
                  <a:ext cx="118080" cy="8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388428F5-CB92-66B7-8573-2E4FD84127AB}"/>
              </a:ext>
            </a:extLst>
          </p:cNvPr>
          <p:cNvGrpSpPr/>
          <p:nvPr/>
        </p:nvGrpSpPr>
        <p:grpSpPr>
          <a:xfrm>
            <a:off x="6475758" y="6035612"/>
            <a:ext cx="858600" cy="174960"/>
            <a:chOff x="6475758" y="6035612"/>
            <a:chExt cx="858600" cy="17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68B76BD-32BD-D133-47C6-F97CAB8CA8EC}"/>
                    </a:ext>
                  </a:extLst>
                </p14:cNvPr>
                <p14:cNvContentPartPr/>
                <p14:nvPr/>
              </p14:nvContentPartPr>
              <p14:xfrm>
                <a:off x="6491958" y="6102212"/>
                <a:ext cx="15480" cy="1026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68B76BD-32BD-D133-47C6-F97CAB8CA8EC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483318" y="6093572"/>
                  <a:ext cx="331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C63F4694-83B5-0B20-56A9-C01746C6D667}"/>
                    </a:ext>
                  </a:extLst>
                </p14:cNvPr>
                <p14:cNvContentPartPr/>
                <p14:nvPr/>
              </p14:nvContentPartPr>
              <p14:xfrm>
                <a:off x="6475758" y="6035612"/>
                <a:ext cx="116640" cy="770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C63F4694-83B5-0B20-56A9-C01746C6D667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6467118" y="6026972"/>
                  <a:ext cx="1342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59D40C8-59DF-0A13-4DBE-18DB0D50FA1F}"/>
                    </a:ext>
                  </a:extLst>
                </p14:cNvPr>
                <p14:cNvContentPartPr/>
                <p14:nvPr/>
              </p14:nvContentPartPr>
              <p14:xfrm>
                <a:off x="6602478" y="6095372"/>
                <a:ext cx="98280" cy="1015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59D40C8-59DF-0A13-4DBE-18DB0D50FA1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6593478" y="6086732"/>
                  <a:ext cx="1159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1F1226E-8E77-DB7A-BD2F-C25DE71C7EFE}"/>
                    </a:ext>
                  </a:extLst>
                </p14:cNvPr>
                <p14:cNvContentPartPr/>
                <p14:nvPr/>
              </p14:nvContentPartPr>
              <p14:xfrm>
                <a:off x="6615438" y="6161252"/>
                <a:ext cx="86400" cy="133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1F1226E-8E77-DB7A-BD2F-C25DE71C7EFE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6606798" y="6152612"/>
                  <a:ext cx="104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D01D5F3-AC27-AFB8-8C7F-C592A8F74419}"/>
                    </a:ext>
                  </a:extLst>
                </p14:cNvPr>
                <p14:cNvContentPartPr/>
                <p14:nvPr/>
              </p14:nvContentPartPr>
              <p14:xfrm>
                <a:off x="6746838" y="6083852"/>
                <a:ext cx="141120" cy="1144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D01D5F3-AC27-AFB8-8C7F-C592A8F7441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6738198" y="6075212"/>
                  <a:ext cx="1587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88E1E9B7-2E36-F8CB-1E69-ABD787E839BE}"/>
                    </a:ext>
                  </a:extLst>
                </p14:cNvPr>
                <p14:cNvContentPartPr/>
                <p14:nvPr/>
              </p14:nvContentPartPr>
              <p14:xfrm>
                <a:off x="6911718" y="6079532"/>
                <a:ext cx="145440" cy="1310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88E1E9B7-2E36-F8CB-1E69-ABD787E839BE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6902718" y="6070532"/>
                  <a:ext cx="1630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75FE7D0-442B-EEB5-9983-B893FE38BED5}"/>
                    </a:ext>
                  </a:extLst>
                </p14:cNvPr>
                <p14:cNvContentPartPr/>
                <p14:nvPr/>
              </p14:nvContentPartPr>
              <p14:xfrm>
                <a:off x="6963918" y="6149012"/>
                <a:ext cx="44280" cy="144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75FE7D0-442B-EEB5-9983-B893FE38BED5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6954918" y="6140372"/>
                  <a:ext cx="619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68DAB8E-8660-2FED-624F-6B60E79FEA84}"/>
                    </a:ext>
                  </a:extLst>
                </p14:cNvPr>
                <p14:cNvContentPartPr/>
                <p14:nvPr/>
              </p14:nvContentPartPr>
              <p14:xfrm>
                <a:off x="7054998" y="6084572"/>
                <a:ext cx="274320" cy="1249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D68DAB8E-8660-2FED-624F-6B60E79FEA84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046358" y="6075932"/>
                  <a:ext cx="2919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AEEA08E-518A-CAF3-7A5D-5B5A19533196}"/>
                    </a:ext>
                  </a:extLst>
                </p14:cNvPr>
                <p14:cNvContentPartPr/>
                <p14:nvPr/>
              </p14:nvContentPartPr>
              <p14:xfrm>
                <a:off x="7234638" y="6066572"/>
                <a:ext cx="99720" cy="594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AEEA08E-518A-CAF3-7A5D-5B5A19533196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225998" y="6057932"/>
                  <a:ext cx="11736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43434AAC-F433-28AF-156D-9C6009D71120}"/>
              </a:ext>
            </a:extLst>
          </p:cNvPr>
          <p:cNvGrpSpPr/>
          <p:nvPr/>
        </p:nvGrpSpPr>
        <p:grpSpPr>
          <a:xfrm>
            <a:off x="7608678" y="6111572"/>
            <a:ext cx="253080" cy="84240"/>
            <a:chOff x="7608678" y="6111572"/>
            <a:chExt cx="253080" cy="8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C6D5B3F-25CF-40DD-117D-E137F0C4327F}"/>
                    </a:ext>
                  </a:extLst>
                </p14:cNvPr>
                <p14:cNvContentPartPr/>
                <p14:nvPr/>
              </p14:nvContentPartPr>
              <p14:xfrm>
                <a:off x="7608678" y="6116972"/>
                <a:ext cx="37800" cy="788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C6D5B3F-25CF-40DD-117D-E137F0C4327F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599678" y="6107972"/>
                  <a:ext cx="55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FE0467E8-3E70-4202-2528-848215BE4295}"/>
                    </a:ext>
                  </a:extLst>
                </p14:cNvPr>
                <p14:cNvContentPartPr/>
                <p14:nvPr/>
              </p14:nvContentPartPr>
              <p14:xfrm>
                <a:off x="7695438" y="6111572"/>
                <a:ext cx="166320" cy="741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FE0467E8-3E70-4202-2528-848215BE4295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686438" y="6102932"/>
                  <a:ext cx="183960" cy="9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2E599D2F-8F04-FC51-7655-65BB6A547DAE}"/>
                  </a:ext>
                </a:extLst>
              </p14:cNvPr>
              <p14:cNvContentPartPr/>
              <p14:nvPr/>
            </p14:nvContentPartPr>
            <p14:xfrm>
              <a:off x="8359998" y="6040652"/>
              <a:ext cx="155880" cy="17892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2E599D2F-8F04-FC51-7655-65BB6A547DAE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8350998" y="6032012"/>
                <a:ext cx="173520" cy="19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4" name="Group 203">
            <a:extLst>
              <a:ext uri="{FF2B5EF4-FFF2-40B4-BE49-F238E27FC236}">
                <a16:creationId xmlns:a16="http://schemas.microsoft.com/office/drawing/2014/main" id="{A28D2D30-4436-8CFD-A257-C1C8A5D75B82}"/>
              </a:ext>
            </a:extLst>
          </p:cNvPr>
          <p:cNvGrpSpPr/>
          <p:nvPr/>
        </p:nvGrpSpPr>
        <p:grpSpPr>
          <a:xfrm>
            <a:off x="8814318" y="6095372"/>
            <a:ext cx="348120" cy="116280"/>
            <a:chOff x="8814318" y="6095372"/>
            <a:chExt cx="348120" cy="11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64BCEAD-3395-B7C8-F88C-04DCD2930FED}"/>
                    </a:ext>
                  </a:extLst>
                </p14:cNvPr>
                <p14:cNvContentPartPr/>
                <p14:nvPr/>
              </p14:nvContentPartPr>
              <p14:xfrm>
                <a:off x="8814318" y="6116252"/>
                <a:ext cx="113760" cy="954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64BCEAD-3395-B7C8-F88C-04DCD2930FED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8805318" y="6107612"/>
                  <a:ext cx="1314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FF0A350C-02B8-0DE9-684B-F2FE8673A5D2}"/>
                    </a:ext>
                  </a:extLst>
                </p14:cNvPr>
                <p14:cNvContentPartPr/>
                <p14:nvPr/>
              </p14:nvContentPartPr>
              <p14:xfrm>
                <a:off x="8952198" y="6115892"/>
                <a:ext cx="49680" cy="824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FF0A350C-02B8-0DE9-684B-F2FE8673A5D2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943198" y="6106892"/>
                  <a:ext cx="673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90D611B-9D4C-2374-C8A6-1B7DF9831B76}"/>
                    </a:ext>
                  </a:extLst>
                </p14:cNvPr>
                <p14:cNvContentPartPr/>
                <p14:nvPr/>
              </p14:nvContentPartPr>
              <p14:xfrm>
                <a:off x="9022398" y="6095372"/>
                <a:ext cx="140040" cy="1090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90D611B-9D4C-2374-C8A6-1B7DF9831B76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9013398" y="6086372"/>
                  <a:ext cx="15768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32BB6707-7D06-560B-612A-5642D97B9B43}"/>
              </a:ext>
            </a:extLst>
          </p:cNvPr>
          <p:cNvGrpSpPr/>
          <p:nvPr/>
        </p:nvGrpSpPr>
        <p:grpSpPr>
          <a:xfrm>
            <a:off x="4142238" y="6395612"/>
            <a:ext cx="884160" cy="438480"/>
            <a:chOff x="4142238" y="6395612"/>
            <a:chExt cx="884160" cy="43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4823F63-6D97-419A-27C1-CBED890FFB50}"/>
                    </a:ext>
                  </a:extLst>
                </p14:cNvPr>
                <p14:cNvContentPartPr/>
                <p14:nvPr/>
              </p14:nvContentPartPr>
              <p14:xfrm>
                <a:off x="4251678" y="6441692"/>
                <a:ext cx="13680" cy="1004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4823F63-6D97-419A-27C1-CBED890FFB50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242678" y="6432692"/>
                  <a:ext cx="313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1D1E2A98-82A6-29EA-83E5-DF2DE07AE697}"/>
                    </a:ext>
                  </a:extLst>
                </p14:cNvPr>
                <p14:cNvContentPartPr/>
                <p14:nvPr/>
              </p14:nvContentPartPr>
              <p14:xfrm>
                <a:off x="4154478" y="6414692"/>
                <a:ext cx="220320" cy="115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1D1E2A98-82A6-29EA-83E5-DF2DE07AE6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45838" y="6406052"/>
                  <a:ext cx="2379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14D30B1-2884-583F-6001-E5E985F44BF5}"/>
                    </a:ext>
                  </a:extLst>
                </p14:cNvPr>
                <p14:cNvContentPartPr/>
                <p14:nvPr/>
              </p14:nvContentPartPr>
              <p14:xfrm>
                <a:off x="4387398" y="6395612"/>
                <a:ext cx="212760" cy="1620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14D30B1-2884-583F-6001-E5E985F44BF5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378758" y="6386972"/>
                  <a:ext cx="2304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4B864675-94C8-8B9F-0747-DA6D7EDC521F}"/>
                    </a:ext>
                  </a:extLst>
                </p14:cNvPr>
                <p14:cNvContentPartPr/>
                <p14:nvPr/>
              </p14:nvContentPartPr>
              <p14:xfrm>
                <a:off x="4142238" y="6565172"/>
                <a:ext cx="528840" cy="547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4B864675-94C8-8B9F-0747-DA6D7EDC521F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133238" y="6556172"/>
                  <a:ext cx="5464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38A5B8CE-C739-F31A-E5B6-BE590E1A17BB}"/>
                    </a:ext>
                  </a:extLst>
                </p14:cNvPr>
                <p14:cNvContentPartPr/>
                <p14:nvPr/>
              </p14:nvContentPartPr>
              <p14:xfrm>
                <a:off x="4301358" y="6703772"/>
                <a:ext cx="11520" cy="1303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38A5B8CE-C739-F31A-E5B6-BE590E1A17BB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292718" y="6695132"/>
                  <a:ext cx="291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B509495-1761-2925-3920-101C29C3478D}"/>
                    </a:ext>
                  </a:extLst>
                </p14:cNvPr>
                <p14:cNvContentPartPr/>
                <p14:nvPr/>
              </p14:nvContentPartPr>
              <p14:xfrm>
                <a:off x="4221798" y="6689012"/>
                <a:ext cx="162360" cy="75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FB509495-1761-2925-3920-101C29C3478D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212798" y="6680372"/>
                  <a:ext cx="1800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0FA34CC-0083-CA62-999D-8035A4662561}"/>
                    </a:ext>
                  </a:extLst>
                </p14:cNvPr>
                <p14:cNvContentPartPr/>
                <p14:nvPr/>
              </p14:nvContentPartPr>
              <p14:xfrm>
                <a:off x="4424118" y="6668492"/>
                <a:ext cx="127440" cy="1504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0FA34CC-0083-CA62-999D-8035A4662561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415478" y="6659492"/>
                  <a:ext cx="1450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132BC34E-57CB-6642-B0BC-6F5FC2083834}"/>
                    </a:ext>
                  </a:extLst>
                </p14:cNvPr>
                <p14:cNvContentPartPr/>
                <p14:nvPr/>
              </p14:nvContentPartPr>
              <p14:xfrm>
                <a:off x="4834878" y="6520532"/>
                <a:ext cx="191520" cy="136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132BC34E-57CB-6642-B0BC-6F5FC2083834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826238" y="6511892"/>
                  <a:ext cx="2091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671F50ED-0D64-7641-FD48-15ACA2C2892C}"/>
                    </a:ext>
                  </a:extLst>
                </p14:cNvPr>
                <p14:cNvContentPartPr/>
                <p14:nvPr/>
              </p14:nvContentPartPr>
              <p14:xfrm>
                <a:off x="4835598" y="6601532"/>
                <a:ext cx="163440" cy="25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671F50ED-0D64-7641-FD48-15ACA2C2892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826598" y="6592532"/>
                  <a:ext cx="181080" cy="2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6D751147-C20F-B505-196A-B6C2A4CDBD9D}"/>
                  </a:ext>
                </a:extLst>
              </p14:cNvPr>
              <p14:cNvContentPartPr/>
              <p14:nvPr/>
            </p14:nvContentPartPr>
            <p14:xfrm>
              <a:off x="5485758" y="6294812"/>
              <a:ext cx="116640" cy="22248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6D751147-C20F-B505-196A-B6C2A4CDBD9D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5477118" y="6285812"/>
                <a:ext cx="134280" cy="24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2" name="Group 231">
            <a:extLst>
              <a:ext uri="{FF2B5EF4-FFF2-40B4-BE49-F238E27FC236}">
                <a16:creationId xmlns:a16="http://schemas.microsoft.com/office/drawing/2014/main" id="{2899EE58-5016-469F-52A3-3EF21226D237}"/>
              </a:ext>
            </a:extLst>
          </p:cNvPr>
          <p:cNvGrpSpPr/>
          <p:nvPr/>
        </p:nvGrpSpPr>
        <p:grpSpPr>
          <a:xfrm>
            <a:off x="5630118" y="6300212"/>
            <a:ext cx="556200" cy="181080"/>
            <a:chOff x="5630118" y="6300212"/>
            <a:chExt cx="556200" cy="18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396415DE-94A9-00B6-4A3B-E2F310AE7630}"/>
                    </a:ext>
                  </a:extLst>
                </p14:cNvPr>
                <p14:cNvContentPartPr/>
                <p14:nvPr/>
              </p14:nvContentPartPr>
              <p14:xfrm>
                <a:off x="5630118" y="6336932"/>
                <a:ext cx="132120" cy="1443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396415DE-94A9-00B6-4A3B-E2F310AE7630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5621478" y="6328292"/>
                  <a:ext cx="1497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0B4BB790-FE21-FA61-6ABD-ED99880EB9A3}"/>
                    </a:ext>
                  </a:extLst>
                </p14:cNvPr>
                <p14:cNvContentPartPr/>
                <p14:nvPr/>
              </p14:nvContentPartPr>
              <p14:xfrm>
                <a:off x="5882838" y="6348092"/>
                <a:ext cx="23040" cy="1152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0B4BB790-FE21-FA61-6ABD-ED99880EB9A3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5874198" y="6339092"/>
                  <a:ext cx="406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7412794-B385-6693-ED05-3CE622C270BE}"/>
                    </a:ext>
                  </a:extLst>
                </p14:cNvPr>
                <p14:cNvContentPartPr/>
                <p14:nvPr/>
              </p14:nvContentPartPr>
              <p14:xfrm>
                <a:off x="5829918" y="6420092"/>
                <a:ext cx="157680" cy="208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7412794-B385-6693-ED05-3CE622C270BE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5820918" y="6411092"/>
                  <a:ext cx="1753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F01B6A1-7CF9-86E9-1F27-FFC34CACCDE0}"/>
                    </a:ext>
                  </a:extLst>
                </p14:cNvPr>
                <p14:cNvContentPartPr/>
                <p14:nvPr/>
              </p14:nvContentPartPr>
              <p14:xfrm>
                <a:off x="6040518" y="6300212"/>
                <a:ext cx="145800" cy="1724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F01B6A1-7CF9-86E9-1F27-FFC34CACCDE0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031518" y="6291572"/>
                  <a:ext cx="16344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CCA4943D-8D28-6032-2A0E-9CEB90635A65}"/>
              </a:ext>
            </a:extLst>
          </p:cNvPr>
          <p:cNvGrpSpPr/>
          <p:nvPr/>
        </p:nvGrpSpPr>
        <p:grpSpPr>
          <a:xfrm>
            <a:off x="5341398" y="6567332"/>
            <a:ext cx="1282320" cy="213480"/>
            <a:chOff x="5341398" y="6567332"/>
            <a:chExt cx="1282320" cy="21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58A2206-7F47-C93E-625E-E1A758401FF8}"/>
                    </a:ext>
                  </a:extLst>
                </p14:cNvPr>
                <p14:cNvContentPartPr/>
                <p14:nvPr/>
              </p14:nvContentPartPr>
              <p14:xfrm>
                <a:off x="5341398" y="6573812"/>
                <a:ext cx="1013400" cy="154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58A2206-7F47-C93E-625E-E1A758401FF8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5332758" y="6565172"/>
                  <a:ext cx="10310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77127B0-78B7-1BC6-6B9D-AC431B485F61}"/>
                    </a:ext>
                  </a:extLst>
                </p14:cNvPr>
                <p14:cNvContentPartPr/>
                <p14:nvPr/>
              </p14:nvContentPartPr>
              <p14:xfrm>
                <a:off x="5726598" y="6665972"/>
                <a:ext cx="136440" cy="1148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77127B0-78B7-1BC6-6B9D-AC431B485F61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5717958" y="6657332"/>
                  <a:ext cx="1540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F41970A8-E0F3-5C6F-A1A2-0A1ADDDA1CC5}"/>
                    </a:ext>
                  </a:extLst>
                </p14:cNvPr>
                <p14:cNvContentPartPr/>
                <p14:nvPr/>
              </p14:nvContentPartPr>
              <p14:xfrm>
                <a:off x="6503838" y="6567332"/>
                <a:ext cx="119880" cy="151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F41970A8-E0F3-5C6F-A1A2-0A1ADDDA1CC5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494838" y="6558692"/>
                  <a:ext cx="1375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1CD14B80-0DF9-A035-F220-9D9759DD2C17}"/>
                    </a:ext>
                  </a:extLst>
                </p14:cNvPr>
                <p14:cNvContentPartPr/>
                <p14:nvPr/>
              </p14:nvContentPartPr>
              <p14:xfrm>
                <a:off x="6489798" y="6623132"/>
                <a:ext cx="133920" cy="61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1CD14B80-0DF9-A035-F220-9D9759DD2C17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6480798" y="6614132"/>
                  <a:ext cx="15156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6A3AB309-AA97-AFCE-9403-F8ABB2BD48F5}"/>
              </a:ext>
            </a:extLst>
          </p:cNvPr>
          <p:cNvGrpSpPr/>
          <p:nvPr/>
        </p:nvGrpSpPr>
        <p:grpSpPr>
          <a:xfrm>
            <a:off x="6869238" y="6498932"/>
            <a:ext cx="373680" cy="193320"/>
            <a:chOff x="6869238" y="6498932"/>
            <a:chExt cx="373680" cy="19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E514E32C-4A40-B92D-C95C-11155800ECFD}"/>
                    </a:ext>
                  </a:extLst>
                </p14:cNvPr>
                <p14:cNvContentPartPr/>
                <p14:nvPr/>
              </p14:nvContentPartPr>
              <p14:xfrm>
                <a:off x="6869238" y="6516212"/>
                <a:ext cx="203040" cy="1760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E514E32C-4A40-B92D-C95C-11155800ECFD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6860238" y="6507572"/>
                  <a:ext cx="2206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124E9F6B-BA0F-B909-2EB7-D4CCB00DBE94}"/>
                    </a:ext>
                  </a:extLst>
                </p14:cNvPr>
                <p14:cNvContentPartPr/>
                <p14:nvPr/>
              </p14:nvContentPartPr>
              <p14:xfrm>
                <a:off x="7071558" y="6498932"/>
                <a:ext cx="171360" cy="1731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124E9F6B-BA0F-B909-2EB7-D4CCB00DBE94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7062558" y="6489932"/>
                  <a:ext cx="189000" cy="19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23C7E773-790C-5468-9402-95B5404C1BC2}"/>
                  </a:ext>
                </a:extLst>
              </p14:cNvPr>
              <p14:cNvContentPartPr/>
              <p14:nvPr/>
            </p14:nvContentPartPr>
            <p14:xfrm>
              <a:off x="8082438" y="6553292"/>
              <a:ext cx="261360" cy="4356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23C7E773-790C-5468-9402-95B5404C1BC2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8073798" y="6544652"/>
                <a:ext cx="27900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CF3AEAB6-35DA-B941-7F42-866F8A1E7585}"/>
                  </a:ext>
                </a:extLst>
              </p14:cNvPr>
              <p14:cNvContentPartPr/>
              <p14:nvPr/>
            </p14:nvContentPartPr>
            <p14:xfrm>
              <a:off x="8272158" y="6477332"/>
              <a:ext cx="132840" cy="18468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CF3AEAB6-35DA-B941-7F42-866F8A1E7585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8263158" y="6468332"/>
                <a:ext cx="15048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1945892D-AEBD-7248-2E8A-FF0C7A5DE8C8}"/>
                  </a:ext>
                </a:extLst>
              </p14:cNvPr>
              <p14:cNvContentPartPr/>
              <p14:nvPr/>
            </p14:nvContentPartPr>
            <p14:xfrm>
              <a:off x="8775798" y="6560492"/>
              <a:ext cx="27720" cy="10152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1945892D-AEBD-7248-2E8A-FF0C7A5DE8C8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8767158" y="6551492"/>
                <a:ext cx="4536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42264B3A-F095-074B-9F24-488B029C6E74}"/>
                  </a:ext>
                </a:extLst>
              </p14:cNvPr>
              <p14:cNvContentPartPr/>
              <p14:nvPr/>
            </p14:nvContentPartPr>
            <p14:xfrm>
              <a:off x="8665998" y="6516572"/>
              <a:ext cx="247320" cy="1548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42264B3A-F095-074B-9F24-488B029C6E74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8656998" y="6507572"/>
                <a:ext cx="26496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8E966932-DB3D-1C5F-4810-160440D664AF}"/>
                  </a:ext>
                </a:extLst>
              </p14:cNvPr>
              <p14:cNvContentPartPr/>
              <p14:nvPr/>
            </p14:nvContentPartPr>
            <p14:xfrm>
              <a:off x="8922678" y="6525212"/>
              <a:ext cx="290160" cy="10836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8E966932-DB3D-1C5F-4810-160440D664AF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8913678" y="6516212"/>
                <a:ext cx="3078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A59FDB3D-7CE7-C498-27F1-2691A87DE601}"/>
                  </a:ext>
                </a:extLst>
              </p14:cNvPr>
              <p14:cNvContentPartPr/>
              <p14:nvPr/>
            </p14:nvContentPartPr>
            <p14:xfrm>
              <a:off x="9637998" y="6479852"/>
              <a:ext cx="213480" cy="15408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A59FDB3D-7CE7-C498-27F1-2691A87DE601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9629358" y="6471212"/>
                <a:ext cx="23112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9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1A497646-1B68-016C-3ECE-7A4D53229C0C}"/>
                  </a:ext>
                </a:extLst>
              </p14:cNvPr>
              <p14:cNvContentPartPr/>
              <p14:nvPr/>
            </p14:nvContentPartPr>
            <p14:xfrm>
              <a:off x="9858318" y="6506132"/>
              <a:ext cx="91080" cy="11016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1A497646-1B68-016C-3ECE-7A4D53229C0C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9849678" y="6497132"/>
                <a:ext cx="10872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1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9005E857-308A-1AFB-8257-F546D1E9E993}"/>
                  </a:ext>
                </a:extLst>
              </p14:cNvPr>
              <p14:cNvContentPartPr/>
              <p14:nvPr/>
            </p14:nvContentPartPr>
            <p14:xfrm>
              <a:off x="9864438" y="6497852"/>
              <a:ext cx="9000" cy="8460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9005E857-308A-1AFB-8257-F546D1E9E993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9855438" y="6488852"/>
                <a:ext cx="2664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3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AF2B5E49-B3CC-E033-D7B4-5CC8DBD37164}"/>
                  </a:ext>
                </a:extLst>
              </p14:cNvPr>
              <p14:cNvContentPartPr/>
              <p14:nvPr/>
            </p14:nvContentPartPr>
            <p14:xfrm>
              <a:off x="9966678" y="6524852"/>
              <a:ext cx="145440" cy="10692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AF2B5E49-B3CC-E033-D7B4-5CC8DBD37164}"/>
                  </a:ext>
                </a:extLst>
              </p:cNvPr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9957678" y="6515852"/>
                <a:ext cx="16308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5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E406DDF1-361B-E89D-23FA-364937CB08B2}"/>
                  </a:ext>
                </a:extLst>
              </p14:cNvPr>
              <p14:cNvContentPartPr/>
              <p14:nvPr/>
            </p14:nvContentPartPr>
            <p14:xfrm>
              <a:off x="10136598" y="6492812"/>
              <a:ext cx="80640" cy="11304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E406DDF1-361B-E89D-23FA-364937CB08B2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10127958" y="6484172"/>
                <a:ext cx="982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7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6803C973-49A5-990D-7A69-1476699463EC}"/>
                  </a:ext>
                </a:extLst>
              </p14:cNvPr>
              <p14:cNvContentPartPr/>
              <p14:nvPr/>
            </p14:nvContentPartPr>
            <p14:xfrm>
              <a:off x="10131558" y="6576692"/>
              <a:ext cx="138600" cy="396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6803C973-49A5-990D-7A69-1476699463EC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10122918" y="6568052"/>
                <a:ext cx="1562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9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11F0C8C7-27A4-FBDE-CC9F-9B80068A34CB}"/>
                  </a:ext>
                </a:extLst>
              </p14:cNvPr>
              <p14:cNvContentPartPr/>
              <p14:nvPr/>
            </p14:nvContentPartPr>
            <p14:xfrm>
              <a:off x="10464558" y="6351692"/>
              <a:ext cx="232560" cy="27936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11F0C8C7-27A4-FBDE-CC9F-9B80068A34CB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10455918" y="6342692"/>
                <a:ext cx="25020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1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68232C07-41E0-C65E-D500-2390FA168413}"/>
                  </a:ext>
                </a:extLst>
              </p14:cNvPr>
              <p14:cNvContentPartPr/>
              <p14:nvPr/>
            </p14:nvContentPartPr>
            <p14:xfrm>
              <a:off x="10404798" y="6739412"/>
              <a:ext cx="21960" cy="3024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68232C07-41E0-C65E-D500-2390FA168413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10396158" y="6730772"/>
                <a:ext cx="3960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3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A96AA179-9013-12CE-FFE5-1B6F3ED98E10}"/>
                  </a:ext>
                </a:extLst>
              </p14:cNvPr>
              <p14:cNvContentPartPr/>
              <p14:nvPr/>
            </p14:nvContentPartPr>
            <p14:xfrm>
              <a:off x="10670118" y="6416492"/>
              <a:ext cx="221400" cy="23256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A96AA179-9013-12CE-FFE5-1B6F3ED98E10}"/>
                  </a:ext>
                </a:extLst>
              </p:cNvPr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10661118" y="6407492"/>
                <a:ext cx="23904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5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AD8663D2-2496-79B6-D731-9EC49F5BD7AA}"/>
                  </a:ext>
                </a:extLst>
              </p14:cNvPr>
              <p14:cNvContentPartPr/>
              <p14:nvPr/>
            </p14:nvContentPartPr>
            <p14:xfrm>
              <a:off x="10625118" y="6762812"/>
              <a:ext cx="17640" cy="3384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AD8663D2-2496-79B6-D731-9EC49F5BD7AA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10616478" y="6753812"/>
                <a:ext cx="35280" cy="5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488E5085-2746-F93E-CC4F-B0A6C70F7368}"/>
              </a:ext>
            </a:extLst>
          </p:cNvPr>
          <p:cNvGrpSpPr/>
          <p:nvPr/>
        </p:nvGrpSpPr>
        <p:grpSpPr>
          <a:xfrm>
            <a:off x="10500846" y="1986620"/>
            <a:ext cx="552960" cy="171360"/>
            <a:chOff x="10894038" y="2334092"/>
            <a:chExt cx="552960" cy="17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BC124D1F-00EC-E39C-DF4F-41C2014622C4}"/>
                    </a:ext>
                  </a:extLst>
                </p14:cNvPr>
                <p14:cNvContentPartPr/>
                <p14:nvPr/>
              </p14:nvContentPartPr>
              <p14:xfrm>
                <a:off x="11185638" y="2353532"/>
                <a:ext cx="12600" cy="892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BC124D1F-00EC-E39C-DF4F-41C2014622C4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1176638" y="2344532"/>
                  <a:ext cx="302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335DB3F1-537F-3D6B-A89C-A2F076DB4DE6}"/>
                    </a:ext>
                  </a:extLst>
                </p14:cNvPr>
                <p14:cNvContentPartPr/>
                <p14:nvPr/>
              </p14:nvContentPartPr>
              <p14:xfrm>
                <a:off x="11179158" y="2344892"/>
                <a:ext cx="143640" cy="1206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335DB3F1-537F-3D6B-A89C-A2F076DB4DE6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1170158" y="2335892"/>
                  <a:ext cx="1612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11F34FBA-1D86-39F4-6789-0D8517705F58}"/>
                    </a:ext>
                  </a:extLst>
                </p14:cNvPr>
                <p14:cNvContentPartPr/>
                <p14:nvPr/>
              </p14:nvContentPartPr>
              <p14:xfrm>
                <a:off x="11279238" y="2430572"/>
                <a:ext cx="104040" cy="378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11F34FBA-1D86-39F4-6789-0D8517705F58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1270238" y="2421932"/>
                  <a:ext cx="1216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701480B7-7150-B344-4742-414CD71C24E9}"/>
                    </a:ext>
                  </a:extLst>
                </p14:cNvPr>
                <p14:cNvContentPartPr/>
                <p14:nvPr/>
              </p14:nvContentPartPr>
              <p14:xfrm>
                <a:off x="10894038" y="2355692"/>
                <a:ext cx="182520" cy="1116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701480B7-7150-B344-4742-414CD71C24E9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0885038" y="2347052"/>
                  <a:ext cx="2001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3B49C06F-95E7-078A-2BEC-7604C319493D}"/>
                    </a:ext>
                  </a:extLst>
                </p14:cNvPr>
                <p14:cNvContentPartPr/>
                <p14:nvPr/>
              </p14:nvContentPartPr>
              <p14:xfrm>
                <a:off x="11099598" y="2411492"/>
                <a:ext cx="33120" cy="32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3B49C06F-95E7-078A-2BEC-7604C319493D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1090598" y="2402492"/>
                  <a:ext cx="5076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8C633A67-0DDD-8ED4-755D-78C0629AF3E7}"/>
                    </a:ext>
                  </a:extLst>
                </p14:cNvPr>
                <p14:cNvContentPartPr/>
                <p14:nvPr/>
              </p14:nvContentPartPr>
              <p14:xfrm>
                <a:off x="11031918" y="2386292"/>
                <a:ext cx="100080" cy="662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8C633A67-0DDD-8ED4-755D-78C0629AF3E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1022918" y="2377292"/>
                  <a:ext cx="1177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81083093-D07A-1101-8550-8A6B05A7BC23}"/>
                    </a:ext>
                  </a:extLst>
                </p14:cNvPr>
                <p14:cNvContentPartPr/>
                <p14:nvPr/>
              </p14:nvContentPartPr>
              <p14:xfrm>
                <a:off x="11432958" y="2339492"/>
                <a:ext cx="8640" cy="331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81083093-D07A-1101-8550-8A6B05A7BC23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424318" y="2330492"/>
                  <a:ext cx="262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DA46BCEE-53AC-A1D2-BE8F-97B2FBEA774D}"/>
                    </a:ext>
                  </a:extLst>
                </p14:cNvPr>
                <p14:cNvContentPartPr/>
                <p14:nvPr/>
              </p14:nvContentPartPr>
              <p14:xfrm>
                <a:off x="11440158" y="2414372"/>
                <a:ext cx="6840" cy="367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DA46BCEE-53AC-A1D2-BE8F-97B2FBEA774D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431158" y="2405372"/>
                  <a:ext cx="244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990ED4FE-F856-863D-630A-573382688EC8}"/>
                    </a:ext>
                  </a:extLst>
                </p14:cNvPr>
                <p14:cNvContentPartPr/>
                <p14:nvPr/>
              </p14:nvContentPartPr>
              <p14:xfrm>
                <a:off x="11121198" y="2334092"/>
                <a:ext cx="88200" cy="198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990ED4FE-F856-863D-630A-573382688EC8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1112198" y="2325452"/>
                  <a:ext cx="1058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947435E2-BAAD-0C49-2CE2-5AC6695B0BA7}"/>
                    </a:ext>
                  </a:extLst>
                </p14:cNvPr>
                <p14:cNvContentPartPr/>
                <p14:nvPr/>
              </p14:nvContentPartPr>
              <p14:xfrm>
                <a:off x="10896558" y="2490332"/>
                <a:ext cx="416880" cy="151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947435E2-BAAD-0C49-2CE2-5AC6695B0BA7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0887558" y="2481692"/>
                  <a:ext cx="434520" cy="32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D075047C-CE51-F5EE-A0BA-5B1D9502B69A}"/>
              </a:ext>
            </a:extLst>
          </p:cNvPr>
          <p:cNvSpPr/>
          <p:nvPr/>
        </p:nvSpPr>
        <p:spPr>
          <a:xfrm>
            <a:off x="8787384" y="713232"/>
            <a:ext cx="283464" cy="630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7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C0BE7BB-8A04-6C18-C070-C4F7618AA1B4}"/>
                  </a:ext>
                </a:extLst>
              </p14:cNvPr>
              <p14:cNvContentPartPr/>
              <p14:nvPr/>
            </p14:nvContentPartPr>
            <p14:xfrm>
              <a:off x="8833392" y="1170072"/>
              <a:ext cx="146880" cy="174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C0BE7BB-8A04-6C18-C070-C4F7618AA1B4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8824752" y="1161072"/>
                <a:ext cx="16452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DC86BD1-BF8F-CE74-4625-5A90D7A1DA2B}"/>
                  </a:ext>
                </a:extLst>
              </p14:cNvPr>
              <p14:cNvContentPartPr/>
              <p14:nvPr/>
            </p14:nvContentPartPr>
            <p14:xfrm>
              <a:off x="8815392" y="1051632"/>
              <a:ext cx="226080" cy="14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DC86BD1-BF8F-CE74-4625-5A90D7A1DA2B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8806392" y="1042632"/>
                <a:ext cx="243720" cy="3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AC23867D-2F19-00AC-9D98-7178B61AB0A5}"/>
              </a:ext>
            </a:extLst>
          </p:cNvPr>
          <p:cNvGrpSpPr/>
          <p:nvPr/>
        </p:nvGrpSpPr>
        <p:grpSpPr>
          <a:xfrm>
            <a:off x="8896752" y="773712"/>
            <a:ext cx="179280" cy="177840"/>
            <a:chOff x="8896752" y="773712"/>
            <a:chExt cx="179280" cy="17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53701F3-A779-004B-6E2A-DBB36D76CD6A}"/>
                    </a:ext>
                  </a:extLst>
                </p14:cNvPr>
                <p14:cNvContentPartPr/>
                <p14:nvPr/>
              </p14:nvContentPartPr>
              <p14:xfrm>
                <a:off x="8896752" y="773712"/>
                <a:ext cx="130680" cy="177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53701F3-A779-004B-6E2A-DBB36D76CD6A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8888112" y="764712"/>
                  <a:ext cx="1483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581D587-E5E5-600F-636A-DAB48F24ADA6}"/>
                    </a:ext>
                  </a:extLst>
                </p14:cNvPr>
                <p14:cNvContentPartPr/>
                <p14:nvPr/>
              </p14:nvContentPartPr>
              <p14:xfrm>
                <a:off x="8960112" y="879552"/>
                <a:ext cx="115920" cy="12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581D587-E5E5-600F-636A-DAB48F24ADA6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8951112" y="870552"/>
                  <a:ext cx="133560" cy="2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D19F6B5-12E5-A8B6-BE37-26AB9E12DA72}"/>
                  </a:ext>
                </a:extLst>
              </p14:cNvPr>
              <p14:cNvContentPartPr/>
              <p14:nvPr/>
            </p14:nvContentPartPr>
            <p14:xfrm>
              <a:off x="8801712" y="716832"/>
              <a:ext cx="299880" cy="2869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D19F6B5-12E5-A8B6-BE37-26AB9E12DA72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8783712" y="681192"/>
                <a:ext cx="33552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34367FA-9E99-FE76-7032-203CD5692F88}"/>
                  </a:ext>
                </a:extLst>
              </p14:cNvPr>
              <p14:cNvContentPartPr/>
              <p14:nvPr/>
            </p14:nvContentPartPr>
            <p14:xfrm>
              <a:off x="8795232" y="1161072"/>
              <a:ext cx="247680" cy="227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34367FA-9E99-FE76-7032-203CD5692F88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8759232" y="1089072"/>
                <a:ext cx="31932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D0DA2B1-DC5D-57BB-3767-A9551962A289}"/>
                  </a:ext>
                </a:extLst>
              </p14:cNvPr>
              <p14:cNvContentPartPr/>
              <p14:nvPr/>
            </p14:nvContentPartPr>
            <p14:xfrm>
              <a:off x="8986752" y="1179072"/>
              <a:ext cx="12960" cy="190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D0DA2B1-DC5D-57BB-3767-A9551962A289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8950752" y="1107432"/>
                <a:ext cx="8460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1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CAABC6CD-64E2-86D0-EB88-96E585AC0A7E}"/>
                  </a:ext>
                </a:extLst>
              </p14:cNvPr>
              <p14:cNvContentPartPr/>
              <p14:nvPr/>
            </p14:nvContentPartPr>
            <p14:xfrm>
              <a:off x="6550272" y="2116512"/>
              <a:ext cx="2367720" cy="561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CAABC6CD-64E2-86D0-EB88-96E585AC0A7E}"/>
                  </a:ext>
                </a:extLst>
              </p:cNvPr>
              <p:cNvPicPr/>
              <p:nvPr/>
            </p:nvPicPr>
            <p:blipFill>
              <a:blip r:embed="rId392"/>
              <a:stretch>
                <a:fillRect/>
              </a:stretch>
            </p:blipFill>
            <p:spPr>
              <a:xfrm>
                <a:off x="6532632" y="2080872"/>
                <a:ext cx="2403360" cy="12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B9E0C00-EECD-70E1-8A38-6B9AC3B5B96B}"/>
              </a:ext>
            </a:extLst>
          </p:cNvPr>
          <p:cNvGrpSpPr/>
          <p:nvPr/>
        </p:nvGrpSpPr>
        <p:grpSpPr>
          <a:xfrm>
            <a:off x="5405112" y="3934152"/>
            <a:ext cx="161640" cy="66600"/>
            <a:chOff x="5405112" y="3934152"/>
            <a:chExt cx="161640" cy="6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67D2502-2E58-8C68-9142-C422565ACD78}"/>
                    </a:ext>
                  </a:extLst>
                </p14:cNvPr>
                <p14:cNvContentPartPr/>
                <p14:nvPr/>
              </p14:nvContentPartPr>
              <p14:xfrm>
                <a:off x="5405112" y="3934152"/>
                <a:ext cx="160920" cy="252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67D2502-2E58-8C68-9142-C422565ACD78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5396472" y="3925152"/>
                  <a:ext cx="178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23CA57B-077C-FA02-B51B-1D6A7C5D2529}"/>
                    </a:ext>
                  </a:extLst>
                </p14:cNvPr>
                <p14:cNvContentPartPr/>
                <p14:nvPr/>
              </p14:nvContentPartPr>
              <p14:xfrm>
                <a:off x="5405832" y="3995352"/>
                <a:ext cx="160920" cy="54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23CA57B-077C-FA02-B51B-1D6A7C5D2529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5396832" y="3986712"/>
                  <a:ext cx="178560" cy="2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6D0C6D1C-FB9E-FD57-FE92-6AA6E90098AF}"/>
              </a:ext>
            </a:extLst>
          </p:cNvPr>
          <p:cNvGrpSpPr/>
          <p:nvPr/>
        </p:nvGrpSpPr>
        <p:grpSpPr>
          <a:xfrm>
            <a:off x="5805792" y="3872952"/>
            <a:ext cx="280440" cy="173160"/>
            <a:chOff x="5805792" y="3872952"/>
            <a:chExt cx="280440" cy="17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738B06C-B5BE-DBBE-AAFB-8B176A60791C}"/>
                    </a:ext>
                  </a:extLst>
                </p14:cNvPr>
                <p14:cNvContentPartPr/>
                <p14:nvPr/>
              </p14:nvContentPartPr>
              <p14:xfrm>
                <a:off x="5881392" y="3892752"/>
                <a:ext cx="15120" cy="1245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738B06C-B5BE-DBBE-AAFB-8B176A60791C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5872752" y="3883752"/>
                  <a:ext cx="327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3BC23FD-9DE1-057D-E606-5B798EA2E160}"/>
                    </a:ext>
                  </a:extLst>
                </p14:cNvPr>
                <p14:cNvContentPartPr/>
                <p14:nvPr/>
              </p14:nvContentPartPr>
              <p14:xfrm>
                <a:off x="5805792" y="3872952"/>
                <a:ext cx="187560" cy="17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3BC23FD-9DE1-057D-E606-5B798EA2E160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5797152" y="3863952"/>
                  <a:ext cx="2052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5D00BDF-502A-4E26-DB87-61624240E2CB}"/>
                    </a:ext>
                  </a:extLst>
                </p14:cNvPr>
                <p14:cNvContentPartPr/>
                <p14:nvPr/>
              </p14:nvContentPartPr>
              <p14:xfrm>
                <a:off x="5977512" y="3970872"/>
                <a:ext cx="108720" cy="752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5D00BDF-502A-4E26-DB87-61624240E2CB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5968872" y="3962232"/>
                  <a:ext cx="126360" cy="9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0915764F-1131-A07B-A3C6-1D18B1320200}"/>
              </a:ext>
            </a:extLst>
          </p:cNvPr>
          <p:cNvGrpSpPr/>
          <p:nvPr/>
        </p:nvGrpSpPr>
        <p:grpSpPr>
          <a:xfrm>
            <a:off x="6257592" y="3879072"/>
            <a:ext cx="121320" cy="119520"/>
            <a:chOff x="6257592" y="3879072"/>
            <a:chExt cx="121320" cy="11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AB20342-38FA-C2FA-1057-41208F667FC6}"/>
                    </a:ext>
                  </a:extLst>
                </p14:cNvPr>
                <p14:cNvContentPartPr/>
                <p14:nvPr/>
              </p14:nvContentPartPr>
              <p14:xfrm>
                <a:off x="6319512" y="3879072"/>
                <a:ext cx="13320" cy="1195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AB20342-38FA-C2FA-1057-41208F667FC6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6310872" y="3870072"/>
                  <a:ext cx="309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DE05C02-84DC-E17C-D863-DDA423FAC99F}"/>
                    </a:ext>
                  </a:extLst>
                </p14:cNvPr>
                <p14:cNvContentPartPr/>
                <p14:nvPr/>
              </p14:nvContentPartPr>
              <p14:xfrm>
                <a:off x="6257592" y="3937032"/>
                <a:ext cx="121320" cy="183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DE05C02-84DC-E17C-D863-DDA423FAC99F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6248952" y="3928392"/>
                  <a:ext cx="13896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888EF503-4C48-A245-EFA5-53F362A4FFD5}"/>
              </a:ext>
            </a:extLst>
          </p:cNvPr>
          <p:cNvGrpSpPr/>
          <p:nvPr/>
        </p:nvGrpSpPr>
        <p:grpSpPr>
          <a:xfrm>
            <a:off x="6574752" y="3877992"/>
            <a:ext cx="780120" cy="140040"/>
            <a:chOff x="6574752" y="3877992"/>
            <a:chExt cx="780120" cy="14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7CC4E8C-C06B-DDDC-F00F-1B7CF85B5850}"/>
                    </a:ext>
                  </a:extLst>
                </p14:cNvPr>
                <p14:cNvContentPartPr/>
                <p14:nvPr/>
              </p14:nvContentPartPr>
              <p14:xfrm>
                <a:off x="6574752" y="3884112"/>
                <a:ext cx="119880" cy="1339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7CC4E8C-C06B-DDDC-F00F-1B7CF85B5850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6565752" y="3875112"/>
                  <a:ext cx="1375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639B2835-482D-96AA-A17F-29256FBC878A}"/>
                    </a:ext>
                  </a:extLst>
                </p14:cNvPr>
                <p14:cNvContentPartPr/>
                <p14:nvPr/>
              </p14:nvContentPartPr>
              <p14:xfrm>
                <a:off x="6595992" y="3912552"/>
                <a:ext cx="207000" cy="957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639B2835-482D-96AA-A17F-29256FBC878A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6587352" y="3903552"/>
                  <a:ext cx="2246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8F57258-BF74-41F8-F98D-4CE094603A2E}"/>
                    </a:ext>
                  </a:extLst>
                </p14:cNvPr>
                <p14:cNvContentPartPr/>
                <p14:nvPr/>
              </p14:nvContentPartPr>
              <p14:xfrm>
                <a:off x="6742512" y="3881232"/>
                <a:ext cx="134280" cy="1213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8F57258-BF74-41F8-F98D-4CE094603A2E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6733512" y="3872592"/>
                  <a:ext cx="1519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51B0E82-69B5-02C3-2956-B7EFF4006A5A}"/>
                    </a:ext>
                  </a:extLst>
                </p14:cNvPr>
                <p14:cNvContentPartPr/>
                <p14:nvPr/>
              </p14:nvContentPartPr>
              <p14:xfrm>
                <a:off x="6945192" y="3920472"/>
                <a:ext cx="74880" cy="770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51B0E82-69B5-02C3-2956-B7EFF4006A5A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6936192" y="3911472"/>
                  <a:ext cx="925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C52BE44-2ABB-2BF3-B1A3-96091DD29D32}"/>
                    </a:ext>
                  </a:extLst>
                </p14:cNvPr>
                <p14:cNvContentPartPr/>
                <p14:nvPr/>
              </p14:nvContentPartPr>
              <p14:xfrm>
                <a:off x="6957432" y="3880872"/>
                <a:ext cx="105480" cy="626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C52BE44-2ABB-2BF3-B1A3-96091DD29D32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6948792" y="3871872"/>
                  <a:ext cx="1231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1052D84-6D4C-8CF0-CC67-2BB72EED22E6}"/>
                    </a:ext>
                  </a:extLst>
                </p14:cNvPr>
                <p14:cNvContentPartPr/>
                <p14:nvPr/>
              </p14:nvContentPartPr>
              <p14:xfrm>
                <a:off x="7083792" y="3897792"/>
                <a:ext cx="94680" cy="867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1052D84-6D4C-8CF0-CC67-2BB72EED22E6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7075152" y="3888792"/>
                  <a:ext cx="1123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A2A81D77-93DB-A377-E7DD-AEB05E6FDEDD}"/>
                    </a:ext>
                  </a:extLst>
                </p14:cNvPr>
                <p14:cNvContentPartPr/>
                <p14:nvPr/>
              </p14:nvContentPartPr>
              <p14:xfrm>
                <a:off x="7247592" y="3877992"/>
                <a:ext cx="107280" cy="1112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A2A81D77-93DB-A377-E7DD-AEB05E6FDEDD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7238952" y="3869352"/>
                  <a:ext cx="1249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EB5107B-778D-D5E0-A590-718C6D5D37A9}"/>
                    </a:ext>
                  </a:extLst>
                </p14:cNvPr>
                <p14:cNvContentPartPr/>
                <p14:nvPr/>
              </p14:nvContentPartPr>
              <p14:xfrm>
                <a:off x="7263072" y="3961872"/>
                <a:ext cx="73440" cy="25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EB5107B-778D-D5E0-A590-718C6D5D37A9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7254072" y="3953232"/>
                  <a:ext cx="91080" cy="2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0ABECCF3-EDEE-6A7B-6A9A-388571537A86}"/>
              </a:ext>
            </a:extLst>
          </p:cNvPr>
          <p:cNvGrpSpPr/>
          <p:nvPr/>
        </p:nvGrpSpPr>
        <p:grpSpPr>
          <a:xfrm>
            <a:off x="10083312" y="976392"/>
            <a:ext cx="728640" cy="112680"/>
            <a:chOff x="10083312" y="976392"/>
            <a:chExt cx="728640" cy="11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7E50C9CF-A8AE-BAB0-8EE7-9D8009EEA0B9}"/>
                    </a:ext>
                  </a:extLst>
                </p14:cNvPr>
                <p14:cNvContentPartPr/>
                <p14:nvPr/>
              </p14:nvContentPartPr>
              <p14:xfrm>
                <a:off x="10083312" y="1019952"/>
                <a:ext cx="707040" cy="237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7E50C9CF-A8AE-BAB0-8EE7-9D8009EEA0B9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0074312" y="1011312"/>
                  <a:ext cx="7246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594FC95-3474-6582-46D0-1BFE05E2DD47}"/>
                    </a:ext>
                  </a:extLst>
                </p14:cNvPr>
                <p14:cNvContentPartPr/>
                <p14:nvPr/>
              </p14:nvContentPartPr>
              <p14:xfrm>
                <a:off x="10715832" y="976392"/>
                <a:ext cx="96120" cy="1126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594FC95-3474-6582-46D0-1BFE05E2DD47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0707192" y="967752"/>
                  <a:ext cx="113760" cy="13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25EC9689-0989-ECE4-EDC7-43057D7C47D1}"/>
              </a:ext>
            </a:extLst>
          </p:cNvPr>
          <p:cNvGrpSpPr/>
          <p:nvPr/>
        </p:nvGrpSpPr>
        <p:grpSpPr>
          <a:xfrm>
            <a:off x="10315512" y="648072"/>
            <a:ext cx="522360" cy="229320"/>
            <a:chOff x="10315512" y="648072"/>
            <a:chExt cx="522360" cy="22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1340401B-D354-3BA0-92C7-00C2F5B61D68}"/>
                    </a:ext>
                  </a:extLst>
                </p14:cNvPr>
                <p14:cNvContentPartPr/>
                <p14:nvPr/>
              </p14:nvContentPartPr>
              <p14:xfrm>
                <a:off x="10315512" y="745272"/>
                <a:ext cx="261360" cy="1321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1340401B-D354-3BA0-92C7-00C2F5B61D68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0306872" y="736272"/>
                  <a:ext cx="2790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9DB78274-B4DF-EE3C-7ABE-A7086789B53D}"/>
                    </a:ext>
                  </a:extLst>
                </p14:cNvPr>
                <p14:cNvContentPartPr/>
                <p14:nvPr/>
              </p14:nvContentPartPr>
              <p14:xfrm>
                <a:off x="10559592" y="680112"/>
                <a:ext cx="153000" cy="1191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9DB78274-B4DF-EE3C-7ABE-A7086789B53D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10550592" y="671112"/>
                  <a:ext cx="1706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329898B-5BEA-77C3-B601-8F95F64A976C}"/>
                    </a:ext>
                  </a:extLst>
                </p14:cNvPr>
                <p14:cNvContentPartPr/>
                <p14:nvPr/>
              </p14:nvContentPartPr>
              <p14:xfrm>
                <a:off x="10585512" y="739152"/>
                <a:ext cx="97920" cy="172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329898B-5BEA-77C3-B601-8F95F64A976C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10576872" y="730512"/>
                  <a:ext cx="1155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4BABD802-BBE8-93F0-425C-55C41A7B7C05}"/>
                    </a:ext>
                  </a:extLst>
                </p14:cNvPr>
                <p14:cNvContentPartPr/>
                <p14:nvPr/>
              </p14:nvContentPartPr>
              <p14:xfrm>
                <a:off x="10732032" y="648072"/>
                <a:ext cx="105840" cy="975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4BABD802-BBE8-93F0-425C-55C41A7B7C05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10723032" y="639072"/>
                  <a:ext cx="12348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5BEDB2B0-CDCF-62E1-E063-E3A592A64E4D}"/>
              </a:ext>
            </a:extLst>
          </p:cNvPr>
          <p:cNvGrpSpPr/>
          <p:nvPr/>
        </p:nvGrpSpPr>
        <p:grpSpPr>
          <a:xfrm>
            <a:off x="11045952" y="861552"/>
            <a:ext cx="209160" cy="233280"/>
            <a:chOff x="11045952" y="861552"/>
            <a:chExt cx="209160" cy="23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028B7F07-A496-76D5-5505-24CBDCC0609F}"/>
                    </a:ext>
                  </a:extLst>
                </p14:cNvPr>
                <p14:cNvContentPartPr/>
                <p14:nvPr/>
              </p14:nvContentPartPr>
              <p14:xfrm>
                <a:off x="11101032" y="1078632"/>
                <a:ext cx="154080" cy="162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028B7F07-A496-76D5-5505-24CBDCC0609F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1092032" y="1069992"/>
                  <a:ext cx="1717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8D2F3334-0F9B-8DE6-8689-E2AB28FFE9CD}"/>
                    </a:ext>
                  </a:extLst>
                </p14:cNvPr>
                <p14:cNvContentPartPr/>
                <p14:nvPr/>
              </p14:nvContentPartPr>
              <p14:xfrm>
                <a:off x="11045952" y="861552"/>
                <a:ext cx="184680" cy="2055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8D2F3334-0F9B-8DE6-8689-E2AB28FFE9CD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11036952" y="852912"/>
                  <a:ext cx="202320" cy="223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66610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F6988C-6025-670F-BF5A-1865A8D56B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3840" b="79847"/>
          <a:stretch/>
        </p:blipFill>
        <p:spPr>
          <a:xfrm>
            <a:off x="3247861" y="157428"/>
            <a:ext cx="4926875" cy="756972"/>
          </a:xfrm>
          <a:prstGeom prst="rect">
            <a:avLst/>
          </a:prstGeom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3B4ADDBA-B038-23A5-7055-53FEA3F3C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015525"/>
              </p:ext>
            </p:extLst>
          </p:nvPr>
        </p:nvGraphicFramePr>
        <p:xfrm>
          <a:off x="1389888" y="1582250"/>
          <a:ext cx="955548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2596">
                  <a:extLst>
                    <a:ext uri="{9D8B030D-6E8A-4147-A177-3AD203B41FA5}">
                      <a16:colId xmlns:a16="http://schemas.microsoft.com/office/drawing/2014/main" val="3130452181"/>
                    </a:ext>
                  </a:extLst>
                </a:gridCol>
                <a:gridCol w="1415172">
                  <a:extLst>
                    <a:ext uri="{9D8B030D-6E8A-4147-A177-3AD203B41FA5}">
                      <a16:colId xmlns:a16="http://schemas.microsoft.com/office/drawing/2014/main" val="307139317"/>
                    </a:ext>
                  </a:extLst>
                </a:gridCol>
                <a:gridCol w="1386521">
                  <a:extLst>
                    <a:ext uri="{9D8B030D-6E8A-4147-A177-3AD203B41FA5}">
                      <a16:colId xmlns:a16="http://schemas.microsoft.com/office/drawing/2014/main" val="916674006"/>
                    </a:ext>
                  </a:extLst>
                </a:gridCol>
                <a:gridCol w="1527367">
                  <a:extLst>
                    <a:ext uri="{9D8B030D-6E8A-4147-A177-3AD203B41FA5}">
                      <a16:colId xmlns:a16="http://schemas.microsoft.com/office/drawing/2014/main" val="453359405"/>
                    </a:ext>
                  </a:extLst>
                </a:gridCol>
                <a:gridCol w="1557933">
                  <a:extLst>
                    <a:ext uri="{9D8B030D-6E8A-4147-A177-3AD203B41FA5}">
                      <a16:colId xmlns:a16="http://schemas.microsoft.com/office/drawing/2014/main" val="2180911934"/>
                    </a:ext>
                  </a:extLst>
                </a:gridCol>
                <a:gridCol w="1605891">
                  <a:extLst>
                    <a:ext uri="{9D8B030D-6E8A-4147-A177-3AD203B41FA5}">
                      <a16:colId xmlns:a16="http://schemas.microsoft.com/office/drawing/2014/main" val="512412494"/>
                    </a:ext>
                  </a:extLst>
                </a:gridCol>
              </a:tblGrid>
              <a:tr h="300284">
                <a:tc>
                  <a:txBody>
                    <a:bodyPr/>
                    <a:lstStyle/>
                    <a:p>
                      <a:r>
                        <a:rPr lang="it-IT" sz="1400" dirty="0"/>
                        <a:t>algoritmo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abbreviato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err="1"/>
                        <a:t>preemption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err="1"/>
                        <a:t>starvation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effetto convoglio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overhead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696092"/>
                  </a:ext>
                </a:extLst>
              </a:tr>
              <a:tr h="300284">
                <a:tc>
                  <a:txBody>
                    <a:bodyPr/>
                    <a:lstStyle/>
                    <a:p>
                      <a:r>
                        <a:rPr lang="it-IT" sz="1400" dirty="0"/>
                        <a:t>First come first </a:t>
                      </a:r>
                      <a:r>
                        <a:rPr lang="it-IT" sz="1400" dirty="0" err="1"/>
                        <a:t>served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err="1"/>
                        <a:t>FCFS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possibile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172414"/>
                  </a:ext>
                </a:extLst>
              </a:tr>
              <a:tr h="300284">
                <a:tc>
                  <a:txBody>
                    <a:bodyPr/>
                    <a:lstStyle/>
                    <a:p>
                      <a:r>
                        <a:rPr lang="it-IT" sz="1400" dirty="0"/>
                        <a:t>Round-</a:t>
                      </a:r>
                      <a:r>
                        <a:rPr lang="it-IT" sz="1400" dirty="0" err="1"/>
                        <a:t>robin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R-R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si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minimo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715260"/>
                  </a:ext>
                </a:extLst>
              </a:tr>
              <a:tr h="300284">
                <a:tc>
                  <a:txBody>
                    <a:bodyPr/>
                    <a:lstStyle/>
                    <a:p>
                      <a:r>
                        <a:rPr lang="it-IT" sz="1400" dirty="0" err="1"/>
                        <a:t>Shortest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process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next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err="1"/>
                        <a:t>SPN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possibile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possibile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03693"/>
                  </a:ext>
                </a:extLst>
              </a:tr>
              <a:tr h="300284">
                <a:tc>
                  <a:txBody>
                    <a:bodyPr/>
                    <a:lstStyle/>
                    <a:p>
                      <a:r>
                        <a:rPr lang="it-IT" sz="1400" dirty="0" err="1"/>
                        <a:t>Shortest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remaining</a:t>
                      </a:r>
                      <a:r>
                        <a:rPr lang="it-IT" sz="1400" dirty="0"/>
                        <a:t> 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err="1"/>
                        <a:t>SRT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si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possibile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possibile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036376"/>
                  </a:ext>
                </a:extLst>
              </a:tr>
              <a:tr h="300284">
                <a:tc>
                  <a:txBody>
                    <a:bodyPr/>
                    <a:lstStyle/>
                    <a:p>
                      <a:r>
                        <a:rPr lang="it-IT" sz="1400" dirty="0"/>
                        <a:t>Multilevel feedback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MF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si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possibile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possibile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73952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9F5997F-7442-7712-1C28-29156F528718}"/>
              </a:ext>
            </a:extLst>
          </p:cNvPr>
          <p:cNvSpPr txBox="1"/>
          <p:nvPr/>
        </p:nvSpPr>
        <p:spPr>
          <a:xfrm>
            <a:off x="1057656" y="1825752"/>
            <a:ext cx="314510" cy="16312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2000" dirty="0"/>
              <a:t>1</a:t>
            </a:r>
          </a:p>
          <a:p>
            <a:r>
              <a:rPr lang="it-IT" sz="2000" dirty="0"/>
              <a:t>2</a:t>
            </a:r>
          </a:p>
          <a:p>
            <a:r>
              <a:rPr lang="it-IT" sz="2000" dirty="0"/>
              <a:t>3</a:t>
            </a:r>
          </a:p>
          <a:p>
            <a:r>
              <a:rPr lang="it-IT" sz="2000" dirty="0"/>
              <a:t>4</a:t>
            </a:r>
          </a:p>
          <a:p>
            <a:r>
              <a:rPr lang="it-IT" sz="2000" dirty="0"/>
              <a:t>5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90861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14DD37-6D69-685C-ABF4-82A55FCA12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924"/>
          <a:stretch/>
        </p:blipFill>
        <p:spPr>
          <a:xfrm>
            <a:off x="70474" y="0"/>
            <a:ext cx="6041196" cy="151771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D686C8F-4AE6-43D7-3854-719730BD3E2C}"/>
              </a:ext>
            </a:extLst>
          </p:cNvPr>
          <p:cNvGrpSpPr/>
          <p:nvPr/>
        </p:nvGrpSpPr>
        <p:grpSpPr>
          <a:xfrm>
            <a:off x="10154727" y="540469"/>
            <a:ext cx="1743120" cy="256320"/>
            <a:chOff x="13802900" y="6121136"/>
            <a:chExt cx="1743120" cy="25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4AC1556-F3DE-AF1F-7BD9-6FBA18831944}"/>
                    </a:ext>
                  </a:extLst>
                </p14:cNvPr>
                <p14:cNvContentPartPr/>
                <p14:nvPr/>
              </p14:nvContentPartPr>
              <p14:xfrm>
                <a:off x="13802900" y="6181256"/>
                <a:ext cx="238680" cy="138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4AC1556-F3DE-AF1F-7BD9-6FBA1883194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793900" y="6172616"/>
                  <a:ext cx="2563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EDA7D25-A3B9-FA38-6529-98A0106A8791}"/>
                    </a:ext>
                  </a:extLst>
                </p14:cNvPr>
                <p14:cNvContentPartPr/>
                <p14:nvPr/>
              </p14:nvContentPartPr>
              <p14:xfrm>
                <a:off x="14059580" y="6173696"/>
                <a:ext cx="128520" cy="120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EDA7D25-A3B9-FA38-6529-98A0106A879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050940" y="6164696"/>
                  <a:ext cx="1461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D3973AE-CA25-F14D-8E07-4442B75E065F}"/>
                    </a:ext>
                  </a:extLst>
                </p14:cNvPr>
                <p14:cNvContentPartPr/>
                <p14:nvPr/>
              </p14:nvContentPartPr>
              <p14:xfrm>
                <a:off x="14234180" y="6229496"/>
                <a:ext cx="97560" cy="34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D3973AE-CA25-F14D-8E07-4442B75E065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225180" y="6220496"/>
                  <a:ext cx="1152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EBF06C8-2D1B-3E1B-57EF-64E6543E6C1A}"/>
                    </a:ext>
                  </a:extLst>
                </p14:cNvPr>
                <p14:cNvContentPartPr/>
                <p14:nvPr/>
              </p14:nvContentPartPr>
              <p14:xfrm>
                <a:off x="14442980" y="6261176"/>
                <a:ext cx="13680" cy="98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EBF06C8-2D1B-3E1B-57EF-64E6543E6C1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433980" y="6252176"/>
                  <a:ext cx="313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5B76861-2646-3199-184F-014003BF6F8D}"/>
                    </a:ext>
                  </a:extLst>
                </p14:cNvPr>
                <p14:cNvContentPartPr/>
                <p14:nvPr/>
              </p14:nvContentPartPr>
              <p14:xfrm>
                <a:off x="14446940" y="6173696"/>
                <a:ext cx="113400" cy="145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5B76861-2646-3199-184F-014003BF6F8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438300" y="6164696"/>
                  <a:ext cx="1310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0AFF679-F9A6-FD5C-E878-625CE360BFF3}"/>
                    </a:ext>
                  </a:extLst>
                </p14:cNvPr>
                <p14:cNvContentPartPr/>
                <p14:nvPr/>
              </p14:nvContentPartPr>
              <p14:xfrm>
                <a:off x="14575100" y="6244616"/>
                <a:ext cx="59400" cy="64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0AFF679-F9A6-FD5C-E878-625CE360BFF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566460" y="6235976"/>
                  <a:ext cx="770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B1AF999-0B7F-5E0F-F171-8C72F0365C19}"/>
                    </a:ext>
                  </a:extLst>
                </p14:cNvPr>
                <p14:cNvContentPartPr/>
                <p14:nvPr/>
              </p14:nvContentPartPr>
              <p14:xfrm>
                <a:off x="14520020" y="6171536"/>
                <a:ext cx="144720" cy="77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B1AF999-0B7F-5E0F-F171-8C72F0365C1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511380" y="6162536"/>
                  <a:ext cx="1623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97F9356-BB73-9FC2-B61A-CB7AD13979CF}"/>
                    </a:ext>
                  </a:extLst>
                </p14:cNvPr>
                <p14:cNvContentPartPr/>
                <p14:nvPr/>
              </p14:nvContentPartPr>
              <p14:xfrm>
                <a:off x="14685620" y="6203576"/>
                <a:ext cx="104400" cy="113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97F9356-BB73-9FC2-B61A-CB7AD13979C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676980" y="6194936"/>
                  <a:ext cx="1220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2970A84-8B5A-461D-AA92-172572C3B3C9}"/>
                    </a:ext>
                  </a:extLst>
                </p14:cNvPr>
                <p14:cNvContentPartPr/>
                <p14:nvPr/>
              </p14:nvContentPartPr>
              <p14:xfrm>
                <a:off x="14701460" y="6187736"/>
                <a:ext cx="62280" cy="12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2970A84-8B5A-461D-AA92-172572C3B3C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692820" y="6179096"/>
                  <a:ext cx="799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A2AAC45-1A38-C9B0-893A-911F01AC6FE8}"/>
                    </a:ext>
                  </a:extLst>
                </p14:cNvPr>
                <p14:cNvContentPartPr/>
                <p14:nvPr/>
              </p14:nvContentPartPr>
              <p14:xfrm>
                <a:off x="14358020" y="6276296"/>
                <a:ext cx="21960" cy="101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A2AAC45-1A38-C9B0-893A-911F01AC6FE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4349380" y="6267296"/>
                  <a:ext cx="39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638A018-1EE0-8B60-774E-153450B26B3E}"/>
                    </a:ext>
                  </a:extLst>
                </p14:cNvPr>
                <p14:cNvContentPartPr/>
                <p14:nvPr/>
              </p14:nvContentPartPr>
              <p14:xfrm>
                <a:off x="14341820" y="6198896"/>
                <a:ext cx="64440" cy="104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638A018-1EE0-8B60-774E-153450B26B3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4332820" y="6189896"/>
                  <a:ext cx="820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4662A57-31BC-7901-579E-8670B70B06FD}"/>
                    </a:ext>
                  </a:extLst>
                </p14:cNvPr>
                <p14:cNvContentPartPr/>
                <p14:nvPr/>
              </p14:nvContentPartPr>
              <p14:xfrm>
                <a:off x="14692100" y="6258656"/>
                <a:ext cx="54720" cy="15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4662A57-31BC-7901-579E-8670B70B06F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4683460" y="6250016"/>
                  <a:ext cx="723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905A176-D15A-2989-88BC-6A06091E116E}"/>
                    </a:ext>
                  </a:extLst>
                </p14:cNvPr>
                <p14:cNvContentPartPr/>
                <p14:nvPr/>
              </p14:nvContentPartPr>
              <p14:xfrm>
                <a:off x="14830340" y="6200336"/>
                <a:ext cx="126000" cy="123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905A176-D15A-2989-88BC-6A06091E116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4821700" y="6191336"/>
                  <a:ext cx="1436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6E91295-2951-11EE-C032-46089BE02DF6}"/>
                    </a:ext>
                  </a:extLst>
                </p14:cNvPr>
                <p14:cNvContentPartPr/>
                <p14:nvPr/>
              </p14:nvContentPartPr>
              <p14:xfrm>
                <a:off x="14994140" y="6221216"/>
                <a:ext cx="18360" cy="90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6E91295-2951-11EE-C032-46089BE02DF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4985500" y="6212576"/>
                  <a:ext cx="360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B7C28E4-81D9-14F6-56FB-5A6A4626C649}"/>
                    </a:ext>
                  </a:extLst>
                </p14:cNvPr>
                <p14:cNvContentPartPr/>
                <p14:nvPr/>
              </p14:nvContentPartPr>
              <p14:xfrm>
                <a:off x="14954180" y="6169736"/>
                <a:ext cx="121680" cy="90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B7C28E4-81D9-14F6-56FB-5A6A4626C64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4945540" y="6161096"/>
                  <a:ext cx="1393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EDCE252-620B-8FDE-73A3-8784C94D6FB6}"/>
                    </a:ext>
                  </a:extLst>
                </p14:cNvPr>
                <p14:cNvContentPartPr/>
                <p14:nvPr/>
              </p14:nvContentPartPr>
              <p14:xfrm>
                <a:off x="15099620" y="6211856"/>
                <a:ext cx="23040" cy="64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EDCE252-620B-8FDE-73A3-8784C94D6FB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5090620" y="6203216"/>
                  <a:ext cx="406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0F6EE07-4141-B92C-A65B-6F2FF4B19495}"/>
                    </a:ext>
                  </a:extLst>
                </p14:cNvPr>
                <p14:cNvContentPartPr/>
                <p14:nvPr/>
              </p14:nvContentPartPr>
              <p14:xfrm>
                <a:off x="15072620" y="6150296"/>
                <a:ext cx="169920" cy="144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0F6EE07-4141-B92C-A65B-6F2FF4B1949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5063620" y="6141656"/>
                  <a:ext cx="1875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4561218-928A-D809-420B-B1152B20CAAF}"/>
                    </a:ext>
                  </a:extLst>
                </p14:cNvPr>
                <p14:cNvContentPartPr/>
                <p14:nvPr/>
              </p14:nvContentPartPr>
              <p14:xfrm>
                <a:off x="15297620" y="6181616"/>
                <a:ext cx="190080" cy="1126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4561218-928A-D809-420B-B1152B20CAA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5288620" y="6172976"/>
                  <a:ext cx="2077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931B909-0E90-0209-9EB8-8F67FFA4E709}"/>
                    </a:ext>
                  </a:extLst>
                </p14:cNvPr>
                <p14:cNvContentPartPr/>
                <p14:nvPr/>
              </p14:nvContentPartPr>
              <p14:xfrm>
                <a:off x="15421460" y="6121136"/>
                <a:ext cx="124560" cy="43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931B909-0E90-0209-9EB8-8F67FFA4E70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5412460" y="6112496"/>
                  <a:ext cx="1422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EEB3854-04DB-A639-5A60-680461354DBB}"/>
                    </a:ext>
                  </a:extLst>
                </p14:cNvPr>
                <p14:cNvContentPartPr/>
                <p14:nvPr/>
              </p14:nvContentPartPr>
              <p14:xfrm>
                <a:off x="15396620" y="6219416"/>
                <a:ext cx="130320" cy="5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EEB3854-04DB-A639-5A60-680461354DB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5387980" y="6210776"/>
                  <a:ext cx="14796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98BE876-90D2-C8EB-0706-5076049245C7}"/>
              </a:ext>
            </a:extLst>
          </p:cNvPr>
          <p:cNvGrpSpPr/>
          <p:nvPr/>
        </p:nvGrpSpPr>
        <p:grpSpPr>
          <a:xfrm>
            <a:off x="10752717" y="182012"/>
            <a:ext cx="701640" cy="237600"/>
            <a:chOff x="10752717" y="182012"/>
            <a:chExt cx="701640" cy="23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E144349-0AC3-8136-D52C-BB4EB8541C25}"/>
                    </a:ext>
                  </a:extLst>
                </p14:cNvPr>
                <p14:cNvContentPartPr/>
                <p14:nvPr/>
              </p14:nvContentPartPr>
              <p14:xfrm>
                <a:off x="10761357" y="229532"/>
                <a:ext cx="237960" cy="111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E144349-0AC3-8136-D52C-BB4EB8541C2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752717" y="220532"/>
                  <a:ext cx="2556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80DC2E5-4D36-26FD-FAA5-53893949DEA7}"/>
                    </a:ext>
                  </a:extLst>
                </p14:cNvPr>
                <p14:cNvContentPartPr/>
                <p14:nvPr/>
              </p14:nvContentPartPr>
              <p14:xfrm>
                <a:off x="11047197" y="182012"/>
                <a:ext cx="120240" cy="129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80DC2E5-4D36-26FD-FAA5-53893949DEA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038197" y="173372"/>
                  <a:ext cx="1378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9131323-5410-3486-6F9B-484151EDF2BD}"/>
                    </a:ext>
                  </a:extLst>
                </p14:cNvPr>
                <p14:cNvContentPartPr/>
                <p14:nvPr/>
              </p14:nvContentPartPr>
              <p14:xfrm>
                <a:off x="11192277" y="187052"/>
                <a:ext cx="91080" cy="146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9131323-5410-3486-6F9B-484151EDF2B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183277" y="178052"/>
                  <a:ext cx="1087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53F29D0-B71E-08A9-D6BC-989FE430B549}"/>
                    </a:ext>
                  </a:extLst>
                </p14:cNvPr>
                <p14:cNvContentPartPr/>
                <p14:nvPr/>
              </p14:nvContentPartPr>
              <p14:xfrm>
                <a:off x="10752717" y="295772"/>
                <a:ext cx="568080" cy="123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53F29D0-B71E-08A9-D6BC-989FE430B54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744077" y="286772"/>
                  <a:ext cx="5857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998EFA0-7ADE-39CD-F056-58ADF60141E4}"/>
                    </a:ext>
                  </a:extLst>
                </p14:cNvPr>
                <p14:cNvContentPartPr/>
                <p14:nvPr/>
              </p14:nvContentPartPr>
              <p14:xfrm>
                <a:off x="11451477" y="196772"/>
                <a:ext cx="2880" cy="1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998EFA0-7ADE-39CD-F056-58ADF60141E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442477" y="187772"/>
                  <a:ext cx="2052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FE0EBD2-7C54-CB9A-7458-75469A0270F0}"/>
                    </a:ext>
                  </a:extLst>
                </p14:cNvPr>
                <p14:cNvContentPartPr/>
                <p14:nvPr/>
              </p14:nvContentPartPr>
              <p14:xfrm>
                <a:off x="11422317" y="276332"/>
                <a:ext cx="5760" cy="39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FE0EBD2-7C54-CB9A-7458-75469A0270F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413317" y="267332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11728C57-C6F3-C064-2A5B-4306642370C1}"/>
                  </a:ext>
                </a:extLst>
              </p14:cNvPr>
              <p14:cNvContentPartPr/>
              <p14:nvPr/>
            </p14:nvContentPartPr>
            <p14:xfrm>
              <a:off x="9907638" y="676292"/>
              <a:ext cx="42840" cy="511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11728C57-C6F3-C064-2A5B-4306642370C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9898998" y="667292"/>
                <a:ext cx="60480" cy="6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B600A438-58CB-6454-7C2D-9BA60A6A0C5C}"/>
              </a:ext>
            </a:extLst>
          </p:cNvPr>
          <p:cNvGrpSpPr/>
          <p:nvPr/>
        </p:nvGrpSpPr>
        <p:grpSpPr>
          <a:xfrm>
            <a:off x="9914838" y="951692"/>
            <a:ext cx="1663560" cy="307440"/>
            <a:chOff x="9914838" y="951692"/>
            <a:chExt cx="1663560" cy="30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D859483-3D69-D820-32D4-05F561C66753}"/>
                    </a:ext>
                  </a:extLst>
                </p14:cNvPr>
                <p14:cNvContentPartPr/>
                <p14:nvPr/>
              </p14:nvContentPartPr>
              <p14:xfrm>
                <a:off x="9914838" y="1070132"/>
                <a:ext cx="43560" cy="60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D859483-3D69-D820-32D4-05F561C6675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905838" y="1061492"/>
                  <a:ext cx="612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4ADAB16-EA9D-D595-44C4-8B5E43B60830}"/>
                    </a:ext>
                  </a:extLst>
                </p14:cNvPr>
                <p14:cNvContentPartPr/>
                <p14:nvPr/>
              </p14:nvContentPartPr>
              <p14:xfrm>
                <a:off x="10135878" y="969332"/>
                <a:ext cx="202680" cy="2145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4ADAB16-EA9D-D595-44C4-8B5E43B6083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126878" y="960332"/>
                  <a:ext cx="2203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F6E0D16-B4DD-313E-FC28-58D419D8F39C}"/>
                    </a:ext>
                  </a:extLst>
                </p14:cNvPr>
                <p14:cNvContentPartPr/>
                <p14:nvPr/>
              </p14:nvContentPartPr>
              <p14:xfrm>
                <a:off x="10172598" y="1104332"/>
                <a:ext cx="148320" cy="20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F6E0D16-B4DD-313E-FC28-58D419D8F39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163958" y="1095332"/>
                  <a:ext cx="1659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0F479BE-054A-CCE2-C519-3EF61051244E}"/>
                    </a:ext>
                  </a:extLst>
                </p14:cNvPr>
                <p14:cNvContentPartPr/>
                <p14:nvPr/>
              </p14:nvContentPartPr>
              <p14:xfrm>
                <a:off x="10118958" y="951692"/>
                <a:ext cx="294120" cy="307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0F479BE-054A-CCE2-C519-3EF61051244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109958" y="942692"/>
                  <a:ext cx="31176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209EF97-449C-8738-7481-C57EBC34ADE8}"/>
                    </a:ext>
                  </a:extLst>
                </p14:cNvPr>
                <p14:cNvContentPartPr/>
                <p14:nvPr/>
              </p14:nvContentPartPr>
              <p14:xfrm>
                <a:off x="10564638" y="1075172"/>
                <a:ext cx="94320" cy="99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209EF97-449C-8738-7481-C57EBC34ADE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555638" y="1066172"/>
                  <a:ext cx="1119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A47A8EA-5294-085D-A862-AE2531BA579E}"/>
                    </a:ext>
                  </a:extLst>
                </p14:cNvPr>
                <p14:cNvContentPartPr/>
                <p14:nvPr/>
              </p14:nvContentPartPr>
              <p14:xfrm>
                <a:off x="10884318" y="1183172"/>
                <a:ext cx="360" cy="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A47A8EA-5294-085D-A862-AE2531BA579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875318" y="117453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BEC8C70-DF11-EEA6-73E0-D21A948B4C08}"/>
                    </a:ext>
                  </a:extLst>
                </p14:cNvPr>
                <p14:cNvContentPartPr/>
                <p14:nvPr/>
              </p14:nvContentPartPr>
              <p14:xfrm>
                <a:off x="10842198" y="1087772"/>
                <a:ext cx="86040" cy="115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BEC8C70-DF11-EEA6-73E0-D21A948B4C0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833558" y="1079132"/>
                  <a:ext cx="1036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CCA41AF-F91E-79D8-AA43-87150F82F54F}"/>
                    </a:ext>
                  </a:extLst>
                </p14:cNvPr>
                <p14:cNvContentPartPr/>
                <p14:nvPr/>
              </p14:nvContentPartPr>
              <p14:xfrm>
                <a:off x="10696398" y="1070852"/>
                <a:ext cx="60480" cy="529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CCA41AF-F91E-79D8-AA43-87150F82F54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687398" y="1062212"/>
                  <a:ext cx="781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F2CFC4B-32F1-D92F-6037-FD3EE72DB55F}"/>
                    </a:ext>
                  </a:extLst>
                </p14:cNvPr>
                <p14:cNvContentPartPr/>
                <p14:nvPr/>
              </p14:nvContentPartPr>
              <p14:xfrm>
                <a:off x="10743198" y="1058612"/>
                <a:ext cx="43200" cy="1483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F2CFC4B-32F1-D92F-6037-FD3EE72DB55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734198" y="1049972"/>
                  <a:ext cx="608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6BED566-CB0C-BF29-3CC6-2A53027F89FF}"/>
                    </a:ext>
                  </a:extLst>
                </p14:cNvPr>
                <p14:cNvContentPartPr/>
                <p14:nvPr/>
              </p14:nvContentPartPr>
              <p14:xfrm>
                <a:off x="11090598" y="1097852"/>
                <a:ext cx="203400" cy="99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6BED566-CB0C-BF29-3CC6-2A53027F89F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081958" y="1088852"/>
                  <a:ext cx="2210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4F502C0-9476-D2F2-784C-AC5F2C28071B}"/>
                    </a:ext>
                  </a:extLst>
                </p14:cNvPr>
                <p14:cNvContentPartPr/>
                <p14:nvPr/>
              </p14:nvContentPartPr>
              <p14:xfrm>
                <a:off x="11171958" y="1159772"/>
                <a:ext cx="111600" cy="61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4F502C0-9476-D2F2-784C-AC5F2C28071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163318" y="1151132"/>
                  <a:ext cx="1292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0A0DF38-8A66-2DB3-F3F5-79303AA5B584}"/>
                    </a:ext>
                  </a:extLst>
                </p14:cNvPr>
                <p14:cNvContentPartPr/>
                <p14:nvPr/>
              </p14:nvContentPartPr>
              <p14:xfrm>
                <a:off x="11318478" y="1104692"/>
                <a:ext cx="259920" cy="109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0A0DF38-8A66-2DB3-F3F5-79303AA5B58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309838" y="1096052"/>
                  <a:ext cx="27756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D47E0A7-A6F3-5820-A1BE-B9634CFC020A}"/>
              </a:ext>
            </a:extLst>
          </p:cNvPr>
          <p:cNvGrpSpPr/>
          <p:nvPr/>
        </p:nvGrpSpPr>
        <p:grpSpPr>
          <a:xfrm>
            <a:off x="10321278" y="1371812"/>
            <a:ext cx="225720" cy="116280"/>
            <a:chOff x="10321278" y="1371812"/>
            <a:chExt cx="225720" cy="11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2AFFBF5-FF19-E5DB-56B2-040E5896F636}"/>
                    </a:ext>
                  </a:extLst>
                </p14:cNvPr>
                <p14:cNvContentPartPr/>
                <p14:nvPr/>
              </p14:nvContentPartPr>
              <p14:xfrm>
                <a:off x="10321278" y="1371812"/>
                <a:ext cx="36000" cy="116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2AFFBF5-FF19-E5DB-56B2-040E5896F63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312278" y="1362812"/>
                  <a:ext cx="536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378595E-FE91-8E1A-38BE-C8B67AFF0DD8}"/>
                    </a:ext>
                  </a:extLst>
                </p14:cNvPr>
                <p14:cNvContentPartPr/>
                <p14:nvPr/>
              </p14:nvContentPartPr>
              <p14:xfrm>
                <a:off x="10401558" y="1396652"/>
                <a:ext cx="145440" cy="85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378595E-FE91-8E1A-38BE-C8B67AFF0DD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392558" y="1388012"/>
                  <a:ext cx="163080" cy="10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20DF444-7AD2-0C5E-D5F2-863911E211BF}"/>
              </a:ext>
            </a:extLst>
          </p:cNvPr>
          <p:cNvGrpSpPr/>
          <p:nvPr/>
        </p:nvGrpSpPr>
        <p:grpSpPr>
          <a:xfrm>
            <a:off x="10721598" y="1363172"/>
            <a:ext cx="401400" cy="117360"/>
            <a:chOff x="10721598" y="1363172"/>
            <a:chExt cx="401400" cy="11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3B16985-B09A-FFAD-286B-3108DAC1276C}"/>
                    </a:ext>
                  </a:extLst>
                </p14:cNvPr>
                <p14:cNvContentPartPr/>
                <p14:nvPr/>
              </p14:nvContentPartPr>
              <p14:xfrm>
                <a:off x="10721598" y="1363172"/>
                <a:ext cx="151920" cy="117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3B16985-B09A-FFAD-286B-3108DAC1276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712598" y="1354172"/>
                  <a:ext cx="1695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B9ED49F-A38D-FB3A-D72E-B203AD6955C6}"/>
                    </a:ext>
                  </a:extLst>
                </p14:cNvPr>
                <p14:cNvContentPartPr/>
                <p14:nvPr/>
              </p14:nvContentPartPr>
              <p14:xfrm>
                <a:off x="10947318" y="1442012"/>
                <a:ext cx="21600" cy="356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B9ED49F-A38D-FB3A-D72E-B203AD6955C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938678" y="1433012"/>
                  <a:ext cx="392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71FE3CA-CDB1-987B-6AC8-E1E75D6CE18A}"/>
                    </a:ext>
                  </a:extLst>
                </p14:cNvPr>
                <p14:cNvContentPartPr/>
                <p14:nvPr/>
              </p14:nvContentPartPr>
              <p14:xfrm>
                <a:off x="10931118" y="1385852"/>
                <a:ext cx="5760" cy="921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71FE3CA-CDB1-987B-6AC8-E1E75D6CE18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922118" y="1376852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D7CBAAD-AED9-17B4-1E22-CC69C7235EBB}"/>
                    </a:ext>
                  </a:extLst>
                </p14:cNvPr>
                <p14:cNvContentPartPr/>
                <p14:nvPr/>
              </p14:nvContentPartPr>
              <p14:xfrm>
                <a:off x="10918158" y="1373252"/>
                <a:ext cx="102600" cy="122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D7CBAAD-AED9-17B4-1E22-CC69C7235EB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909158" y="1364612"/>
                  <a:ext cx="1202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5FAAF28-CDEB-9D06-A79C-8AD256BF4282}"/>
                    </a:ext>
                  </a:extLst>
                </p14:cNvPr>
                <p14:cNvContentPartPr/>
                <p14:nvPr/>
              </p14:nvContentPartPr>
              <p14:xfrm>
                <a:off x="11027958" y="1372532"/>
                <a:ext cx="95040" cy="752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5FAAF28-CDEB-9D06-A79C-8AD256BF428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018958" y="1363532"/>
                  <a:ext cx="112680" cy="9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778F8FE-6E8B-5409-4335-78811A431A3E}"/>
              </a:ext>
            </a:extLst>
          </p:cNvPr>
          <p:cNvGrpSpPr/>
          <p:nvPr/>
        </p:nvGrpSpPr>
        <p:grpSpPr>
          <a:xfrm>
            <a:off x="11466798" y="1321052"/>
            <a:ext cx="305280" cy="216000"/>
            <a:chOff x="11466798" y="1321052"/>
            <a:chExt cx="305280" cy="21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7DCCB85-5056-8740-FCB8-AABC1F12B310}"/>
                    </a:ext>
                  </a:extLst>
                </p14:cNvPr>
                <p14:cNvContentPartPr/>
                <p14:nvPr/>
              </p14:nvContentPartPr>
              <p14:xfrm>
                <a:off x="11537358" y="1379372"/>
                <a:ext cx="108360" cy="759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7DCCB85-5056-8740-FCB8-AABC1F12B31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528718" y="1370372"/>
                  <a:ext cx="1260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8B90757-58BE-67F2-95B7-104ACAB210FA}"/>
                    </a:ext>
                  </a:extLst>
                </p14:cNvPr>
                <p14:cNvContentPartPr/>
                <p14:nvPr/>
              </p14:nvContentPartPr>
              <p14:xfrm>
                <a:off x="11645358" y="1385852"/>
                <a:ext cx="77040" cy="759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8B90757-58BE-67F2-95B7-104ACAB210F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636718" y="1376852"/>
                  <a:ext cx="946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EE3C9CC-BF32-A314-4B83-C87F45D32580}"/>
                    </a:ext>
                  </a:extLst>
                </p14:cNvPr>
                <p14:cNvContentPartPr/>
                <p14:nvPr/>
              </p14:nvContentPartPr>
              <p14:xfrm>
                <a:off x="11466798" y="1321052"/>
                <a:ext cx="305280" cy="2160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EE3C9CC-BF32-A314-4B83-C87F45D3258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457798" y="1312412"/>
                  <a:ext cx="322920" cy="23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94C01FE-24DF-A758-F73E-EBAD8C2480DB}"/>
              </a:ext>
            </a:extLst>
          </p:cNvPr>
          <p:cNvGrpSpPr/>
          <p:nvPr/>
        </p:nvGrpSpPr>
        <p:grpSpPr>
          <a:xfrm>
            <a:off x="9913758" y="1665932"/>
            <a:ext cx="2074680" cy="282960"/>
            <a:chOff x="9913758" y="1665932"/>
            <a:chExt cx="2074680" cy="28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62DBD5C-9032-4860-11C6-FD6EE42C2989}"/>
                    </a:ext>
                  </a:extLst>
                </p14:cNvPr>
                <p14:cNvContentPartPr/>
                <p14:nvPr/>
              </p14:nvContentPartPr>
              <p14:xfrm>
                <a:off x="9913758" y="1803452"/>
                <a:ext cx="37800" cy="579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62DBD5C-9032-4860-11C6-FD6EE42C298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905118" y="1794812"/>
                  <a:ext cx="554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390C1D4-1915-FC68-C7DB-245FD8FADA29}"/>
                    </a:ext>
                  </a:extLst>
                </p14:cNvPr>
                <p14:cNvContentPartPr/>
                <p14:nvPr/>
              </p14:nvContentPartPr>
              <p14:xfrm>
                <a:off x="10108158" y="1732172"/>
                <a:ext cx="184680" cy="2156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390C1D4-1915-FC68-C7DB-245FD8FADA2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099518" y="1723172"/>
                  <a:ext cx="2023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93BC443-2F52-3185-F098-AD2BFB64ADEB}"/>
                    </a:ext>
                  </a:extLst>
                </p14:cNvPr>
                <p14:cNvContentPartPr/>
                <p14:nvPr/>
              </p14:nvContentPartPr>
              <p14:xfrm>
                <a:off x="10154598" y="1823972"/>
                <a:ext cx="123120" cy="424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93BC443-2F52-3185-F098-AD2BFB64ADE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145598" y="1814972"/>
                  <a:ext cx="1407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BD03662-06F1-C829-AB7E-696D3627D6DB}"/>
                    </a:ext>
                  </a:extLst>
                </p14:cNvPr>
                <p14:cNvContentPartPr/>
                <p14:nvPr/>
              </p14:nvContentPartPr>
              <p14:xfrm>
                <a:off x="10094118" y="1665932"/>
                <a:ext cx="353160" cy="282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BD03662-06F1-C829-AB7E-696D3627D6D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085478" y="1657292"/>
                  <a:ext cx="3708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D9A0E6E-8B65-C0C7-D0B4-2A46EDFA1E9F}"/>
                    </a:ext>
                  </a:extLst>
                </p14:cNvPr>
                <p14:cNvContentPartPr/>
                <p14:nvPr/>
              </p14:nvContentPartPr>
              <p14:xfrm>
                <a:off x="10525398" y="1775012"/>
                <a:ext cx="169200" cy="1144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D9A0E6E-8B65-C0C7-D0B4-2A46EDFA1E9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516758" y="1766012"/>
                  <a:ext cx="1868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99EC85B-0460-BB48-7230-67B0D76ADD37}"/>
                    </a:ext>
                  </a:extLst>
                </p14:cNvPr>
                <p14:cNvContentPartPr/>
                <p14:nvPr/>
              </p14:nvContentPartPr>
              <p14:xfrm>
                <a:off x="10728078" y="1738292"/>
                <a:ext cx="109800" cy="132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99EC85B-0460-BB48-7230-67B0D76ADD3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719078" y="1729292"/>
                  <a:ext cx="1274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15A4C4E-73E8-1F29-940F-23906BD95E80}"/>
                    </a:ext>
                  </a:extLst>
                </p14:cNvPr>
                <p14:cNvContentPartPr/>
                <p14:nvPr/>
              </p14:nvContentPartPr>
              <p14:xfrm>
                <a:off x="10871358" y="1770692"/>
                <a:ext cx="110880" cy="1155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15A4C4E-73E8-1F29-940F-23906BD95E8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862358" y="1762052"/>
                  <a:ext cx="1285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482EB18-08C2-9311-C2FE-AD4D5096904E}"/>
                    </a:ext>
                  </a:extLst>
                </p14:cNvPr>
                <p14:cNvContentPartPr/>
                <p14:nvPr/>
              </p14:nvContentPartPr>
              <p14:xfrm>
                <a:off x="10910598" y="1839812"/>
                <a:ext cx="95760" cy="154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482EB18-08C2-9311-C2FE-AD4D5096904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901598" y="1830812"/>
                  <a:ext cx="113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BB88C8A-2D48-E139-6068-7A385220EAC6}"/>
                    </a:ext>
                  </a:extLst>
                </p14:cNvPr>
                <p14:cNvContentPartPr/>
                <p14:nvPr/>
              </p14:nvContentPartPr>
              <p14:xfrm>
                <a:off x="11014278" y="1754132"/>
                <a:ext cx="163800" cy="1234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BB88C8A-2D48-E139-6068-7A385220EAC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005638" y="1745492"/>
                  <a:ext cx="1814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3422049-62F9-7D55-318E-BBC50D6A22BC}"/>
                    </a:ext>
                  </a:extLst>
                </p14:cNvPr>
                <p14:cNvContentPartPr/>
                <p14:nvPr/>
              </p14:nvContentPartPr>
              <p14:xfrm>
                <a:off x="11196078" y="1755932"/>
                <a:ext cx="215280" cy="1072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3422049-62F9-7D55-318E-BBC50D6A22B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187078" y="1746932"/>
                  <a:ext cx="232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F0F546E-8186-3D42-3BA0-32311C24B94C}"/>
                    </a:ext>
                  </a:extLst>
                </p14:cNvPr>
                <p14:cNvContentPartPr/>
                <p14:nvPr/>
              </p14:nvContentPartPr>
              <p14:xfrm>
                <a:off x="11326038" y="1742612"/>
                <a:ext cx="178200" cy="1166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F0F546E-8186-3D42-3BA0-32311C24B94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317038" y="1733612"/>
                  <a:ext cx="1958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4F50179-4984-B4B4-FC1C-80C8E6C4C226}"/>
                    </a:ext>
                  </a:extLst>
                </p14:cNvPr>
                <p14:cNvContentPartPr/>
                <p14:nvPr/>
              </p14:nvContentPartPr>
              <p14:xfrm>
                <a:off x="11480478" y="1739012"/>
                <a:ext cx="177480" cy="115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4F50179-4984-B4B4-FC1C-80C8E6C4C22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471478" y="1730372"/>
                  <a:ext cx="1951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0305847-55B2-D2C0-5322-72E57B35EB62}"/>
                    </a:ext>
                  </a:extLst>
                </p14:cNvPr>
                <p14:cNvContentPartPr/>
                <p14:nvPr/>
              </p14:nvContentPartPr>
              <p14:xfrm>
                <a:off x="11698998" y="1774292"/>
                <a:ext cx="289440" cy="925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0305847-55B2-D2C0-5322-72E57B35EB6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690358" y="1765292"/>
                  <a:ext cx="307080" cy="11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AFD5A6C-922B-D848-6CBD-8FD9A31ED4DF}"/>
              </a:ext>
            </a:extLst>
          </p:cNvPr>
          <p:cNvGrpSpPr/>
          <p:nvPr/>
        </p:nvGrpSpPr>
        <p:grpSpPr>
          <a:xfrm>
            <a:off x="10433598" y="2026292"/>
            <a:ext cx="874440" cy="282600"/>
            <a:chOff x="10433598" y="2026292"/>
            <a:chExt cx="874440" cy="28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697C21A-8BCF-709A-B723-B4761EE2E588}"/>
                    </a:ext>
                  </a:extLst>
                </p14:cNvPr>
                <p14:cNvContentPartPr/>
                <p14:nvPr/>
              </p14:nvContentPartPr>
              <p14:xfrm>
                <a:off x="10433598" y="2065892"/>
                <a:ext cx="250200" cy="2430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697C21A-8BCF-709A-B723-B4761EE2E58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424958" y="2056892"/>
                  <a:ext cx="2678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3499C59-449B-B5EE-F151-F31E2A8FA40C}"/>
                    </a:ext>
                  </a:extLst>
                </p14:cNvPr>
                <p14:cNvContentPartPr/>
                <p14:nvPr/>
              </p14:nvContentPartPr>
              <p14:xfrm>
                <a:off x="10666518" y="2110892"/>
                <a:ext cx="132480" cy="896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3499C59-449B-B5EE-F151-F31E2A8FA40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657878" y="2101892"/>
                  <a:ext cx="1501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FF58968-8173-C5B4-17D7-A25D0736FCC6}"/>
                    </a:ext>
                  </a:extLst>
                </p14:cNvPr>
                <p14:cNvContentPartPr/>
                <p14:nvPr/>
              </p14:nvContentPartPr>
              <p14:xfrm>
                <a:off x="10889358" y="2097932"/>
                <a:ext cx="8640" cy="61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FF58968-8173-C5B4-17D7-A25D0736FCC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880718" y="2088932"/>
                  <a:ext cx="262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A6FEE28-6AEE-3C44-D7BD-51224BCF0835}"/>
                    </a:ext>
                  </a:extLst>
                </p14:cNvPr>
                <p14:cNvContentPartPr/>
                <p14:nvPr/>
              </p14:nvContentPartPr>
              <p14:xfrm>
                <a:off x="10843278" y="2026292"/>
                <a:ext cx="411120" cy="156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A6FEE28-6AEE-3C44-D7BD-51224BCF083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834278" y="2017292"/>
                  <a:ext cx="4287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084D724-B095-0676-52F7-770213D9E687}"/>
                    </a:ext>
                  </a:extLst>
                </p14:cNvPr>
                <p14:cNvContentPartPr/>
                <p14:nvPr/>
              </p14:nvContentPartPr>
              <p14:xfrm>
                <a:off x="11234598" y="2074892"/>
                <a:ext cx="73440" cy="219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084D724-B095-0676-52F7-770213D9E68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225958" y="2066252"/>
                  <a:ext cx="9108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4FDD064-80AF-339A-1392-66300707CD37}"/>
              </a:ext>
            </a:extLst>
          </p:cNvPr>
          <p:cNvGrpSpPr/>
          <p:nvPr/>
        </p:nvGrpSpPr>
        <p:grpSpPr>
          <a:xfrm>
            <a:off x="10203558" y="2374052"/>
            <a:ext cx="955080" cy="136440"/>
            <a:chOff x="10203558" y="2374052"/>
            <a:chExt cx="955080" cy="13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D25FE6F-4E8A-B73D-A886-D0157D8258CE}"/>
                    </a:ext>
                  </a:extLst>
                </p14:cNvPr>
                <p14:cNvContentPartPr/>
                <p14:nvPr/>
              </p14:nvContentPartPr>
              <p14:xfrm>
                <a:off x="10203558" y="2402852"/>
                <a:ext cx="258840" cy="986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D25FE6F-4E8A-B73D-A886-D0157D8258C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194918" y="2393852"/>
                  <a:ext cx="2764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0275F99-A1AD-3B68-1988-450503C1A638}"/>
                    </a:ext>
                  </a:extLst>
                </p14:cNvPr>
                <p14:cNvContentPartPr/>
                <p14:nvPr/>
              </p14:nvContentPartPr>
              <p14:xfrm>
                <a:off x="10406238" y="2374052"/>
                <a:ext cx="90000" cy="684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0275F99-A1AD-3B68-1988-450503C1A63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397238" y="2365052"/>
                  <a:ext cx="1076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F4A75DF-957C-C00F-E19A-6B991EC1060C}"/>
                    </a:ext>
                  </a:extLst>
                </p14:cNvPr>
                <p14:cNvContentPartPr/>
                <p14:nvPr/>
              </p14:nvContentPartPr>
              <p14:xfrm>
                <a:off x="10502358" y="2401412"/>
                <a:ext cx="108720" cy="1004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F4A75DF-957C-C00F-E19A-6B991EC1060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493718" y="2392772"/>
                  <a:ext cx="1263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7101DF5-5347-F1A6-3E26-85A3EA936E9E}"/>
                    </a:ext>
                  </a:extLst>
                </p14:cNvPr>
                <p14:cNvContentPartPr/>
                <p14:nvPr/>
              </p14:nvContentPartPr>
              <p14:xfrm>
                <a:off x="10629078" y="2410412"/>
                <a:ext cx="83880" cy="1000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7101DF5-5347-F1A6-3E26-85A3EA936E9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620078" y="2401772"/>
                  <a:ext cx="1015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29D6AD2-E9D6-61A2-BE2C-B7C1AA3CDBE4}"/>
                    </a:ext>
                  </a:extLst>
                </p14:cNvPr>
                <p14:cNvContentPartPr/>
                <p14:nvPr/>
              </p14:nvContentPartPr>
              <p14:xfrm>
                <a:off x="10734918" y="2405732"/>
                <a:ext cx="121680" cy="864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29D6AD2-E9D6-61A2-BE2C-B7C1AA3CDBE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726278" y="2397092"/>
                  <a:ext cx="1393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51B5227-ECE9-566C-EE5D-71CDFF406AEA}"/>
                    </a:ext>
                  </a:extLst>
                </p14:cNvPr>
                <p14:cNvContentPartPr/>
                <p14:nvPr/>
              </p14:nvContentPartPr>
              <p14:xfrm>
                <a:off x="10902318" y="2390972"/>
                <a:ext cx="256320" cy="1094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51B5227-ECE9-566C-EE5D-71CDFF406AE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893678" y="2382332"/>
                  <a:ext cx="273960" cy="12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8D8CC987-F412-1793-D70D-404650FDBD0F}"/>
              </a:ext>
            </a:extLst>
          </p:cNvPr>
          <p:cNvGrpSpPr/>
          <p:nvPr/>
        </p:nvGrpSpPr>
        <p:grpSpPr>
          <a:xfrm>
            <a:off x="11454198" y="2335172"/>
            <a:ext cx="640440" cy="135000"/>
            <a:chOff x="11454198" y="2335172"/>
            <a:chExt cx="640440" cy="13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9329A51-2EB0-17CE-42CE-00D07197CD4D}"/>
                    </a:ext>
                  </a:extLst>
                </p14:cNvPr>
                <p14:cNvContentPartPr/>
                <p14:nvPr/>
              </p14:nvContentPartPr>
              <p14:xfrm>
                <a:off x="11454198" y="2362892"/>
                <a:ext cx="98280" cy="874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9329A51-2EB0-17CE-42CE-00D07197CD4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445198" y="2353892"/>
                  <a:ext cx="1159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BAD4B7A-949E-9D2E-D123-CD54ECEB3C54}"/>
                    </a:ext>
                  </a:extLst>
                </p14:cNvPr>
                <p14:cNvContentPartPr/>
                <p14:nvPr/>
              </p14:nvContentPartPr>
              <p14:xfrm>
                <a:off x="11601078" y="2371532"/>
                <a:ext cx="33840" cy="986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BAD4B7A-949E-9D2E-D123-CD54ECEB3C5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592078" y="2362892"/>
                  <a:ext cx="514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AA8ED3F-4905-C1D2-1696-5C731DA0A626}"/>
                    </a:ext>
                  </a:extLst>
                </p14:cNvPr>
                <p14:cNvContentPartPr/>
                <p14:nvPr/>
              </p14:nvContentPartPr>
              <p14:xfrm>
                <a:off x="11621958" y="2335172"/>
                <a:ext cx="63000" cy="626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AA8ED3F-4905-C1D2-1696-5C731DA0A62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613318" y="2326532"/>
                  <a:ext cx="806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BFB7A4C-1CCA-C474-9F75-D479D0F86778}"/>
                    </a:ext>
                  </a:extLst>
                </p14:cNvPr>
                <p14:cNvContentPartPr/>
                <p14:nvPr/>
              </p14:nvContentPartPr>
              <p14:xfrm>
                <a:off x="11709798" y="2335892"/>
                <a:ext cx="143280" cy="106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BFB7A4C-1CCA-C474-9F75-D479D0F8677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700798" y="2327252"/>
                  <a:ext cx="1609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F7804BC-CB4D-0148-AE64-6BAA1843180C}"/>
                    </a:ext>
                  </a:extLst>
                </p14:cNvPr>
                <p14:cNvContentPartPr/>
                <p14:nvPr/>
              </p14:nvContentPartPr>
              <p14:xfrm>
                <a:off x="11754798" y="2375132"/>
                <a:ext cx="36720" cy="201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F7804BC-CB4D-0148-AE64-6BAA1843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746158" y="2366132"/>
                  <a:ext cx="543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B7346D1-3436-6644-3A15-E43D9B9333F2}"/>
                    </a:ext>
                  </a:extLst>
                </p14:cNvPr>
                <p14:cNvContentPartPr/>
                <p14:nvPr/>
              </p14:nvContentPartPr>
              <p14:xfrm>
                <a:off x="11828598" y="2356412"/>
                <a:ext cx="239040" cy="1116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B7346D1-3436-6644-3A15-E43D9B9333F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819598" y="2347412"/>
                  <a:ext cx="2566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07080FD-971D-4F41-9DEF-FE09963A370C}"/>
                    </a:ext>
                  </a:extLst>
                </p14:cNvPr>
                <p14:cNvContentPartPr/>
                <p14:nvPr/>
              </p14:nvContentPartPr>
              <p14:xfrm>
                <a:off x="12014718" y="2432372"/>
                <a:ext cx="79920" cy="180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07080FD-971D-4F41-9DEF-FE09963A370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2005718" y="2423732"/>
                  <a:ext cx="97560" cy="3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5BC57A71-3BA4-CA6F-1DF9-0F2748DECA77}"/>
                  </a:ext>
                </a:extLst>
              </p14:cNvPr>
              <p14:cNvContentPartPr/>
              <p14:nvPr/>
            </p14:nvContentPartPr>
            <p14:xfrm>
              <a:off x="11342238" y="2362892"/>
              <a:ext cx="76680" cy="1090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5BC57A71-3BA4-CA6F-1DF9-0F2748DECA77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1333598" y="2353892"/>
                <a:ext cx="94320" cy="12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5556276-1AE9-D98F-2BB6-DD588C801A0B}"/>
              </a:ext>
            </a:extLst>
          </p:cNvPr>
          <p:cNvGrpSpPr/>
          <p:nvPr/>
        </p:nvGrpSpPr>
        <p:grpSpPr>
          <a:xfrm>
            <a:off x="10171878" y="2624252"/>
            <a:ext cx="954360" cy="135000"/>
            <a:chOff x="10171878" y="2624252"/>
            <a:chExt cx="954360" cy="13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0902782-EC54-4AEA-61F0-AF882CEC8165}"/>
                    </a:ext>
                  </a:extLst>
                </p14:cNvPr>
                <p14:cNvContentPartPr/>
                <p14:nvPr/>
              </p14:nvContentPartPr>
              <p14:xfrm>
                <a:off x="10171878" y="2651612"/>
                <a:ext cx="137520" cy="1018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0902782-EC54-4AEA-61F0-AF882CEC816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163238" y="2642972"/>
                  <a:ext cx="1551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27726BB-B4EB-8469-5AC4-270E2B03A66B}"/>
                    </a:ext>
                  </a:extLst>
                </p14:cNvPr>
                <p14:cNvContentPartPr/>
                <p14:nvPr/>
              </p14:nvContentPartPr>
              <p14:xfrm>
                <a:off x="10329558" y="2671772"/>
                <a:ext cx="82800" cy="705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27726BB-B4EB-8469-5AC4-270E2B03A66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320558" y="2662772"/>
                  <a:ext cx="1004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B28FA8B-FE23-D98A-EFDB-952411E5473B}"/>
                    </a:ext>
                  </a:extLst>
                </p14:cNvPr>
                <p14:cNvContentPartPr/>
                <p14:nvPr/>
              </p14:nvContentPartPr>
              <p14:xfrm>
                <a:off x="10356918" y="2624252"/>
                <a:ext cx="79200" cy="478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B28FA8B-FE23-D98A-EFDB-952411E5473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348278" y="2615612"/>
                  <a:ext cx="968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BFBCA80-CEC9-7087-BB31-73CBEFE19F77}"/>
                    </a:ext>
                  </a:extLst>
                </p14:cNvPr>
                <p14:cNvContentPartPr/>
                <p14:nvPr/>
              </p14:nvContentPartPr>
              <p14:xfrm>
                <a:off x="10483278" y="2642972"/>
                <a:ext cx="57240" cy="979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BFBCA80-CEC9-7087-BB31-73CBEFE19F7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474638" y="2634332"/>
                  <a:ext cx="748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702CAD5-204F-522B-2EC4-94303FBD849F}"/>
                    </a:ext>
                  </a:extLst>
                </p14:cNvPr>
                <p14:cNvContentPartPr/>
                <p14:nvPr/>
              </p14:nvContentPartPr>
              <p14:xfrm>
                <a:off x="10558878" y="2648732"/>
                <a:ext cx="124560" cy="990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702CAD5-204F-522B-2EC4-94303FBD849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549878" y="2640092"/>
                  <a:ext cx="1422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D9F7A4A-99C9-1945-3955-DE01E2C1E211}"/>
                    </a:ext>
                  </a:extLst>
                </p14:cNvPr>
                <p14:cNvContentPartPr/>
                <p14:nvPr/>
              </p14:nvContentPartPr>
              <p14:xfrm>
                <a:off x="10850118" y="2687972"/>
                <a:ext cx="245160" cy="712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D9F7A4A-99C9-1945-3955-DE01E2C1E21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841478" y="2679332"/>
                  <a:ext cx="2628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C1A230C-5117-E6B9-96B2-965290C215A4}"/>
                    </a:ext>
                  </a:extLst>
                </p14:cNvPr>
                <p14:cNvContentPartPr/>
                <p14:nvPr/>
              </p14:nvContentPartPr>
              <p14:xfrm>
                <a:off x="11057478" y="2670692"/>
                <a:ext cx="68760" cy="590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C1A230C-5117-E6B9-96B2-965290C215A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048478" y="2661692"/>
                  <a:ext cx="864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8FBABA1-A5E7-2612-DF60-041E124ED1EF}"/>
                    </a:ext>
                  </a:extLst>
                </p14:cNvPr>
                <p14:cNvContentPartPr/>
                <p14:nvPr/>
              </p14:nvContentPartPr>
              <p14:xfrm>
                <a:off x="10713318" y="2635052"/>
                <a:ext cx="89280" cy="964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8FBABA1-A5E7-2612-DF60-041E124ED1E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704678" y="2626052"/>
                  <a:ext cx="10692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EAD37E0-D3F5-5AD8-D29F-2FFB56F2F20D}"/>
              </a:ext>
            </a:extLst>
          </p:cNvPr>
          <p:cNvGrpSpPr/>
          <p:nvPr/>
        </p:nvGrpSpPr>
        <p:grpSpPr>
          <a:xfrm>
            <a:off x="11360958" y="2613092"/>
            <a:ext cx="284040" cy="130680"/>
            <a:chOff x="11360958" y="2613092"/>
            <a:chExt cx="284040" cy="13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EB100F9-3753-7869-295B-548D67624BFC}"/>
                    </a:ext>
                  </a:extLst>
                </p14:cNvPr>
                <p14:cNvContentPartPr/>
                <p14:nvPr/>
              </p14:nvContentPartPr>
              <p14:xfrm>
                <a:off x="11360958" y="2613092"/>
                <a:ext cx="34200" cy="1306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EB100F9-3753-7869-295B-548D67624BF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352318" y="2604452"/>
                  <a:ext cx="518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A51C76E-ED99-50A5-0337-192E577E13EC}"/>
                    </a:ext>
                  </a:extLst>
                </p14:cNvPr>
                <p14:cNvContentPartPr/>
                <p14:nvPr/>
              </p14:nvContentPartPr>
              <p14:xfrm>
                <a:off x="11387238" y="2630732"/>
                <a:ext cx="90360" cy="993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A51C76E-ED99-50A5-0337-192E577E13E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378598" y="2622092"/>
                  <a:ext cx="1080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CAF50C7-D7EC-79D5-66E6-E41DB07ED151}"/>
                    </a:ext>
                  </a:extLst>
                </p14:cNvPr>
                <p14:cNvContentPartPr/>
                <p14:nvPr/>
              </p14:nvContentPartPr>
              <p14:xfrm>
                <a:off x="11509638" y="2632892"/>
                <a:ext cx="135360" cy="1058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CAF50C7-D7EC-79D5-66E6-E41DB07ED15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500998" y="2623892"/>
                  <a:ext cx="1530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0BCF1D3-4AA6-C487-03B3-D0D90DEB096F}"/>
                    </a:ext>
                  </a:extLst>
                </p14:cNvPr>
                <p14:cNvContentPartPr/>
                <p14:nvPr/>
              </p14:nvContentPartPr>
              <p14:xfrm>
                <a:off x="11541678" y="2705612"/>
                <a:ext cx="74160" cy="180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0BCF1D3-4AA6-C487-03B3-D0D90DEB096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533038" y="2696972"/>
                  <a:ext cx="9180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5097565-A6E1-7128-374A-3CDEDB66474B}"/>
              </a:ext>
            </a:extLst>
          </p:cNvPr>
          <p:cNvGrpSpPr/>
          <p:nvPr/>
        </p:nvGrpSpPr>
        <p:grpSpPr>
          <a:xfrm>
            <a:off x="10804758" y="2827292"/>
            <a:ext cx="1037880" cy="177480"/>
            <a:chOff x="10804758" y="2827292"/>
            <a:chExt cx="1037880" cy="17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4003203-9168-D867-E9C5-6AE578917624}"/>
                    </a:ext>
                  </a:extLst>
                </p14:cNvPr>
                <p14:cNvContentPartPr/>
                <p14:nvPr/>
              </p14:nvContentPartPr>
              <p14:xfrm>
                <a:off x="10804758" y="2911532"/>
                <a:ext cx="29520" cy="932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4003203-9168-D867-E9C5-6AE57891762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795758" y="2902892"/>
                  <a:ext cx="471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E717625-14B0-D82E-E861-4FDC3554E74C}"/>
                    </a:ext>
                  </a:extLst>
                </p14:cNvPr>
                <p14:cNvContentPartPr/>
                <p14:nvPr/>
              </p14:nvContentPartPr>
              <p14:xfrm>
                <a:off x="10805118" y="2853932"/>
                <a:ext cx="94320" cy="756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E717625-14B0-D82E-E861-4FDC3554E74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796118" y="2844932"/>
                  <a:ext cx="1119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65B0FD7-5D8A-D0F6-7FF2-92218F5931AE}"/>
                    </a:ext>
                  </a:extLst>
                </p14:cNvPr>
                <p14:cNvContentPartPr/>
                <p14:nvPr/>
              </p14:nvContentPartPr>
              <p14:xfrm>
                <a:off x="10882518" y="2896412"/>
                <a:ext cx="157320" cy="961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65B0FD7-5D8A-D0F6-7FF2-92218F5931A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873518" y="2887772"/>
                  <a:ext cx="1749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8C770B7-3F57-2FC4-F582-208DB19B4D2E}"/>
                    </a:ext>
                  </a:extLst>
                </p14:cNvPr>
                <p14:cNvContentPartPr/>
                <p14:nvPr/>
              </p14:nvContentPartPr>
              <p14:xfrm>
                <a:off x="11057838" y="2926652"/>
                <a:ext cx="133920" cy="666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8C770B7-3F57-2FC4-F582-208DB19B4D2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049198" y="2917652"/>
                  <a:ext cx="1515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B578C28-CE2F-2DF6-8F6D-B6E8217FE7BB}"/>
                    </a:ext>
                  </a:extLst>
                </p14:cNvPr>
                <p14:cNvContentPartPr/>
                <p14:nvPr/>
              </p14:nvContentPartPr>
              <p14:xfrm>
                <a:off x="11208318" y="2876612"/>
                <a:ext cx="241560" cy="102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B578C28-CE2F-2DF6-8F6D-B6E8217FE7B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199678" y="2867612"/>
                  <a:ext cx="2592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9780DC0-3F0F-9350-15BF-9154F6CCE609}"/>
                    </a:ext>
                  </a:extLst>
                </p14:cNvPr>
                <p14:cNvContentPartPr/>
                <p14:nvPr/>
              </p14:nvContentPartPr>
              <p14:xfrm>
                <a:off x="11506038" y="2854292"/>
                <a:ext cx="112680" cy="1126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9780DC0-3F0F-9350-15BF-9154F6CCE60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497398" y="2845652"/>
                  <a:ext cx="1303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E69F92D-F2BB-6BFD-9654-010F24BCC771}"/>
                    </a:ext>
                  </a:extLst>
                </p14:cNvPr>
                <p14:cNvContentPartPr/>
                <p14:nvPr/>
              </p14:nvContentPartPr>
              <p14:xfrm>
                <a:off x="11593518" y="2873372"/>
                <a:ext cx="151920" cy="1098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E69F92D-F2BB-6BFD-9654-010F24BCC77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584518" y="2864372"/>
                  <a:ext cx="1695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4DEF4AD-0D21-98A3-8BC2-11237AC6CE2A}"/>
                    </a:ext>
                  </a:extLst>
                </p14:cNvPr>
                <p14:cNvContentPartPr/>
                <p14:nvPr/>
              </p14:nvContentPartPr>
              <p14:xfrm>
                <a:off x="11788278" y="2827292"/>
                <a:ext cx="54360" cy="309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4DEF4AD-0D21-98A3-8BC2-11237AC6CE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779278" y="2818652"/>
                  <a:ext cx="72000" cy="486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D014F39-0D89-AE73-85A9-9C14B3D92425}"/>
              </a:ext>
            </a:extLst>
          </p:cNvPr>
          <p:cNvPicPr>
            <a:picLocks noChangeAspect="1"/>
          </p:cNvPicPr>
          <p:nvPr/>
        </p:nvPicPr>
        <p:blipFill>
          <a:blip r:embed="rId2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40" y="1611574"/>
            <a:ext cx="4687115" cy="2689105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4965865" y="4116013"/>
            <a:ext cx="58857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19" name="CasellaDiTesto 118"/>
          <p:cNvSpPr txBox="1"/>
          <p:nvPr/>
        </p:nvSpPr>
        <p:spPr>
          <a:xfrm>
            <a:off x="131902" y="4116013"/>
            <a:ext cx="58857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45698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4317E8-AE8A-1622-EC18-F58570EB9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7088957" cy="48204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1BA1C-ADBC-0590-F7B3-9787CACA1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641" y="3679963"/>
            <a:ext cx="5296359" cy="30177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4CEA11A-2025-C30A-0755-C908849FDF0C}"/>
                  </a:ext>
                </a:extLst>
              </p14:cNvPr>
              <p14:cNvContentPartPr/>
              <p14:nvPr/>
            </p14:nvContentPartPr>
            <p14:xfrm>
              <a:off x="2062518" y="4472852"/>
              <a:ext cx="50040" cy="54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4CEA11A-2025-C30A-0755-C908849FDF0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53878" y="4464212"/>
                <a:ext cx="67680" cy="7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1CB09C6A-BA14-E41E-C379-04D381788890}"/>
              </a:ext>
            </a:extLst>
          </p:cNvPr>
          <p:cNvGrpSpPr/>
          <p:nvPr/>
        </p:nvGrpSpPr>
        <p:grpSpPr>
          <a:xfrm>
            <a:off x="2061078" y="4534412"/>
            <a:ext cx="4264200" cy="816120"/>
            <a:chOff x="2061078" y="4534412"/>
            <a:chExt cx="4264200" cy="81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A2B4271-1B66-6964-918D-B94CF06C7004}"/>
                    </a:ext>
                  </a:extLst>
                </p14:cNvPr>
                <p14:cNvContentPartPr/>
                <p14:nvPr/>
              </p14:nvContentPartPr>
              <p14:xfrm>
                <a:off x="2061078" y="4534412"/>
                <a:ext cx="4204800" cy="795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A2B4271-1B66-6964-918D-B94CF06C700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52438" y="4525412"/>
                  <a:ext cx="4222440" cy="81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5AF4DB3-8385-CE31-2FB4-44479B6793D5}"/>
                    </a:ext>
                  </a:extLst>
                </p14:cNvPr>
                <p14:cNvContentPartPr/>
                <p14:nvPr/>
              </p14:nvContentPartPr>
              <p14:xfrm>
                <a:off x="6170118" y="5140292"/>
                <a:ext cx="155160" cy="210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5AF4DB3-8385-CE31-2FB4-44479B6793D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61478" y="5131652"/>
                  <a:ext cx="172800" cy="227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88963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A72F1D-DDBA-CA91-4767-F1953200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41"/>
          <a:stretch/>
        </p:blipFill>
        <p:spPr>
          <a:xfrm>
            <a:off x="654936" y="273378"/>
            <a:ext cx="9101806" cy="426079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1500EDF-D18E-174B-9044-E9D029D5D68B}"/>
              </a:ext>
            </a:extLst>
          </p:cNvPr>
          <p:cNvGrpSpPr/>
          <p:nvPr/>
        </p:nvGrpSpPr>
        <p:grpSpPr>
          <a:xfrm>
            <a:off x="196998" y="193532"/>
            <a:ext cx="383040" cy="262080"/>
            <a:chOff x="196998" y="193532"/>
            <a:chExt cx="383040" cy="26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CD849AE-8562-95E9-E8BD-1BFD5FB8A269}"/>
                    </a:ext>
                  </a:extLst>
                </p14:cNvPr>
                <p14:cNvContentPartPr/>
                <p14:nvPr/>
              </p14:nvContentPartPr>
              <p14:xfrm>
                <a:off x="222918" y="254012"/>
                <a:ext cx="146160" cy="1324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CD849AE-8562-95E9-E8BD-1BFD5FB8A26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3918" y="245012"/>
                  <a:ext cx="1638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DBE49F3-C0DD-1C20-048F-596EE2460830}"/>
                    </a:ext>
                  </a:extLst>
                </p14:cNvPr>
                <p14:cNvContentPartPr/>
                <p14:nvPr/>
              </p14:nvContentPartPr>
              <p14:xfrm>
                <a:off x="387798" y="285692"/>
                <a:ext cx="90000" cy="85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DBE49F3-C0DD-1C20-048F-596EE246083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8798" y="276692"/>
                  <a:ext cx="1076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88A691F-CC7D-C07B-708A-5CC08B5D322B}"/>
                    </a:ext>
                  </a:extLst>
                </p14:cNvPr>
                <p14:cNvContentPartPr/>
                <p14:nvPr/>
              </p14:nvContentPartPr>
              <p14:xfrm>
                <a:off x="196998" y="193532"/>
                <a:ext cx="383040" cy="262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88A691F-CC7D-C07B-708A-5CC08B5D322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88358" y="184532"/>
                  <a:ext cx="400680" cy="279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49509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704CD7-39A4-944E-502C-A79051B82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325386" cy="459516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46E6C77A-81E1-62B2-0A1F-1E681C7F8D47}"/>
              </a:ext>
            </a:extLst>
          </p:cNvPr>
          <p:cNvGrpSpPr/>
          <p:nvPr/>
        </p:nvGrpSpPr>
        <p:grpSpPr>
          <a:xfrm>
            <a:off x="4012998" y="1321412"/>
            <a:ext cx="2579400" cy="231480"/>
            <a:chOff x="4012998" y="1321412"/>
            <a:chExt cx="2579400" cy="23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4B86DD6-AB6A-3787-8934-161D88505DFF}"/>
                    </a:ext>
                  </a:extLst>
                </p14:cNvPr>
                <p14:cNvContentPartPr/>
                <p14:nvPr/>
              </p14:nvContentPartPr>
              <p14:xfrm>
                <a:off x="4014798" y="1436612"/>
                <a:ext cx="290520" cy="9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4B86DD6-AB6A-3787-8934-161D88505DF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05798" y="1427612"/>
                  <a:ext cx="3081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8626612-A72D-8613-3CB6-01575E8FCC13}"/>
                    </a:ext>
                  </a:extLst>
                </p14:cNvPr>
                <p14:cNvContentPartPr/>
                <p14:nvPr/>
              </p14:nvContentPartPr>
              <p14:xfrm>
                <a:off x="4012998" y="1474412"/>
                <a:ext cx="274320" cy="29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8626612-A72D-8613-3CB6-01575E8FCC1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03998" y="1465772"/>
                  <a:ext cx="2919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FA00762-71E9-CF06-8C4B-DE4FF0681334}"/>
                    </a:ext>
                  </a:extLst>
                </p14:cNvPr>
                <p14:cNvContentPartPr/>
                <p14:nvPr/>
              </p14:nvContentPartPr>
              <p14:xfrm>
                <a:off x="4255638" y="1390892"/>
                <a:ext cx="129240" cy="162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FA00762-71E9-CF06-8C4B-DE4FF068133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246998" y="1382252"/>
                  <a:ext cx="1468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02E7049-35A8-6EEB-9CA4-412D3D3A3E50}"/>
                    </a:ext>
                  </a:extLst>
                </p14:cNvPr>
                <p14:cNvContentPartPr/>
                <p14:nvPr/>
              </p14:nvContentPartPr>
              <p14:xfrm>
                <a:off x="4549398" y="1442372"/>
                <a:ext cx="6840" cy="80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02E7049-35A8-6EEB-9CA4-412D3D3A3E5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540758" y="1433732"/>
                  <a:ext cx="244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7189193-10FA-D03F-EFDB-670C309221FA}"/>
                    </a:ext>
                  </a:extLst>
                </p14:cNvPr>
                <p14:cNvContentPartPr/>
                <p14:nvPr/>
              </p14:nvContentPartPr>
              <p14:xfrm>
                <a:off x="4562718" y="1424732"/>
                <a:ext cx="164520" cy="72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7189193-10FA-D03F-EFDB-670C309221F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554078" y="1416092"/>
                  <a:ext cx="1821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8590BEC-B5FA-3379-F135-520ACC220C3A}"/>
                    </a:ext>
                  </a:extLst>
                </p14:cNvPr>
                <p14:cNvContentPartPr/>
                <p14:nvPr/>
              </p14:nvContentPartPr>
              <p14:xfrm>
                <a:off x="4762518" y="1438772"/>
                <a:ext cx="113400" cy="75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8590BEC-B5FA-3379-F135-520ACC220C3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53518" y="1430132"/>
                  <a:ext cx="1310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8DDF8E5-6DB7-9E6D-85A5-9FE1B4838E1D}"/>
                    </a:ext>
                  </a:extLst>
                </p14:cNvPr>
                <p14:cNvContentPartPr/>
                <p14:nvPr/>
              </p14:nvContentPartPr>
              <p14:xfrm>
                <a:off x="4880958" y="1455692"/>
                <a:ext cx="84240" cy="46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8DDF8E5-6DB7-9E6D-85A5-9FE1B4838E1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871958" y="1446692"/>
                  <a:ext cx="1018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B4122E8-8E5F-3557-5DF0-52F3416B971A}"/>
                    </a:ext>
                  </a:extLst>
                </p14:cNvPr>
                <p14:cNvContentPartPr/>
                <p14:nvPr/>
              </p14:nvContentPartPr>
              <p14:xfrm>
                <a:off x="4997598" y="1438052"/>
                <a:ext cx="103320" cy="82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B4122E8-8E5F-3557-5DF0-52F3416B971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988958" y="1429412"/>
                  <a:ext cx="1209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0A7B63F-F380-F9A0-864F-8D518009B63B}"/>
                    </a:ext>
                  </a:extLst>
                </p14:cNvPr>
                <p14:cNvContentPartPr/>
                <p14:nvPr/>
              </p14:nvContentPartPr>
              <p14:xfrm>
                <a:off x="5099118" y="1430132"/>
                <a:ext cx="217080" cy="79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0A7B63F-F380-F9A0-864F-8D518009B63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90478" y="1421492"/>
                  <a:ext cx="2347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500F83D-9033-0674-7F10-5756196EDD3E}"/>
                    </a:ext>
                  </a:extLst>
                </p14:cNvPr>
                <p14:cNvContentPartPr/>
                <p14:nvPr/>
              </p14:nvContentPartPr>
              <p14:xfrm>
                <a:off x="5208918" y="1384052"/>
                <a:ext cx="91800" cy="53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500F83D-9033-0674-7F10-5756196EDD3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199918" y="1375052"/>
                  <a:ext cx="1094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3EA3423-2872-E57E-5F86-1DE08625B001}"/>
                    </a:ext>
                  </a:extLst>
                </p14:cNvPr>
                <p14:cNvContentPartPr/>
                <p14:nvPr/>
              </p14:nvContentPartPr>
              <p14:xfrm>
                <a:off x="5478558" y="1403852"/>
                <a:ext cx="156960" cy="86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3EA3423-2872-E57E-5F86-1DE08625B00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469558" y="1395212"/>
                  <a:ext cx="1746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E6E0D56-BF73-F0EB-2BEE-E905BB1495E6}"/>
                    </a:ext>
                  </a:extLst>
                </p14:cNvPr>
                <p14:cNvContentPartPr/>
                <p14:nvPr/>
              </p14:nvContentPartPr>
              <p14:xfrm>
                <a:off x="5652438" y="1418252"/>
                <a:ext cx="162360" cy="79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E6E0D56-BF73-F0EB-2BEE-E905BB1495E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643798" y="1409612"/>
                  <a:ext cx="1800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2E6B658-5A0D-7A02-4601-DB883E7B38B9}"/>
                    </a:ext>
                  </a:extLst>
                </p14:cNvPr>
                <p14:cNvContentPartPr/>
                <p14:nvPr/>
              </p14:nvContentPartPr>
              <p14:xfrm>
                <a:off x="5863758" y="1379732"/>
                <a:ext cx="217800" cy="83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2E6B658-5A0D-7A02-4601-DB883E7B38B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855118" y="1371092"/>
                  <a:ext cx="2354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F71FB26-D8AB-E7C6-012C-B0AC2B71FF62}"/>
                    </a:ext>
                  </a:extLst>
                </p14:cNvPr>
                <p14:cNvContentPartPr/>
                <p14:nvPr/>
              </p14:nvContentPartPr>
              <p14:xfrm>
                <a:off x="6092358" y="1393412"/>
                <a:ext cx="125280" cy="114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F71FB26-D8AB-E7C6-012C-B0AC2B71FF6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083358" y="1384772"/>
                  <a:ext cx="1429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C158503-A406-FB95-8650-7B8EFC988F81}"/>
                    </a:ext>
                  </a:extLst>
                </p14:cNvPr>
                <p14:cNvContentPartPr/>
                <p14:nvPr/>
              </p14:nvContentPartPr>
              <p14:xfrm>
                <a:off x="6265158" y="1424372"/>
                <a:ext cx="138240" cy="78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C158503-A406-FB95-8650-7B8EFC988F8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256518" y="1415372"/>
                  <a:ext cx="1558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7A5D253-816B-91D8-F287-5CF4C7434FBB}"/>
                    </a:ext>
                  </a:extLst>
                </p14:cNvPr>
                <p14:cNvContentPartPr/>
                <p14:nvPr/>
              </p14:nvContentPartPr>
              <p14:xfrm>
                <a:off x="6477198" y="1427972"/>
                <a:ext cx="115200" cy="56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7A5D253-816B-91D8-F287-5CF4C7434FB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468558" y="1418972"/>
                  <a:ext cx="1328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72B6965-EB7A-D92A-C744-4FBF95685466}"/>
                    </a:ext>
                  </a:extLst>
                </p14:cNvPr>
                <p14:cNvContentPartPr/>
                <p14:nvPr/>
              </p14:nvContentPartPr>
              <p14:xfrm>
                <a:off x="5398998" y="1321772"/>
                <a:ext cx="29160" cy="385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72B6965-EB7A-D92A-C744-4FBF9568546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390358" y="1313132"/>
                  <a:ext cx="468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26AADBB-4C7A-C59D-4D2C-E26E5E580811}"/>
                    </a:ext>
                  </a:extLst>
                </p14:cNvPr>
                <p14:cNvContentPartPr/>
                <p14:nvPr/>
              </p14:nvContentPartPr>
              <p14:xfrm>
                <a:off x="5433198" y="1321412"/>
                <a:ext cx="42480" cy="52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26AADBB-4C7A-C59D-4D2C-E26E5E58081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424198" y="1312412"/>
                  <a:ext cx="60120" cy="7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07E4175-911B-A347-E7D0-4304CC9454C1}"/>
              </a:ext>
            </a:extLst>
          </p:cNvPr>
          <p:cNvGrpSpPr/>
          <p:nvPr/>
        </p:nvGrpSpPr>
        <p:grpSpPr>
          <a:xfrm>
            <a:off x="6836118" y="1349492"/>
            <a:ext cx="752760" cy="129600"/>
            <a:chOff x="6836118" y="1349492"/>
            <a:chExt cx="752760" cy="12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454A731-D531-54A5-0E4F-A09BE1E5DBD6}"/>
                    </a:ext>
                  </a:extLst>
                </p14:cNvPr>
                <p14:cNvContentPartPr/>
                <p14:nvPr/>
              </p14:nvContentPartPr>
              <p14:xfrm>
                <a:off x="6836118" y="1401332"/>
                <a:ext cx="58320" cy="77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454A731-D531-54A5-0E4F-A09BE1E5DBD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827478" y="1392692"/>
                  <a:ext cx="759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887E0F8-0F0F-6827-AAD2-8582FC666383}"/>
                    </a:ext>
                  </a:extLst>
                </p14:cNvPr>
                <p14:cNvContentPartPr/>
                <p14:nvPr/>
              </p14:nvContentPartPr>
              <p14:xfrm>
                <a:off x="6844398" y="1367132"/>
                <a:ext cx="81000" cy="43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887E0F8-0F0F-6827-AAD2-8582FC66638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835398" y="1358132"/>
                  <a:ext cx="986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DA204B8-1FEB-1005-3743-087EFC98C626}"/>
                    </a:ext>
                  </a:extLst>
                </p14:cNvPr>
                <p14:cNvContentPartPr/>
                <p14:nvPr/>
              </p14:nvContentPartPr>
              <p14:xfrm>
                <a:off x="6967878" y="1375772"/>
                <a:ext cx="84600" cy="92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DA204B8-1FEB-1005-3743-087EFC98C62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958878" y="1366772"/>
                  <a:ext cx="1022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465BDA4-7CF6-CC26-8E08-58F7FFD64703}"/>
                    </a:ext>
                  </a:extLst>
                </p14:cNvPr>
                <p14:cNvContentPartPr/>
                <p14:nvPr/>
              </p14:nvContentPartPr>
              <p14:xfrm>
                <a:off x="6969678" y="1437332"/>
                <a:ext cx="63000" cy="8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465BDA4-7CF6-CC26-8E08-58F7FFD6470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960678" y="1428332"/>
                  <a:ext cx="806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F0B2EDB-FBBE-5592-AAE6-953B445C3CFE}"/>
                    </a:ext>
                  </a:extLst>
                </p14:cNvPr>
                <p14:cNvContentPartPr/>
                <p14:nvPr/>
              </p14:nvContentPartPr>
              <p14:xfrm>
                <a:off x="7066158" y="1369652"/>
                <a:ext cx="88560" cy="82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F0B2EDB-FBBE-5592-AAE6-953B445C3CF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057158" y="1361012"/>
                  <a:ext cx="1062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07634A-784D-9094-502A-700E843266F1}"/>
                    </a:ext>
                  </a:extLst>
                </p14:cNvPr>
                <p14:cNvContentPartPr/>
                <p14:nvPr/>
              </p14:nvContentPartPr>
              <p14:xfrm>
                <a:off x="7161558" y="1401332"/>
                <a:ext cx="108000" cy="69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07634A-784D-9094-502A-700E843266F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152918" y="1392692"/>
                  <a:ext cx="1256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3D281D9-2069-C817-2825-FD8D95CBF986}"/>
                    </a:ext>
                  </a:extLst>
                </p14:cNvPr>
                <p14:cNvContentPartPr/>
                <p14:nvPr/>
              </p14:nvContentPartPr>
              <p14:xfrm>
                <a:off x="7172718" y="1371812"/>
                <a:ext cx="123840" cy="518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3D281D9-2069-C817-2825-FD8D95CBF98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163718" y="1362812"/>
                  <a:ext cx="1414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C3DBB6D-56BC-4D10-E8F1-712DBE6B0826}"/>
                    </a:ext>
                  </a:extLst>
                </p14:cNvPr>
                <p14:cNvContentPartPr/>
                <p14:nvPr/>
              </p14:nvContentPartPr>
              <p14:xfrm>
                <a:off x="7395558" y="1388012"/>
                <a:ext cx="79200" cy="77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C3DBB6D-56BC-4D10-E8F1-712DBE6B082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386918" y="1379372"/>
                  <a:ext cx="968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02B1F92-E737-6B7C-CD32-873FBFA786D1}"/>
                    </a:ext>
                  </a:extLst>
                </p14:cNvPr>
                <p14:cNvContentPartPr/>
                <p14:nvPr/>
              </p14:nvContentPartPr>
              <p14:xfrm>
                <a:off x="7311318" y="1401692"/>
                <a:ext cx="52200" cy="694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02B1F92-E737-6B7C-CD32-873FBFA786D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302678" y="1393052"/>
                  <a:ext cx="698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C642F75-210B-EC34-CA4C-35F927CD219A}"/>
                    </a:ext>
                  </a:extLst>
                </p14:cNvPr>
                <p14:cNvContentPartPr/>
                <p14:nvPr/>
              </p14:nvContentPartPr>
              <p14:xfrm>
                <a:off x="7538838" y="1357772"/>
                <a:ext cx="19800" cy="32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C642F75-210B-EC34-CA4C-35F927CD219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530198" y="1348772"/>
                  <a:ext cx="374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D329512-F6A3-EFD4-8416-015E5AA88A5A}"/>
                    </a:ext>
                  </a:extLst>
                </p14:cNvPr>
                <p14:cNvContentPartPr/>
                <p14:nvPr/>
              </p14:nvContentPartPr>
              <p14:xfrm>
                <a:off x="7569798" y="1349492"/>
                <a:ext cx="19080" cy="33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D329512-F6A3-EFD4-8416-015E5AA88A5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561158" y="1340492"/>
                  <a:ext cx="36720" cy="50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77BA7377-4A8E-E973-92AD-2CE0E8942EC9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77" y="4751446"/>
            <a:ext cx="5029636" cy="129551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58F40BC-565B-6897-2BAA-8E6EE36B5666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273" y="3195686"/>
            <a:ext cx="1577477" cy="836779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5C4D4409-5DA5-13B4-8FDA-5ED3CAA84AB7}"/>
              </a:ext>
            </a:extLst>
          </p:cNvPr>
          <p:cNvGrpSpPr/>
          <p:nvPr/>
        </p:nvGrpSpPr>
        <p:grpSpPr>
          <a:xfrm>
            <a:off x="5216118" y="3014132"/>
            <a:ext cx="398520" cy="214560"/>
            <a:chOff x="5216118" y="3014132"/>
            <a:chExt cx="398520" cy="21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7CE6A24-03DE-BAA6-981A-3F59CA7B4C50}"/>
                    </a:ext>
                  </a:extLst>
                </p14:cNvPr>
                <p14:cNvContentPartPr/>
                <p14:nvPr/>
              </p14:nvContentPartPr>
              <p14:xfrm>
                <a:off x="5246358" y="3072812"/>
                <a:ext cx="355320" cy="1249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7CE6A24-03DE-BAA6-981A-3F59CA7B4C5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237718" y="3063812"/>
                  <a:ext cx="3729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D99CE29-6E6A-CEBB-A873-8882036CF498}"/>
                    </a:ext>
                  </a:extLst>
                </p14:cNvPr>
                <p14:cNvContentPartPr/>
                <p14:nvPr/>
              </p14:nvContentPartPr>
              <p14:xfrm>
                <a:off x="5218998" y="3088292"/>
                <a:ext cx="119880" cy="45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D99CE29-6E6A-CEBB-A873-8882036CF49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209998" y="3079652"/>
                  <a:ext cx="1375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695953E-A6F4-ADF0-072D-94209CE772C0}"/>
                    </a:ext>
                  </a:extLst>
                </p14:cNvPr>
                <p14:cNvContentPartPr/>
                <p14:nvPr/>
              </p14:nvContentPartPr>
              <p14:xfrm>
                <a:off x="5216118" y="3014132"/>
                <a:ext cx="119880" cy="69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695953E-A6F4-ADF0-072D-94209CE772C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207478" y="3005492"/>
                  <a:ext cx="1375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E78138A-C8B6-05EA-EE6E-22BFEF391B53}"/>
                    </a:ext>
                  </a:extLst>
                </p14:cNvPr>
                <p14:cNvContentPartPr/>
                <p14:nvPr/>
              </p14:nvContentPartPr>
              <p14:xfrm>
                <a:off x="5487918" y="3125372"/>
                <a:ext cx="126720" cy="103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E78138A-C8B6-05EA-EE6E-22BFEF391B5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479278" y="3116372"/>
                  <a:ext cx="144360" cy="1209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E55A256E-7869-30ED-CF77-990DFD9C47F4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816" y="4219760"/>
            <a:ext cx="4722970" cy="2515692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9A46F10F-DC96-9860-5880-C9A3319D6146}"/>
              </a:ext>
            </a:extLst>
          </p:cNvPr>
          <p:cNvGrpSpPr/>
          <p:nvPr/>
        </p:nvGrpSpPr>
        <p:grpSpPr>
          <a:xfrm>
            <a:off x="6845478" y="4373852"/>
            <a:ext cx="350640" cy="279000"/>
            <a:chOff x="6845478" y="4373852"/>
            <a:chExt cx="350640" cy="2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1A647EA-1113-565A-8DF3-336186FA952C}"/>
                    </a:ext>
                  </a:extLst>
                </p14:cNvPr>
                <p14:cNvContentPartPr/>
                <p14:nvPr/>
              </p14:nvContentPartPr>
              <p14:xfrm>
                <a:off x="6914598" y="4488332"/>
                <a:ext cx="121680" cy="1116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1A647EA-1113-565A-8DF3-336186FA952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05598" y="4479692"/>
                  <a:ext cx="1393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DCEAC5C-CCE3-9EFB-C20E-DCA093F04BC9}"/>
                    </a:ext>
                  </a:extLst>
                </p14:cNvPr>
                <p14:cNvContentPartPr/>
                <p14:nvPr/>
              </p14:nvContentPartPr>
              <p14:xfrm>
                <a:off x="7062918" y="4482572"/>
                <a:ext cx="50040" cy="99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DCEAC5C-CCE3-9EFB-C20E-DCA093F04BC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054278" y="4473932"/>
                  <a:ext cx="676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71FE6E3-1710-363D-E3E1-850C5F479145}"/>
                    </a:ext>
                  </a:extLst>
                </p14:cNvPr>
                <p14:cNvContentPartPr/>
                <p14:nvPr/>
              </p14:nvContentPartPr>
              <p14:xfrm>
                <a:off x="6845478" y="4373852"/>
                <a:ext cx="350640" cy="2790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71FE6E3-1710-363D-E3E1-850C5F47914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836838" y="4364852"/>
                  <a:ext cx="368280" cy="29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B9AA9D8-C126-F941-08F5-4107228BFB8C}"/>
              </a:ext>
            </a:extLst>
          </p:cNvPr>
          <p:cNvGrpSpPr/>
          <p:nvPr/>
        </p:nvGrpSpPr>
        <p:grpSpPr>
          <a:xfrm>
            <a:off x="5818758" y="4680932"/>
            <a:ext cx="1027440" cy="366840"/>
            <a:chOff x="5818758" y="4680932"/>
            <a:chExt cx="1027440" cy="36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592DC0A-A178-FC24-CF2E-FB48521995EE}"/>
                    </a:ext>
                  </a:extLst>
                </p14:cNvPr>
                <p14:cNvContentPartPr/>
                <p14:nvPr/>
              </p14:nvContentPartPr>
              <p14:xfrm>
                <a:off x="5818758" y="4702172"/>
                <a:ext cx="979200" cy="3456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592DC0A-A178-FC24-CF2E-FB48521995E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809758" y="4693172"/>
                  <a:ext cx="9968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7DC779E-5EF0-C6F9-5A78-1B5FC1C8ABB3}"/>
                    </a:ext>
                  </a:extLst>
                </p14:cNvPr>
                <p14:cNvContentPartPr/>
                <p14:nvPr/>
              </p14:nvContentPartPr>
              <p14:xfrm>
                <a:off x="6720198" y="4680932"/>
                <a:ext cx="126000" cy="84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7DC779E-5EF0-C6F9-5A78-1B5FC1C8ABB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711198" y="4671932"/>
                  <a:ext cx="143640" cy="1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409DE2D-1C01-566D-020D-AB05A89EF907}"/>
              </a:ext>
            </a:extLst>
          </p:cNvPr>
          <p:cNvGrpSpPr/>
          <p:nvPr/>
        </p:nvGrpSpPr>
        <p:grpSpPr>
          <a:xfrm>
            <a:off x="10198158" y="296852"/>
            <a:ext cx="632880" cy="232560"/>
            <a:chOff x="10198158" y="296852"/>
            <a:chExt cx="632880" cy="23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A9F615D-A3D3-E1FD-28F9-45F6D2F2574A}"/>
                    </a:ext>
                  </a:extLst>
                </p14:cNvPr>
                <p14:cNvContentPartPr/>
                <p14:nvPr/>
              </p14:nvContentPartPr>
              <p14:xfrm>
                <a:off x="10198158" y="342932"/>
                <a:ext cx="225720" cy="1314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A9F615D-A3D3-E1FD-28F9-45F6D2F2574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189518" y="334292"/>
                  <a:ext cx="2433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A3EA232-0AE5-BC52-6209-27883F07DEB6}"/>
                    </a:ext>
                  </a:extLst>
                </p14:cNvPr>
                <p14:cNvContentPartPr/>
                <p14:nvPr/>
              </p14:nvContentPartPr>
              <p14:xfrm>
                <a:off x="10408398" y="361652"/>
                <a:ext cx="66600" cy="705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A3EA232-0AE5-BC52-6209-27883F07DEB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399758" y="353012"/>
                  <a:ext cx="842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8DDC5FB-3CA3-11FC-A9EB-70C590A01469}"/>
                    </a:ext>
                  </a:extLst>
                </p14:cNvPr>
                <p14:cNvContentPartPr/>
                <p14:nvPr/>
              </p14:nvContentPartPr>
              <p14:xfrm>
                <a:off x="10487598" y="296852"/>
                <a:ext cx="124920" cy="1324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8DDC5FB-3CA3-11FC-A9EB-70C590A0146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478598" y="287852"/>
                  <a:ext cx="1425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EFE3C96-0ECB-0024-8B75-E27B878131E6}"/>
                    </a:ext>
                  </a:extLst>
                </p14:cNvPr>
                <p14:cNvContentPartPr/>
                <p14:nvPr/>
              </p14:nvContentPartPr>
              <p14:xfrm>
                <a:off x="10643118" y="330692"/>
                <a:ext cx="132120" cy="946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EFE3C96-0ECB-0024-8B75-E27B878131E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634118" y="322052"/>
                  <a:ext cx="1497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58DA4B4-20FE-7F22-BECA-02599D3A7117}"/>
                    </a:ext>
                  </a:extLst>
                </p14:cNvPr>
                <p14:cNvContentPartPr/>
                <p14:nvPr/>
              </p14:nvContentPartPr>
              <p14:xfrm>
                <a:off x="10201758" y="504572"/>
                <a:ext cx="629280" cy="248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58DA4B4-20FE-7F22-BECA-02599D3A711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193118" y="495572"/>
                  <a:ext cx="64692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5F041F3-E603-2BD7-5393-126FA41B97FA}"/>
              </a:ext>
            </a:extLst>
          </p:cNvPr>
          <p:cNvGrpSpPr/>
          <p:nvPr/>
        </p:nvGrpSpPr>
        <p:grpSpPr>
          <a:xfrm>
            <a:off x="10267278" y="611492"/>
            <a:ext cx="1147320" cy="218880"/>
            <a:chOff x="10267278" y="611492"/>
            <a:chExt cx="1147320" cy="21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36CE733-D20A-3754-7AB1-FC0D6800D03D}"/>
                    </a:ext>
                  </a:extLst>
                </p14:cNvPr>
                <p14:cNvContentPartPr/>
                <p14:nvPr/>
              </p14:nvContentPartPr>
              <p14:xfrm>
                <a:off x="10267278" y="702212"/>
                <a:ext cx="32400" cy="1209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36CE733-D20A-3754-7AB1-FC0D6800D03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258638" y="693572"/>
                  <a:ext cx="500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602546D-8539-0470-C7CA-B39409747B51}"/>
                    </a:ext>
                  </a:extLst>
                </p14:cNvPr>
                <p14:cNvContentPartPr/>
                <p14:nvPr/>
              </p14:nvContentPartPr>
              <p14:xfrm>
                <a:off x="10273398" y="651452"/>
                <a:ext cx="146520" cy="774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602546D-8539-0470-C7CA-B39409747B5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264398" y="642812"/>
                  <a:ext cx="1641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C3C5533-78C6-0010-06FA-AD5AFBC1FC10}"/>
                    </a:ext>
                  </a:extLst>
                </p14:cNvPr>
                <p14:cNvContentPartPr/>
                <p14:nvPr/>
              </p14:nvContentPartPr>
              <p14:xfrm>
                <a:off x="10413078" y="687812"/>
                <a:ext cx="187560" cy="1425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C3C5533-78C6-0010-06FA-AD5AFBC1FC1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404078" y="678812"/>
                  <a:ext cx="2052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7AFCD99-BE99-3699-1EAD-7DE69936ADD5}"/>
                    </a:ext>
                  </a:extLst>
                </p14:cNvPr>
                <p14:cNvContentPartPr/>
                <p14:nvPr/>
              </p14:nvContentPartPr>
              <p14:xfrm>
                <a:off x="10671198" y="722012"/>
                <a:ext cx="95760" cy="932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7AFCD99-BE99-3699-1EAD-7DE69936ADD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662198" y="713372"/>
                  <a:ext cx="1134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C442836-A99C-C9AD-1125-A0C3EAA15285}"/>
                    </a:ext>
                  </a:extLst>
                </p14:cNvPr>
                <p14:cNvContentPartPr/>
                <p14:nvPr/>
              </p14:nvContentPartPr>
              <p14:xfrm>
                <a:off x="10772718" y="688532"/>
                <a:ext cx="164880" cy="121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C442836-A99C-C9AD-1125-A0C3EAA1528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764078" y="679892"/>
                  <a:ext cx="1825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3CB23BB-FC4B-733E-F035-975D3C5E9A12}"/>
                    </a:ext>
                  </a:extLst>
                </p14:cNvPr>
                <p14:cNvContentPartPr/>
                <p14:nvPr/>
              </p14:nvContentPartPr>
              <p14:xfrm>
                <a:off x="10974678" y="694652"/>
                <a:ext cx="27720" cy="1267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3CB23BB-FC4B-733E-F035-975D3C5E9A1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966038" y="686012"/>
                  <a:ext cx="453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E855957-A184-829A-0E9B-04354E68BEDA}"/>
                    </a:ext>
                  </a:extLst>
                </p14:cNvPr>
                <p14:cNvContentPartPr/>
                <p14:nvPr/>
              </p14:nvContentPartPr>
              <p14:xfrm>
                <a:off x="11178798" y="703652"/>
                <a:ext cx="86040" cy="1108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E855957-A184-829A-0E9B-04354E68BED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169798" y="695012"/>
                  <a:ext cx="1036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A9F27D1-63E8-F8DA-6B5A-C7BF82332E41}"/>
                    </a:ext>
                  </a:extLst>
                </p14:cNvPr>
                <p14:cNvContentPartPr/>
                <p14:nvPr/>
              </p14:nvContentPartPr>
              <p14:xfrm>
                <a:off x="11344038" y="611492"/>
                <a:ext cx="70560" cy="565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A9F27D1-63E8-F8DA-6B5A-C7BF82332E4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335398" y="602852"/>
                  <a:ext cx="882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BC93C6D-BE84-F645-8259-1547A32C5215}"/>
                    </a:ext>
                  </a:extLst>
                </p14:cNvPr>
                <p14:cNvContentPartPr/>
                <p14:nvPr/>
              </p14:nvContentPartPr>
              <p14:xfrm>
                <a:off x="11093118" y="702932"/>
                <a:ext cx="14400" cy="1011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BC93C6D-BE84-F645-8259-1547A32C521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084118" y="693932"/>
                  <a:ext cx="320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C532F5C-E5DE-2ED7-6880-CF87D5EFD4CA}"/>
                    </a:ext>
                  </a:extLst>
                </p14:cNvPr>
                <p14:cNvContentPartPr/>
                <p14:nvPr/>
              </p14:nvContentPartPr>
              <p14:xfrm>
                <a:off x="11031198" y="677732"/>
                <a:ext cx="139680" cy="3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C532F5C-E5DE-2ED7-6880-CF87D5EFD4C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022198" y="668732"/>
                  <a:ext cx="15732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DB0C4067-35A7-4E25-DFE8-C4A6AE85A7B1}"/>
                  </a:ext>
                </a:extLst>
              </p14:cNvPr>
              <p14:cNvContentPartPr/>
              <p14:nvPr/>
            </p14:nvContentPartPr>
            <p14:xfrm>
              <a:off x="11674158" y="717332"/>
              <a:ext cx="39600" cy="763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DB0C4067-35A7-4E25-DFE8-C4A6AE85A7B1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665158" y="708692"/>
                <a:ext cx="57240" cy="9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3066D44-B9B6-0C31-E072-C346A0D51064}"/>
              </a:ext>
            </a:extLst>
          </p:cNvPr>
          <p:cNvGrpSpPr/>
          <p:nvPr/>
        </p:nvGrpSpPr>
        <p:grpSpPr>
          <a:xfrm>
            <a:off x="9815118" y="982652"/>
            <a:ext cx="559080" cy="143640"/>
            <a:chOff x="9815118" y="982652"/>
            <a:chExt cx="559080" cy="1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47DC5DB-BE45-CB69-74E8-06096878910C}"/>
                    </a:ext>
                  </a:extLst>
                </p14:cNvPr>
                <p14:cNvContentPartPr/>
                <p14:nvPr/>
              </p14:nvContentPartPr>
              <p14:xfrm>
                <a:off x="9815118" y="990212"/>
                <a:ext cx="123480" cy="1360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47DC5DB-BE45-CB69-74E8-06096878910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806118" y="981572"/>
                  <a:ext cx="1411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BA5A2C9-0272-0B2C-05F0-DE2B7E0CAEEA}"/>
                    </a:ext>
                  </a:extLst>
                </p14:cNvPr>
                <p14:cNvContentPartPr/>
                <p14:nvPr/>
              </p14:nvContentPartPr>
              <p14:xfrm>
                <a:off x="9910518" y="1017212"/>
                <a:ext cx="173520" cy="964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BA5A2C9-0272-0B2C-05F0-DE2B7E0CAEE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901518" y="1008572"/>
                  <a:ext cx="1911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3451ABC-5110-A9E3-D694-491031095BC4}"/>
                    </a:ext>
                  </a:extLst>
                </p14:cNvPr>
                <p14:cNvContentPartPr/>
                <p14:nvPr/>
              </p14:nvContentPartPr>
              <p14:xfrm>
                <a:off x="10138038" y="1004972"/>
                <a:ext cx="69480" cy="1044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3451ABC-5110-A9E3-D694-491031095BC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129398" y="996332"/>
                  <a:ext cx="871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C0850D1-9452-63FE-6324-8439C6DCBE37}"/>
                    </a:ext>
                  </a:extLst>
                </p14:cNvPr>
                <p14:cNvContentPartPr/>
                <p14:nvPr/>
              </p14:nvContentPartPr>
              <p14:xfrm>
                <a:off x="10262238" y="1044572"/>
                <a:ext cx="93240" cy="500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C0850D1-9452-63FE-6324-8439C6DCBE3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253238" y="1035572"/>
                  <a:ext cx="1108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3CA6737-F5AF-CF7E-1022-5B2C707B5CDD}"/>
                    </a:ext>
                  </a:extLst>
                </p14:cNvPr>
                <p14:cNvContentPartPr/>
                <p14:nvPr/>
              </p14:nvContentPartPr>
              <p14:xfrm>
                <a:off x="10238838" y="982652"/>
                <a:ext cx="135360" cy="576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3CA6737-F5AF-CF7E-1022-5B2C707B5CD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229838" y="973652"/>
                  <a:ext cx="15300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82AECF41-8D25-81B9-D134-BA10711C4F34}"/>
              </a:ext>
            </a:extLst>
          </p:cNvPr>
          <p:cNvGrpSpPr/>
          <p:nvPr/>
        </p:nvGrpSpPr>
        <p:grpSpPr>
          <a:xfrm>
            <a:off x="9622203" y="1215105"/>
            <a:ext cx="964466" cy="318600"/>
            <a:chOff x="9622203" y="1215105"/>
            <a:chExt cx="964466" cy="31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A8AC76B-1A75-573E-6C02-0346C6EA76AB}"/>
                    </a:ext>
                  </a:extLst>
                </p14:cNvPr>
                <p14:cNvContentPartPr/>
                <p14:nvPr/>
              </p14:nvContentPartPr>
              <p14:xfrm>
                <a:off x="9622203" y="1321365"/>
                <a:ext cx="142560" cy="1353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A8AC76B-1A75-573E-6C02-0346C6EA76A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613203" y="1312725"/>
                  <a:ext cx="1602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9CF2214-8CC5-9970-0C4D-D2BB757F66BC}"/>
                    </a:ext>
                  </a:extLst>
                </p14:cNvPr>
                <p14:cNvContentPartPr/>
                <p14:nvPr/>
              </p14:nvContentPartPr>
              <p14:xfrm>
                <a:off x="9850443" y="1386885"/>
                <a:ext cx="41760" cy="918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9CF2214-8CC5-9970-0C4D-D2BB757F66B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841443" y="1378245"/>
                  <a:ext cx="594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8C4EC9F-F0F8-A268-395A-9DE69ECC35F9}"/>
                    </a:ext>
                  </a:extLst>
                </p14:cNvPr>
                <p14:cNvContentPartPr/>
                <p14:nvPr/>
              </p14:nvContentPartPr>
              <p14:xfrm>
                <a:off x="9843243" y="1302645"/>
                <a:ext cx="90000" cy="838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8C4EC9F-F0F8-A268-395A-9DE69ECC35F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834603" y="1294005"/>
                  <a:ext cx="1076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128DEBE-D401-2933-0E54-B7DAA2BDC4F7}"/>
                    </a:ext>
                  </a:extLst>
                </p14:cNvPr>
                <p14:cNvContentPartPr/>
                <p14:nvPr/>
              </p14:nvContentPartPr>
              <p14:xfrm>
                <a:off x="9955563" y="1358805"/>
                <a:ext cx="91800" cy="1044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128DEBE-D401-2933-0E54-B7DAA2BDC4F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946923" y="1350165"/>
                  <a:ext cx="1094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EBBEA33-6A8E-4B2E-1BED-FAF77D5890F3}"/>
                    </a:ext>
                  </a:extLst>
                </p14:cNvPr>
                <p14:cNvContentPartPr/>
                <p14:nvPr/>
              </p14:nvContentPartPr>
              <p14:xfrm>
                <a:off x="10075469" y="1215105"/>
                <a:ext cx="287640" cy="3186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EBBEA33-6A8E-4B2E-1BED-FAF77D5890F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066829" y="1206105"/>
                  <a:ext cx="30528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DBC41B7-29CB-3BE9-6A1E-6F70D61A354F}"/>
                    </a:ext>
                  </a:extLst>
                </p14:cNvPr>
                <p14:cNvContentPartPr/>
                <p14:nvPr/>
              </p14:nvContentPartPr>
              <p14:xfrm>
                <a:off x="10355909" y="1318065"/>
                <a:ext cx="40320" cy="1501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DBC41B7-29CB-3BE9-6A1E-6F70D61A354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346909" y="1309065"/>
                  <a:ext cx="579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596ED4F-6D71-8CF8-8DFD-56D7FB67257D}"/>
                    </a:ext>
                  </a:extLst>
                </p14:cNvPr>
                <p14:cNvContentPartPr/>
                <p14:nvPr/>
              </p14:nvContentPartPr>
              <p14:xfrm>
                <a:off x="10475789" y="1335705"/>
                <a:ext cx="110880" cy="1008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596ED4F-6D71-8CF8-8DFD-56D7FB67257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466789" y="1326705"/>
                  <a:ext cx="128520" cy="11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25E53341-5153-4443-7E26-21EA7690FC7D}"/>
              </a:ext>
            </a:extLst>
          </p:cNvPr>
          <p:cNvGrpSpPr/>
          <p:nvPr/>
        </p:nvGrpSpPr>
        <p:grpSpPr>
          <a:xfrm>
            <a:off x="9651318" y="610412"/>
            <a:ext cx="350280" cy="204120"/>
            <a:chOff x="9651318" y="610412"/>
            <a:chExt cx="350280" cy="20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395F02B-CD1D-BC2D-7D64-749E2179A275}"/>
                    </a:ext>
                  </a:extLst>
                </p14:cNvPr>
                <p14:cNvContentPartPr/>
                <p14:nvPr/>
              </p14:nvContentPartPr>
              <p14:xfrm>
                <a:off x="9651318" y="685292"/>
                <a:ext cx="116640" cy="1180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395F02B-CD1D-BC2D-7D64-749E2179A27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642318" y="676292"/>
                  <a:ext cx="1342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58EE8A1-844B-CEDB-D298-364A8BADC641}"/>
                    </a:ext>
                  </a:extLst>
                </p14:cNvPr>
                <p14:cNvContentPartPr/>
                <p14:nvPr/>
              </p14:nvContentPartPr>
              <p14:xfrm>
                <a:off x="9789198" y="677012"/>
                <a:ext cx="130320" cy="1375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58EE8A1-844B-CEDB-D298-364A8BADC64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780558" y="668372"/>
                  <a:ext cx="1479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057DC0F-A8A5-2C10-DFAD-8C2CE3873C66}"/>
                    </a:ext>
                  </a:extLst>
                </p14:cNvPr>
                <p14:cNvContentPartPr/>
                <p14:nvPr/>
              </p14:nvContentPartPr>
              <p14:xfrm>
                <a:off x="9844998" y="610412"/>
                <a:ext cx="156600" cy="1699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057DC0F-A8A5-2C10-DFAD-8C2CE3873C6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835998" y="601772"/>
                  <a:ext cx="174240" cy="18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47979B3D-0B08-F511-DB81-7B31161F4691}"/>
              </a:ext>
            </a:extLst>
          </p:cNvPr>
          <p:cNvGrpSpPr/>
          <p:nvPr/>
        </p:nvGrpSpPr>
        <p:grpSpPr>
          <a:xfrm>
            <a:off x="11044589" y="1278825"/>
            <a:ext cx="712440" cy="151200"/>
            <a:chOff x="11044589" y="1278825"/>
            <a:chExt cx="712440" cy="15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FB1D822-9671-AB4C-EEBB-4EAE58B6A23C}"/>
                    </a:ext>
                  </a:extLst>
                </p14:cNvPr>
                <p14:cNvContentPartPr/>
                <p14:nvPr/>
              </p14:nvContentPartPr>
              <p14:xfrm>
                <a:off x="11044589" y="1295745"/>
                <a:ext cx="22680" cy="1238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FB1D822-9671-AB4C-EEBB-4EAE58B6A23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035589" y="1286745"/>
                  <a:ext cx="403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058767F-B60F-192D-B7F7-5384352A6704}"/>
                    </a:ext>
                  </a:extLst>
                </p14:cNvPr>
                <p14:cNvContentPartPr/>
                <p14:nvPr/>
              </p14:nvContentPartPr>
              <p14:xfrm>
                <a:off x="11056829" y="1278825"/>
                <a:ext cx="117360" cy="1429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058767F-B60F-192D-B7F7-5384352A670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048189" y="1269825"/>
                  <a:ext cx="1350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B085B6A-B400-AF38-0D66-90E36A162FE3}"/>
                    </a:ext>
                  </a:extLst>
                </p14:cNvPr>
                <p14:cNvContentPartPr/>
                <p14:nvPr/>
              </p14:nvContentPartPr>
              <p14:xfrm>
                <a:off x="11355269" y="1291065"/>
                <a:ext cx="73080" cy="1234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B085B6A-B400-AF38-0D66-90E36A162FE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346269" y="1282065"/>
                  <a:ext cx="907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6E797DD-5BFA-0D25-131B-7973B9180703}"/>
                    </a:ext>
                  </a:extLst>
                </p14:cNvPr>
                <p14:cNvContentPartPr/>
                <p14:nvPr/>
              </p14:nvContentPartPr>
              <p14:xfrm>
                <a:off x="11208749" y="1309425"/>
                <a:ext cx="102600" cy="102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6E797DD-5BFA-0D25-131B-7973B918070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199749" y="1300785"/>
                  <a:ext cx="1202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9FC42F8-C568-593F-357E-47AAE138B0E5}"/>
                    </a:ext>
                  </a:extLst>
                </p14:cNvPr>
                <p14:cNvContentPartPr/>
                <p14:nvPr/>
              </p14:nvContentPartPr>
              <p14:xfrm>
                <a:off x="11449589" y="1297545"/>
                <a:ext cx="151200" cy="1324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9FC42F8-C568-593F-357E-47AAE138B0E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440949" y="1288545"/>
                  <a:ext cx="1688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64BBC4C-F69B-4023-E80B-9C5A86D94C53}"/>
                    </a:ext>
                  </a:extLst>
                </p14:cNvPr>
                <p14:cNvContentPartPr/>
                <p14:nvPr/>
              </p14:nvContentPartPr>
              <p14:xfrm>
                <a:off x="11632469" y="1307625"/>
                <a:ext cx="124560" cy="113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64BBC4C-F69B-4023-E80B-9C5A86D94C5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623829" y="1298985"/>
                  <a:ext cx="142200" cy="13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B5BCB06E-2267-C0F6-1E4A-95B7237FC107}"/>
              </a:ext>
            </a:extLst>
          </p:cNvPr>
          <p:cNvGrpSpPr/>
          <p:nvPr/>
        </p:nvGrpSpPr>
        <p:grpSpPr>
          <a:xfrm>
            <a:off x="10856598" y="986252"/>
            <a:ext cx="138960" cy="110160"/>
            <a:chOff x="10856598" y="986252"/>
            <a:chExt cx="138960" cy="11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6EA21E9-AB06-FD79-D420-3910429FD3D6}"/>
                    </a:ext>
                  </a:extLst>
                </p14:cNvPr>
                <p14:cNvContentPartPr/>
                <p14:nvPr/>
              </p14:nvContentPartPr>
              <p14:xfrm>
                <a:off x="10856598" y="986252"/>
                <a:ext cx="115200" cy="1101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6EA21E9-AB06-FD79-D420-3910429FD3D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847958" y="977252"/>
                  <a:ext cx="1328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9067878-6C15-3637-D6D0-98E4EF5C860D}"/>
                    </a:ext>
                  </a:extLst>
                </p14:cNvPr>
                <p14:cNvContentPartPr/>
                <p14:nvPr/>
              </p14:nvContentPartPr>
              <p14:xfrm>
                <a:off x="10889358" y="1066892"/>
                <a:ext cx="106200" cy="61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9067878-6C15-3637-D6D0-98E4EF5C860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880718" y="1057892"/>
                  <a:ext cx="12384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3677AC0B-4121-6C62-1578-186290F8AEC9}"/>
              </a:ext>
            </a:extLst>
          </p:cNvPr>
          <p:cNvGrpSpPr/>
          <p:nvPr/>
        </p:nvGrpSpPr>
        <p:grpSpPr>
          <a:xfrm>
            <a:off x="11460318" y="999572"/>
            <a:ext cx="256320" cy="108000"/>
            <a:chOff x="11460318" y="999572"/>
            <a:chExt cx="256320" cy="10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1965EA5-2745-AA7E-8362-347A52D7A094}"/>
                    </a:ext>
                  </a:extLst>
                </p14:cNvPr>
                <p14:cNvContentPartPr/>
                <p14:nvPr/>
              </p14:nvContentPartPr>
              <p14:xfrm>
                <a:off x="11460318" y="1008932"/>
                <a:ext cx="96840" cy="986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1965EA5-2745-AA7E-8362-347A52D7A09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451678" y="999932"/>
                  <a:ext cx="1144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A973156-2FEE-1047-B131-115EDB13D67F}"/>
                    </a:ext>
                  </a:extLst>
                </p14:cNvPr>
                <p14:cNvContentPartPr/>
                <p14:nvPr/>
              </p14:nvContentPartPr>
              <p14:xfrm>
                <a:off x="11620158" y="1005332"/>
                <a:ext cx="55440" cy="957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A973156-2FEE-1047-B131-115EDB13D67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611518" y="996692"/>
                  <a:ext cx="730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FC28886-05BD-0B53-5F73-D7FDA7945529}"/>
                    </a:ext>
                  </a:extLst>
                </p14:cNvPr>
                <p14:cNvContentPartPr/>
                <p14:nvPr/>
              </p14:nvContentPartPr>
              <p14:xfrm>
                <a:off x="11617998" y="1056452"/>
                <a:ext cx="73080" cy="57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FC28886-05BD-0B53-5F73-D7FDA794552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608998" y="1047452"/>
                  <a:ext cx="907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5A3B899-F16D-7AE5-F167-54FA6D12C3A5}"/>
                    </a:ext>
                  </a:extLst>
                </p14:cNvPr>
                <p14:cNvContentPartPr/>
                <p14:nvPr/>
              </p14:nvContentPartPr>
              <p14:xfrm>
                <a:off x="11630598" y="999572"/>
                <a:ext cx="86040" cy="151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5A3B899-F16D-7AE5-F167-54FA6D12C3A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621598" y="990572"/>
                  <a:ext cx="103680" cy="3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F6B0DC0D-7DA8-CBC4-7545-4424989212A6}"/>
                  </a:ext>
                </a:extLst>
              </p14:cNvPr>
              <p14:cNvContentPartPr/>
              <p14:nvPr/>
            </p14:nvContentPartPr>
            <p14:xfrm>
              <a:off x="11746518" y="697532"/>
              <a:ext cx="119160" cy="11340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F6B0DC0D-7DA8-CBC4-7545-4424989212A6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1737878" y="688892"/>
                <a:ext cx="136800" cy="13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7550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FD79689D-1E69-AD30-9BB1-6F6511E52F79}"/>
              </a:ext>
            </a:extLst>
          </p:cNvPr>
          <p:cNvGrpSpPr/>
          <p:nvPr/>
        </p:nvGrpSpPr>
        <p:grpSpPr>
          <a:xfrm>
            <a:off x="2547977" y="614031"/>
            <a:ext cx="928080" cy="231480"/>
            <a:chOff x="389238" y="255812"/>
            <a:chExt cx="928080" cy="23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F88CAB2-D4D8-958C-5766-3339CA6EFFD8}"/>
                    </a:ext>
                  </a:extLst>
                </p14:cNvPr>
                <p14:cNvContentPartPr/>
                <p14:nvPr/>
              </p14:nvContentPartPr>
              <p14:xfrm>
                <a:off x="389238" y="265532"/>
                <a:ext cx="139320" cy="204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F88CAB2-D4D8-958C-5766-3339CA6EFFD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0598" y="256892"/>
                  <a:ext cx="1569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367E5FB-CD22-B0F3-5A71-05C284F9D68A}"/>
                    </a:ext>
                  </a:extLst>
                </p14:cNvPr>
                <p14:cNvContentPartPr/>
                <p14:nvPr/>
              </p14:nvContentPartPr>
              <p14:xfrm>
                <a:off x="481038" y="390452"/>
                <a:ext cx="80640" cy="96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367E5FB-CD22-B0F3-5A71-05C284F9D68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72038" y="381452"/>
                  <a:ext cx="982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D6B6D33-79D8-D939-C2F4-5265DBDAD13E}"/>
                    </a:ext>
                  </a:extLst>
                </p14:cNvPr>
                <p14:cNvContentPartPr/>
                <p14:nvPr/>
              </p14:nvContentPartPr>
              <p14:xfrm>
                <a:off x="606318" y="301892"/>
                <a:ext cx="82800" cy="126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D6B6D33-79D8-D939-C2F4-5265DBDAD13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7678" y="293252"/>
                  <a:ext cx="1004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54A5479-BD63-42B2-DDDC-9E451BCF2190}"/>
                    </a:ext>
                  </a:extLst>
                </p14:cNvPr>
                <p14:cNvContentPartPr/>
                <p14:nvPr/>
              </p14:nvContentPartPr>
              <p14:xfrm>
                <a:off x="724398" y="306572"/>
                <a:ext cx="168840" cy="132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54A5479-BD63-42B2-DDDC-9E451BCF219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5758" y="297932"/>
                  <a:ext cx="1864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4EBB54D-F4C6-1BAA-57EB-FF739DA66C30}"/>
                    </a:ext>
                  </a:extLst>
                </p14:cNvPr>
                <p14:cNvContentPartPr/>
                <p14:nvPr/>
              </p14:nvContentPartPr>
              <p14:xfrm>
                <a:off x="913038" y="304412"/>
                <a:ext cx="140760" cy="12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4EBB54D-F4C6-1BAA-57EB-FF739DA66C3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4038" y="295772"/>
                  <a:ext cx="1584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452933C-849A-934F-638D-8F13185A7D3F}"/>
                    </a:ext>
                  </a:extLst>
                </p14:cNvPr>
                <p14:cNvContentPartPr/>
                <p14:nvPr/>
              </p14:nvContentPartPr>
              <p14:xfrm>
                <a:off x="1100598" y="259412"/>
                <a:ext cx="55800" cy="156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452933C-849A-934F-638D-8F13185A7D3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91958" y="250412"/>
                  <a:ext cx="734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BD2D571-22F0-39D9-1829-C14F9715972B}"/>
                    </a:ext>
                  </a:extLst>
                </p14:cNvPr>
                <p14:cNvContentPartPr/>
                <p14:nvPr/>
              </p14:nvContentPartPr>
              <p14:xfrm>
                <a:off x="1029318" y="255812"/>
                <a:ext cx="288000" cy="128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BD2D571-22F0-39D9-1829-C14F9715972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20318" y="247172"/>
                  <a:ext cx="30564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B861B3D-5E20-50B0-D950-42A047F03220}"/>
              </a:ext>
            </a:extLst>
          </p:cNvPr>
          <p:cNvGrpSpPr/>
          <p:nvPr/>
        </p:nvGrpSpPr>
        <p:grpSpPr>
          <a:xfrm>
            <a:off x="3814457" y="607911"/>
            <a:ext cx="1148040" cy="193320"/>
            <a:chOff x="1655718" y="249692"/>
            <a:chExt cx="1148040" cy="19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EB82B05-4BC7-F4B3-628A-09E62AF1ABA9}"/>
                    </a:ext>
                  </a:extLst>
                </p14:cNvPr>
                <p14:cNvContentPartPr/>
                <p14:nvPr/>
              </p14:nvContentPartPr>
              <p14:xfrm>
                <a:off x="1655718" y="268412"/>
                <a:ext cx="166680" cy="174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EB82B05-4BC7-F4B3-628A-09E62AF1ABA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47078" y="259412"/>
                  <a:ext cx="1843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9998023-E482-BE9F-388A-A6850D382539}"/>
                    </a:ext>
                  </a:extLst>
                </p14:cNvPr>
                <p14:cNvContentPartPr/>
                <p14:nvPr/>
              </p14:nvContentPartPr>
              <p14:xfrm>
                <a:off x="1924638" y="310892"/>
                <a:ext cx="12600" cy="118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9998023-E482-BE9F-388A-A6850D38253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15638" y="301892"/>
                  <a:ext cx="302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9C2E90B-B18B-8C68-3EBA-B2BD9F839A4F}"/>
                    </a:ext>
                  </a:extLst>
                </p14:cNvPr>
                <p14:cNvContentPartPr/>
                <p14:nvPr/>
              </p14:nvContentPartPr>
              <p14:xfrm>
                <a:off x="1932198" y="274172"/>
                <a:ext cx="285120" cy="129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9C2E90B-B18B-8C68-3EBA-B2BD9F839A4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923558" y="265172"/>
                  <a:ext cx="3027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A670CFB-7B32-18B3-75BF-FA3E482A9FFB}"/>
                    </a:ext>
                  </a:extLst>
                </p14:cNvPr>
                <p14:cNvContentPartPr/>
                <p14:nvPr/>
              </p14:nvContentPartPr>
              <p14:xfrm>
                <a:off x="2112198" y="375692"/>
                <a:ext cx="108720" cy="9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A670CFB-7B32-18B3-75BF-FA3E482A9FF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103558" y="367052"/>
                  <a:ext cx="1263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0EE9DCC-9E9E-14C3-35AA-3B46B3F34413}"/>
                    </a:ext>
                  </a:extLst>
                </p14:cNvPr>
                <p14:cNvContentPartPr/>
                <p14:nvPr/>
              </p14:nvContentPartPr>
              <p14:xfrm>
                <a:off x="2257638" y="317012"/>
                <a:ext cx="173160" cy="94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0EE9DCC-9E9E-14C3-35AA-3B46B3F3441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48998" y="308012"/>
                  <a:ext cx="1908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1674A59-EA69-50DE-719A-DE06C857D506}"/>
                    </a:ext>
                  </a:extLst>
                </p14:cNvPr>
                <p14:cNvContentPartPr/>
                <p14:nvPr/>
              </p14:nvContentPartPr>
              <p14:xfrm>
                <a:off x="2489838" y="302252"/>
                <a:ext cx="313920" cy="104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1674A59-EA69-50DE-719A-DE06C857D50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81198" y="293612"/>
                  <a:ext cx="3315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4349A1A-05DD-6DCD-ED7B-AFEB8B731CCB}"/>
                    </a:ext>
                  </a:extLst>
                </p14:cNvPr>
                <p14:cNvContentPartPr/>
                <p14:nvPr/>
              </p14:nvContentPartPr>
              <p14:xfrm>
                <a:off x="2683878" y="249692"/>
                <a:ext cx="82440" cy="77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4349A1A-05DD-6DCD-ED7B-AFEB8B731CC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75238" y="240692"/>
                  <a:ext cx="100080" cy="9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FCA158D-D29D-52D8-3CF9-3DFD931E6237}"/>
              </a:ext>
            </a:extLst>
          </p:cNvPr>
          <p:cNvGrpSpPr/>
          <p:nvPr/>
        </p:nvGrpSpPr>
        <p:grpSpPr>
          <a:xfrm>
            <a:off x="5406377" y="626991"/>
            <a:ext cx="189720" cy="115560"/>
            <a:chOff x="3247638" y="268772"/>
            <a:chExt cx="189720" cy="11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0232297-8A41-A72B-CFFB-AFE4CB765301}"/>
                    </a:ext>
                  </a:extLst>
                </p14:cNvPr>
                <p14:cNvContentPartPr/>
                <p14:nvPr/>
              </p14:nvContentPartPr>
              <p14:xfrm>
                <a:off x="3247638" y="268772"/>
                <a:ext cx="27360" cy="111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0232297-8A41-A72B-CFFB-AFE4CB76530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38638" y="259772"/>
                  <a:ext cx="450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B6DA072-4377-32C8-9F02-3054DCFFA311}"/>
                    </a:ext>
                  </a:extLst>
                </p14:cNvPr>
                <p14:cNvContentPartPr/>
                <p14:nvPr/>
              </p14:nvContentPartPr>
              <p14:xfrm>
                <a:off x="3323598" y="294332"/>
                <a:ext cx="15120" cy="82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B6DA072-4377-32C8-9F02-3054DCFFA31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314958" y="285692"/>
                  <a:ext cx="327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6D18EEA-8C67-FDCF-2803-E0502D4D4483}"/>
                    </a:ext>
                  </a:extLst>
                </p14:cNvPr>
                <p14:cNvContentPartPr/>
                <p14:nvPr/>
              </p14:nvContentPartPr>
              <p14:xfrm>
                <a:off x="3321798" y="377492"/>
                <a:ext cx="115560" cy="6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6D18EEA-8C67-FDCF-2803-E0502D4D448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13158" y="368852"/>
                  <a:ext cx="13320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1331097-D480-4542-DDC5-C494E4CB7AD3}"/>
              </a:ext>
            </a:extLst>
          </p:cNvPr>
          <p:cNvGrpSpPr/>
          <p:nvPr/>
        </p:nvGrpSpPr>
        <p:grpSpPr>
          <a:xfrm>
            <a:off x="7186217" y="560391"/>
            <a:ext cx="150120" cy="315360"/>
            <a:chOff x="5027478" y="202172"/>
            <a:chExt cx="150120" cy="31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A4482B4-7831-FDCF-2D7F-7854D20468E3}"/>
                    </a:ext>
                  </a:extLst>
                </p14:cNvPr>
                <p14:cNvContentPartPr/>
                <p14:nvPr/>
              </p14:nvContentPartPr>
              <p14:xfrm>
                <a:off x="5027478" y="202172"/>
                <a:ext cx="150120" cy="227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A4482B4-7831-FDCF-2D7F-7854D20468E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018478" y="193532"/>
                  <a:ext cx="1677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C8BEB5B-C834-F1EF-B8A2-498A57B6EB8A}"/>
                    </a:ext>
                  </a:extLst>
                </p14:cNvPr>
                <p14:cNvContentPartPr/>
                <p14:nvPr/>
              </p14:nvContentPartPr>
              <p14:xfrm>
                <a:off x="5087958" y="499172"/>
                <a:ext cx="15120" cy="18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C8BEB5B-C834-F1EF-B8A2-498A57B6EB8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078958" y="490532"/>
                  <a:ext cx="32760" cy="3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96FCBBB8-3346-D2A3-54F9-A438293F66F9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733" y="1298137"/>
            <a:ext cx="7903461" cy="45245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8FADD99-354B-1FD2-D0B2-0391B83640CF}"/>
              </a:ext>
            </a:extLst>
          </p:cNvPr>
          <p:cNvSpPr/>
          <p:nvPr/>
        </p:nvSpPr>
        <p:spPr>
          <a:xfrm>
            <a:off x="4044099" y="3902697"/>
            <a:ext cx="1677971" cy="15554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2D39697-948D-A66C-B186-FF0AB1303EFC}"/>
              </a:ext>
            </a:extLst>
          </p:cNvPr>
          <p:cNvGrpSpPr/>
          <p:nvPr/>
        </p:nvGrpSpPr>
        <p:grpSpPr>
          <a:xfrm>
            <a:off x="4185500" y="3855563"/>
            <a:ext cx="1951349" cy="1632410"/>
            <a:chOff x="5279009" y="2375554"/>
            <a:chExt cx="1951349" cy="16324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8BE27DC-9F06-11D4-0766-83A083200D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09" t="57148" r="45801" b="35351"/>
            <a:stretch/>
          </p:blipFill>
          <p:spPr>
            <a:xfrm>
              <a:off x="5279009" y="2375554"/>
              <a:ext cx="1951349" cy="33936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721189E-78B3-51E3-8CFC-9E2947930608}"/>
                </a:ext>
              </a:extLst>
            </p:cNvPr>
            <p:cNvSpPr/>
            <p:nvPr/>
          </p:nvSpPr>
          <p:spPr>
            <a:xfrm>
              <a:off x="5476975" y="2743200"/>
              <a:ext cx="84841" cy="1253765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6EC0C3E-4232-BEF5-54B1-464B1C5F6E87}"/>
                </a:ext>
              </a:extLst>
            </p:cNvPr>
            <p:cNvSpPr/>
            <p:nvPr/>
          </p:nvSpPr>
          <p:spPr>
            <a:xfrm>
              <a:off x="5590095" y="2743200"/>
              <a:ext cx="301658" cy="126319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2839A47-BDC9-66E9-4A9C-86A745470627}"/>
                </a:ext>
              </a:extLst>
            </p:cNvPr>
            <p:cNvSpPr/>
            <p:nvPr/>
          </p:nvSpPr>
          <p:spPr>
            <a:xfrm>
              <a:off x="5920034" y="2743201"/>
              <a:ext cx="179109" cy="1253765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E05E6AE-8A15-9568-6304-36C7766AEC35}"/>
                </a:ext>
              </a:extLst>
            </p:cNvPr>
            <p:cNvSpPr/>
            <p:nvPr/>
          </p:nvSpPr>
          <p:spPr>
            <a:xfrm>
              <a:off x="6128995" y="2744772"/>
              <a:ext cx="84841" cy="1253765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5237D74-97D5-0EE9-9462-5C96E88A40FA}"/>
                </a:ext>
              </a:extLst>
            </p:cNvPr>
            <p:cNvSpPr/>
            <p:nvPr/>
          </p:nvSpPr>
          <p:spPr>
            <a:xfrm>
              <a:off x="6242115" y="2744772"/>
              <a:ext cx="301658" cy="126319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557172A-128C-C2A6-138A-BE211FF8C2FA}"/>
                </a:ext>
              </a:extLst>
            </p:cNvPr>
            <p:cNvSpPr/>
            <p:nvPr/>
          </p:nvSpPr>
          <p:spPr>
            <a:xfrm>
              <a:off x="6572054" y="2744773"/>
              <a:ext cx="179109" cy="1253765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71B44A4-B5CF-7054-8C18-11B9F8E1DE0A}"/>
                </a:ext>
              </a:extLst>
            </p:cNvPr>
            <p:cNvSpPr/>
            <p:nvPr/>
          </p:nvSpPr>
          <p:spPr>
            <a:xfrm>
              <a:off x="6781016" y="2746343"/>
              <a:ext cx="84841" cy="1253765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5CF05EF-B379-DF28-82D3-8A17127FDF60}"/>
              </a:ext>
            </a:extLst>
          </p:cNvPr>
          <p:cNvGrpSpPr/>
          <p:nvPr/>
        </p:nvGrpSpPr>
        <p:grpSpPr>
          <a:xfrm>
            <a:off x="6134838" y="557132"/>
            <a:ext cx="988200" cy="194400"/>
            <a:chOff x="6134838" y="557132"/>
            <a:chExt cx="988200" cy="19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79525A6-2F65-AB15-50C0-90FA98E49C28}"/>
                    </a:ext>
                  </a:extLst>
                </p14:cNvPr>
                <p14:cNvContentPartPr/>
                <p14:nvPr/>
              </p14:nvContentPartPr>
              <p14:xfrm>
                <a:off x="6186318" y="661172"/>
                <a:ext cx="102960" cy="842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79525A6-2F65-AB15-50C0-90FA98E49C2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177318" y="652532"/>
                  <a:ext cx="1206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60E528B-A58E-C5BD-0642-583F5D9526ED}"/>
                    </a:ext>
                  </a:extLst>
                </p14:cNvPr>
                <p14:cNvContentPartPr/>
                <p14:nvPr/>
              </p14:nvContentPartPr>
              <p14:xfrm>
                <a:off x="6134838" y="557132"/>
                <a:ext cx="137160" cy="178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60E528B-A58E-C5BD-0642-583F5D9526E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125838" y="548492"/>
                  <a:ext cx="1548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995FCEB-ACE2-6690-4F93-7C80E21F5146}"/>
                    </a:ext>
                  </a:extLst>
                </p14:cNvPr>
                <p14:cNvContentPartPr/>
                <p14:nvPr/>
              </p14:nvContentPartPr>
              <p14:xfrm>
                <a:off x="6325998" y="611132"/>
                <a:ext cx="93960" cy="1224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995FCEB-ACE2-6690-4F93-7C80E21F514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317358" y="602492"/>
                  <a:ext cx="1116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7EA6616-62EA-6168-1C72-A0F42D59E7AB}"/>
                    </a:ext>
                  </a:extLst>
                </p14:cNvPr>
                <p14:cNvContentPartPr/>
                <p14:nvPr/>
              </p14:nvContentPartPr>
              <p14:xfrm>
                <a:off x="6482958" y="590612"/>
                <a:ext cx="160920" cy="1609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7EA6616-62EA-6168-1C72-A0F42D59E7A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474318" y="581612"/>
                  <a:ext cx="1785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D5AA6AF-A954-1B1C-DFFA-1AC0BDFA1682}"/>
                    </a:ext>
                  </a:extLst>
                </p14:cNvPr>
                <p14:cNvContentPartPr/>
                <p14:nvPr/>
              </p14:nvContentPartPr>
              <p14:xfrm>
                <a:off x="6510318" y="700052"/>
                <a:ext cx="138600" cy="4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D5AA6AF-A954-1B1C-DFFA-1AC0BDFA168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501318" y="691052"/>
                  <a:ext cx="1562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C527A3B-E0DF-081A-A6A7-774A65423F4C}"/>
                    </a:ext>
                  </a:extLst>
                </p14:cNvPr>
                <p14:cNvContentPartPr/>
                <p14:nvPr/>
              </p14:nvContentPartPr>
              <p14:xfrm>
                <a:off x="6661878" y="624812"/>
                <a:ext cx="145800" cy="1130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C527A3B-E0DF-081A-A6A7-774A65423F4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653238" y="616172"/>
                  <a:ext cx="1634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9E7F3D2-3A8D-0A28-FEC1-F1A575494C0C}"/>
                    </a:ext>
                  </a:extLst>
                </p14:cNvPr>
                <p14:cNvContentPartPr/>
                <p14:nvPr/>
              </p14:nvContentPartPr>
              <p14:xfrm>
                <a:off x="6870678" y="605732"/>
                <a:ext cx="38880" cy="1144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9E7F3D2-3A8D-0A28-FEC1-F1A575494C0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862038" y="597092"/>
                  <a:ext cx="565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BEDAEE1-9BB4-E7D8-129F-A0E797DFADA4}"/>
                    </a:ext>
                  </a:extLst>
                </p14:cNvPr>
                <p14:cNvContentPartPr/>
                <p14:nvPr/>
              </p14:nvContentPartPr>
              <p14:xfrm>
                <a:off x="6821718" y="571892"/>
                <a:ext cx="162000" cy="27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BEDAEE1-9BB4-E7D8-129F-A0E797DFADA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812718" y="562892"/>
                  <a:ext cx="1796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542995F-B0F1-4446-2806-D56862D78F36}"/>
                    </a:ext>
                  </a:extLst>
                </p14:cNvPr>
                <p14:cNvContentPartPr/>
                <p14:nvPr/>
              </p14:nvContentPartPr>
              <p14:xfrm>
                <a:off x="6995958" y="622652"/>
                <a:ext cx="127080" cy="900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542995F-B0F1-4446-2806-D56862D78F3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986958" y="614012"/>
                  <a:ext cx="144720" cy="10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20CC8813-61EA-8206-36EC-BB7119191989}"/>
                  </a:ext>
                </a:extLst>
              </p14:cNvPr>
              <p14:cNvContentPartPr/>
              <p14:nvPr/>
            </p14:nvContentPartPr>
            <p14:xfrm>
              <a:off x="1688478" y="5668052"/>
              <a:ext cx="143640" cy="2318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20CC8813-61EA-8206-36EC-BB7119191989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625838" y="5605052"/>
                <a:ext cx="26928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BE4CDC02-C9EB-21E1-7434-5CB1E9C756B2}"/>
                  </a:ext>
                </a:extLst>
              </p14:cNvPr>
              <p14:cNvContentPartPr/>
              <p14:nvPr/>
            </p14:nvContentPartPr>
            <p14:xfrm>
              <a:off x="9463398" y="5573372"/>
              <a:ext cx="235440" cy="2826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BE4CDC02-C9EB-21E1-7434-5CB1E9C756B2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9400758" y="5510372"/>
                <a:ext cx="361080" cy="40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6C3025F-439E-D76D-9A77-3B401EA69EF2}"/>
              </a:ext>
            </a:extLst>
          </p:cNvPr>
          <p:cNvGrpSpPr/>
          <p:nvPr/>
        </p:nvGrpSpPr>
        <p:grpSpPr>
          <a:xfrm>
            <a:off x="10035798" y="1680692"/>
            <a:ext cx="1347840" cy="586080"/>
            <a:chOff x="10035798" y="1680692"/>
            <a:chExt cx="1347840" cy="58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BEF11DF-1D6E-677D-DDCE-F9D767F49D56}"/>
                    </a:ext>
                  </a:extLst>
                </p14:cNvPr>
                <p14:cNvContentPartPr/>
                <p14:nvPr/>
              </p14:nvContentPartPr>
              <p14:xfrm>
                <a:off x="10554198" y="1729292"/>
                <a:ext cx="116640" cy="1108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BEF11DF-1D6E-677D-DDCE-F9D767F49D5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545198" y="1720292"/>
                  <a:ext cx="1342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5F913FB-6EBA-7BEE-3CE3-6B9908A6D8B2}"/>
                    </a:ext>
                  </a:extLst>
                </p14:cNvPr>
                <p14:cNvContentPartPr/>
                <p14:nvPr/>
              </p14:nvContentPartPr>
              <p14:xfrm>
                <a:off x="10531878" y="1682492"/>
                <a:ext cx="141840" cy="96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5F913FB-6EBA-7BEE-3CE3-6B9908A6D8B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523238" y="1673492"/>
                  <a:ext cx="159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B07B6D9-8991-DD2A-7E55-68A31E5E9C54}"/>
                    </a:ext>
                  </a:extLst>
                </p14:cNvPr>
                <p14:cNvContentPartPr/>
                <p14:nvPr/>
              </p14:nvContentPartPr>
              <p14:xfrm>
                <a:off x="10388598" y="1704452"/>
                <a:ext cx="106200" cy="1134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B07B6D9-8991-DD2A-7E55-68A31E5E9C5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379958" y="1695452"/>
                  <a:ext cx="1238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5884815-D99F-3D28-C6D6-C881497A235F}"/>
                    </a:ext>
                  </a:extLst>
                </p14:cNvPr>
                <p14:cNvContentPartPr/>
                <p14:nvPr/>
              </p14:nvContentPartPr>
              <p14:xfrm>
                <a:off x="10716198" y="1726052"/>
                <a:ext cx="235800" cy="914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5884815-D99F-3D28-C6D6-C881497A235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707198" y="1717052"/>
                  <a:ext cx="2534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0A99EB3-A237-5C06-0DF9-B06D87AD1488}"/>
                    </a:ext>
                  </a:extLst>
                </p14:cNvPr>
                <p14:cNvContentPartPr/>
                <p14:nvPr/>
              </p14:nvContentPartPr>
              <p14:xfrm>
                <a:off x="10895118" y="1692212"/>
                <a:ext cx="79200" cy="248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0A99EB3-A237-5C06-0DF9-B06D87AD148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886478" y="1683572"/>
                  <a:ext cx="968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9AFA3D3-6BF1-724A-3E94-3B2ABB7F0604}"/>
                    </a:ext>
                  </a:extLst>
                </p14:cNvPr>
                <p14:cNvContentPartPr/>
                <p14:nvPr/>
              </p14:nvContentPartPr>
              <p14:xfrm>
                <a:off x="10997718" y="1731452"/>
                <a:ext cx="98640" cy="75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9AFA3D3-6BF1-724A-3E94-3B2ABB7F060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989078" y="1722812"/>
                  <a:ext cx="1162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522CCE2-214C-8496-8D34-DE350C81C408}"/>
                    </a:ext>
                  </a:extLst>
                </p14:cNvPr>
                <p14:cNvContentPartPr/>
                <p14:nvPr/>
              </p14:nvContentPartPr>
              <p14:xfrm>
                <a:off x="10877118" y="1746212"/>
                <a:ext cx="66600" cy="136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522CCE2-214C-8496-8D34-DE350C81C40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868478" y="1737212"/>
                  <a:ext cx="842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740D55C-311A-96B5-99CD-97F52DC16E3D}"/>
                    </a:ext>
                  </a:extLst>
                </p14:cNvPr>
                <p14:cNvContentPartPr/>
                <p14:nvPr/>
              </p14:nvContentPartPr>
              <p14:xfrm>
                <a:off x="11172678" y="1705892"/>
                <a:ext cx="41400" cy="950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740D55C-311A-96B5-99CD-97F52DC16E3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1163678" y="1696892"/>
                  <a:ext cx="590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5BF145D-DFDA-8382-8600-8C0C3C3332C5}"/>
                    </a:ext>
                  </a:extLst>
                </p14:cNvPr>
                <p14:cNvContentPartPr/>
                <p14:nvPr/>
              </p14:nvContentPartPr>
              <p14:xfrm>
                <a:off x="11127678" y="1680692"/>
                <a:ext cx="255960" cy="907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5BF145D-DFDA-8382-8600-8C0C3C3332C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1118678" y="1671692"/>
                  <a:ext cx="2736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3FC133E-D13E-F5C0-60DF-8E65ABD6B434}"/>
                    </a:ext>
                  </a:extLst>
                </p14:cNvPr>
                <p14:cNvContentPartPr/>
                <p14:nvPr/>
              </p14:nvContentPartPr>
              <p14:xfrm>
                <a:off x="10432518" y="1872572"/>
                <a:ext cx="941760" cy="496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3FC133E-D13E-F5C0-60DF-8E65ABD6B43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423518" y="1863572"/>
                  <a:ext cx="9594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0EEEEDC-A5F6-A31F-9455-AF240A8EA983}"/>
                    </a:ext>
                  </a:extLst>
                </p14:cNvPr>
                <p14:cNvContentPartPr/>
                <p14:nvPr/>
              </p14:nvContentPartPr>
              <p14:xfrm>
                <a:off x="10217598" y="2113052"/>
                <a:ext cx="34920" cy="1098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0EEEEDC-A5F6-A31F-9455-AF240A8EA98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208958" y="2104052"/>
                  <a:ext cx="525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7FCA638-F88C-1857-673F-554E34185041}"/>
                    </a:ext>
                  </a:extLst>
                </p14:cNvPr>
                <p14:cNvContentPartPr/>
                <p14:nvPr/>
              </p14:nvContentPartPr>
              <p14:xfrm>
                <a:off x="10217598" y="2080292"/>
                <a:ext cx="426600" cy="1864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7FCA638-F88C-1857-673F-554E3418504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208598" y="2071292"/>
                  <a:ext cx="4442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7481DF3-90D2-44FC-9C1C-7F14E2134FDD}"/>
                    </a:ext>
                  </a:extLst>
                </p14:cNvPr>
                <p14:cNvContentPartPr/>
                <p14:nvPr/>
              </p14:nvContentPartPr>
              <p14:xfrm>
                <a:off x="10673358" y="2151572"/>
                <a:ext cx="77760" cy="684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7481DF3-90D2-44FC-9C1C-7F14E2134FD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664358" y="2142932"/>
                  <a:ext cx="954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1C69524-BE53-3550-D223-B16C8629D3A9}"/>
                    </a:ext>
                  </a:extLst>
                </p14:cNvPr>
                <p14:cNvContentPartPr/>
                <p14:nvPr/>
              </p14:nvContentPartPr>
              <p14:xfrm>
                <a:off x="10795398" y="2127452"/>
                <a:ext cx="127080" cy="1206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1C69524-BE53-3550-D223-B16C8629D3A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786398" y="2118452"/>
                  <a:ext cx="1447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3413056-E7F9-7E8D-F22E-17A4B6BC66B8}"/>
                    </a:ext>
                  </a:extLst>
                </p14:cNvPr>
                <p14:cNvContentPartPr/>
                <p14:nvPr/>
              </p14:nvContentPartPr>
              <p14:xfrm>
                <a:off x="10948038" y="2035652"/>
                <a:ext cx="56520" cy="482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3413056-E7F9-7E8D-F22E-17A4B6BC66B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939038" y="2027012"/>
                  <a:ext cx="741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F2F2CEB-8D4C-7729-46E0-8F1AABCAA874}"/>
                    </a:ext>
                  </a:extLst>
                </p14:cNvPr>
                <p14:cNvContentPartPr/>
                <p14:nvPr/>
              </p14:nvContentPartPr>
              <p14:xfrm>
                <a:off x="11022918" y="2030612"/>
                <a:ext cx="30240" cy="666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F2F2CEB-8D4C-7729-46E0-8F1AABCAA87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1013918" y="2021612"/>
                  <a:ext cx="478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17D20C0-DAD9-2D65-3388-36DA7B489F80}"/>
                    </a:ext>
                  </a:extLst>
                </p14:cNvPr>
                <p14:cNvContentPartPr/>
                <p14:nvPr/>
              </p14:nvContentPartPr>
              <p14:xfrm>
                <a:off x="10035798" y="1987052"/>
                <a:ext cx="87120" cy="77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17D20C0-DAD9-2D65-3388-36DA7B489F8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026798" y="1978412"/>
                  <a:ext cx="1047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A99D320-F7E9-FD13-9164-6D9A2320ECF3}"/>
                    </a:ext>
                  </a:extLst>
                </p14:cNvPr>
                <p14:cNvContentPartPr/>
                <p14:nvPr/>
              </p14:nvContentPartPr>
              <p14:xfrm>
                <a:off x="10101678" y="2018732"/>
                <a:ext cx="52560" cy="450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A99D320-F7E9-FD13-9164-6D9A2320ECF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093038" y="2010092"/>
                  <a:ext cx="70200" cy="6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1FBA54A-1BFA-700C-9717-7D67F7C0204C}"/>
              </a:ext>
            </a:extLst>
          </p:cNvPr>
          <p:cNvGrpSpPr/>
          <p:nvPr/>
        </p:nvGrpSpPr>
        <p:grpSpPr>
          <a:xfrm>
            <a:off x="11219478" y="2149412"/>
            <a:ext cx="184680" cy="70200"/>
            <a:chOff x="11219478" y="2149412"/>
            <a:chExt cx="184680" cy="7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F43CA0D-CA6C-CD3C-12D1-4A609EB848C8}"/>
                    </a:ext>
                  </a:extLst>
                </p14:cNvPr>
                <p14:cNvContentPartPr/>
                <p14:nvPr/>
              </p14:nvContentPartPr>
              <p14:xfrm>
                <a:off x="11234598" y="2149412"/>
                <a:ext cx="169560" cy="248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F43CA0D-CA6C-CD3C-12D1-4A609EB848C8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1225958" y="2140412"/>
                  <a:ext cx="1872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E1B6753-FFD7-DB60-438A-B5A1AD813C76}"/>
                    </a:ext>
                  </a:extLst>
                </p14:cNvPr>
                <p14:cNvContentPartPr/>
                <p14:nvPr/>
              </p14:nvContentPartPr>
              <p14:xfrm>
                <a:off x="11219478" y="2211692"/>
                <a:ext cx="180000" cy="79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E1B6753-FFD7-DB60-438A-B5A1AD813C7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1210478" y="2203052"/>
                  <a:ext cx="19764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84B433B-E93C-3FEC-A111-9AB4E0F176DE}"/>
              </a:ext>
            </a:extLst>
          </p:cNvPr>
          <p:cNvGrpSpPr/>
          <p:nvPr/>
        </p:nvGrpSpPr>
        <p:grpSpPr>
          <a:xfrm>
            <a:off x="10464198" y="2396732"/>
            <a:ext cx="1246680" cy="129240"/>
            <a:chOff x="10464198" y="2396732"/>
            <a:chExt cx="1246680" cy="12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4FBA224-24E1-95BD-9120-EF167461F510}"/>
                    </a:ext>
                  </a:extLst>
                </p14:cNvPr>
                <p14:cNvContentPartPr/>
                <p14:nvPr/>
              </p14:nvContentPartPr>
              <p14:xfrm>
                <a:off x="10464198" y="2428052"/>
                <a:ext cx="248040" cy="903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4FBA224-24E1-95BD-9120-EF167461F51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455558" y="2419052"/>
                  <a:ext cx="2656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30CE75A-6C66-09FA-CC63-5C1C1864E4C8}"/>
                    </a:ext>
                  </a:extLst>
                </p14:cNvPr>
                <p14:cNvContentPartPr/>
                <p14:nvPr/>
              </p14:nvContentPartPr>
              <p14:xfrm>
                <a:off x="10752558" y="2434532"/>
                <a:ext cx="127080" cy="91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30CE75A-6C66-09FA-CC63-5C1C1864E4C8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743918" y="2425532"/>
                  <a:ext cx="1447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13E7099-0172-2266-5F13-E7F95FF00BCC}"/>
                    </a:ext>
                  </a:extLst>
                </p14:cNvPr>
                <p14:cNvContentPartPr/>
                <p14:nvPr/>
              </p14:nvContentPartPr>
              <p14:xfrm>
                <a:off x="10939038" y="2434892"/>
                <a:ext cx="18360" cy="781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13E7099-0172-2266-5F13-E7F95FF00BC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930398" y="2425892"/>
                  <a:ext cx="360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45B03DA-BB04-597A-AD84-763E62EF53B7}"/>
                    </a:ext>
                  </a:extLst>
                </p14:cNvPr>
                <p14:cNvContentPartPr/>
                <p14:nvPr/>
              </p14:nvContentPartPr>
              <p14:xfrm>
                <a:off x="10917078" y="2414372"/>
                <a:ext cx="108000" cy="57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45B03DA-BB04-597A-AD84-763E62EF53B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0908078" y="2405372"/>
                  <a:ext cx="1256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493FECF-03E4-92DE-2099-5A30CBA573DE}"/>
                    </a:ext>
                  </a:extLst>
                </p14:cNvPr>
                <p14:cNvContentPartPr/>
                <p14:nvPr/>
              </p14:nvContentPartPr>
              <p14:xfrm>
                <a:off x="11052798" y="2412212"/>
                <a:ext cx="256680" cy="1018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493FECF-03E4-92DE-2099-5A30CBA573D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1043798" y="2403212"/>
                  <a:ext cx="2743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4693406-06CB-37FA-A398-7B3EA71D92A4}"/>
                    </a:ext>
                  </a:extLst>
                </p14:cNvPr>
                <p14:cNvContentPartPr/>
                <p14:nvPr/>
              </p14:nvContentPartPr>
              <p14:xfrm>
                <a:off x="11221278" y="2396732"/>
                <a:ext cx="63720" cy="273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4693406-06CB-37FA-A398-7B3EA71D92A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1212278" y="2388092"/>
                  <a:ext cx="813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33CCF1F-FDB6-EFF5-0F07-257A29D0FB58}"/>
                    </a:ext>
                  </a:extLst>
                </p14:cNvPr>
                <p14:cNvContentPartPr/>
                <p14:nvPr/>
              </p14:nvContentPartPr>
              <p14:xfrm>
                <a:off x="11206158" y="2442812"/>
                <a:ext cx="210960" cy="554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33CCF1F-FDB6-EFF5-0F07-257A29D0FB5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1197158" y="2434172"/>
                  <a:ext cx="2286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6271077-B9FE-979B-70A9-56BAEB06B652}"/>
                    </a:ext>
                  </a:extLst>
                </p14:cNvPr>
                <p14:cNvContentPartPr/>
                <p14:nvPr/>
              </p14:nvContentPartPr>
              <p14:xfrm>
                <a:off x="11354118" y="2405012"/>
                <a:ext cx="219240" cy="903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6271077-B9FE-979B-70A9-56BAEB06B652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1345118" y="2396012"/>
                  <a:ext cx="2368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0FB8279-960D-7A81-6B80-DA1090086F56}"/>
                    </a:ext>
                  </a:extLst>
                </p14:cNvPr>
                <p14:cNvContentPartPr/>
                <p14:nvPr/>
              </p14:nvContentPartPr>
              <p14:xfrm>
                <a:off x="11599278" y="2414372"/>
                <a:ext cx="111600" cy="698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0FB8279-960D-7A81-6B80-DA1090086F5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1590278" y="2405732"/>
                  <a:ext cx="129240" cy="87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99873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08D638-2CEF-98A8-EB97-28D3B500A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86" y="676389"/>
            <a:ext cx="9468078" cy="521536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5B60F38-AC9B-088C-52B3-559C14013111}"/>
              </a:ext>
            </a:extLst>
          </p:cNvPr>
          <p:cNvGrpSpPr/>
          <p:nvPr/>
        </p:nvGrpSpPr>
        <p:grpSpPr>
          <a:xfrm>
            <a:off x="131838" y="116852"/>
            <a:ext cx="457200" cy="336960"/>
            <a:chOff x="131838" y="116852"/>
            <a:chExt cx="457200" cy="33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6C7FCFC-6AB3-7FE9-EA97-C5F70B9008BA}"/>
                    </a:ext>
                  </a:extLst>
                </p14:cNvPr>
                <p14:cNvContentPartPr/>
                <p14:nvPr/>
              </p14:nvContentPartPr>
              <p14:xfrm>
                <a:off x="231918" y="213692"/>
                <a:ext cx="117720" cy="124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6C7FCFC-6AB3-7FE9-EA97-C5F70B9008B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23278" y="204692"/>
                  <a:ext cx="1353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47E2C10-C471-638F-4E03-5113EBF26E32}"/>
                    </a:ext>
                  </a:extLst>
                </p14:cNvPr>
                <p14:cNvContentPartPr/>
                <p14:nvPr/>
              </p14:nvContentPartPr>
              <p14:xfrm>
                <a:off x="360078" y="243212"/>
                <a:ext cx="90000" cy="84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47E2C10-C471-638F-4E03-5113EBF26E3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1078" y="234212"/>
                  <a:ext cx="1076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FFB907B-070B-EA69-C029-E04AA2F28D43}"/>
                    </a:ext>
                  </a:extLst>
                </p14:cNvPr>
                <p14:cNvContentPartPr/>
                <p14:nvPr/>
              </p14:nvContentPartPr>
              <p14:xfrm>
                <a:off x="131838" y="116852"/>
                <a:ext cx="457200" cy="336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FFB907B-070B-EA69-C029-E04AA2F28D4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2838" y="107852"/>
                  <a:ext cx="474840" cy="35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0F0997C-CD51-48F1-9860-6275EA900C8D}"/>
                  </a:ext>
                </a:extLst>
              </p14:cNvPr>
              <p14:cNvContentPartPr/>
              <p14:nvPr/>
            </p14:nvContentPartPr>
            <p14:xfrm>
              <a:off x="3848478" y="447692"/>
              <a:ext cx="254160" cy="428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0F0997C-CD51-48F1-9860-6275EA900C8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39478" y="439052"/>
                <a:ext cx="271800" cy="4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879D8A1-0995-2055-943B-CB70A302AC28}"/>
                  </a:ext>
                </a:extLst>
              </p14:cNvPr>
              <p14:cNvContentPartPr/>
              <p14:nvPr/>
            </p14:nvContentPartPr>
            <p14:xfrm>
              <a:off x="3789798" y="821012"/>
              <a:ext cx="119160" cy="745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879D8A1-0995-2055-943B-CB70A302AC2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81158" y="812372"/>
                <a:ext cx="13680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EBEDEDA-9F5A-CA54-AED1-A1C0C8043D6C}"/>
                  </a:ext>
                </a:extLst>
              </p14:cNvPr>
              <p14:cNvContentPartPr/>
              <p14:nvPr/>
            </p14:nvContentPartPr>
            <p14:xfrm>
              <a:off x="3988158" y="283892"/>
              <a:ext cx="55800" cy="60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EBEDEDA-9F5A-CA54-AED1-A1C0C8043D6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979518" y="275252"/>
                <a:ext cx="7344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8FA5DC6-98FB-85EB-D8D9-541D91DDE30B}"/>
                  </a:ext>
                </a:extLst>
              </p14:cNvPr>
              <p14:cNvContentPartPr/>
              <p14:nvPr/>
            </p14:nvContentPartPr>
            <p14:xfrm>
              <a:off x="3944598" y="261212"/>
              <a:ext cx="93240" cy="136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8FA5DC6-98FB-85EB-D8D9-541D91DDE30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935598" y="252212"/>
                <a:ext cx="11088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4EE03E1-2FE4-3DE1-9F3C-6A7EF5B6B68C}"/>
                  </a:ext>
                </a:extLst>
              </p14:cNvPr>
              <p14:cNvContentPartPr/>
              <p14:nvPr/>
            </p14:nvContentPartPr>
            <p14:xfrm>
              <a:off x="4091478" y="256532"/>
              <a:ext cx="4320" cy="87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4EE03E1-2FE4-3DE1-9F3C-6A7EF5B6B68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082478" y="247532"/>
                <a:ext cx="2196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2D56418-F849-6D20-DABF-C8E3AD6C4103}"/>
                  </a:ext>
                </a:extLst>
              </p14:cNvPr>
              <p14:cNvContentPartPr/>
              <p14:nvPr/>
            </p14:nvContentPartPr>
            <p14:xfrm>
              <a:off x="4160238" y="267332"/>
              <a:ext cx="90360" cy="75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2D56418-F849-6D20-DABF-C8E3AD6C410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151238" y="258692"/>
                <a:ext cx="10800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4686A52-5518-1765-7FAE-E50D2FFD4888}"/>
                  </a:ext>
                </a:extLst>
              </p14:cNvPr>
              <p14:cNvContentPartPr/>
              <p14:nvPr/>
            </p14:nvContentPartPr>
            <p14:xfrm>
              <a:off x="4284438" y="229532"/>
              <a:ext cx="90360" cy="1069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4686A52-5518-1765-7FAE-E50D2FFD488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275438" y="220532"/>
                <a:ext cx="10800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41405FD-CAC2-42DA-A666-806B0538CFAF}"/>
                  </a:ext>
                </a:extLst>
              </p14:cNvPr>
              <p14:cNvContentPartPr/>
              <p14:nvPr/>
            </p14:nvContentPartPr>
            <p14:xfrm>
              <a:off x="4320798" y="250052"/>
              <a:ext cx="40320" cy="190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41405FD-CAC2-42DA-A666-806B0538CFA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311798" y="241052"/>
                <a:ext cx="579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C4B1CE4-E39B-C0C2-F6DB-9BDEA260A284}"/>
                  </a:ext>
                </a:extLst>
              </p14:cNvPr>
              <p14:cNvContentPartPr/>
              <p14:nvPr/>
            </p14:nvContentPartPr>
            <p14:xfrm>
              <a:off x="4529598" y="246092"/>
              <a:ext cx="103320" cy="939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C4B1CE4-E39B-C0C2-F6DB-9BDEA260A28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520598" y="237452"/>
                <a:ext cx="12096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5B0451F-B285-B48E-4BF5-BC3EDD3BADC4}"/>
                  </a:ext>
                </a:extLst>
              </p14:cNvPr>
              <p14:cNvContentPartPr/>
              <p14:nvPr/>
            </p14:nvContentPartPr>
            <p14:xfrm>
              <a:off x="4678278" y="244652"/>
              <a:ext cx="20880" cy="95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5B0451F-B285-B48E-4BF5-BC3EDD3BADC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669278" y="236012"/>
                <a:ext cx="3852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A5E572E-0432-6CA1-C5C1-9D8C2263837A}"/>
                  </a:ext>
                </a:extLst>
              </p14:cNvPr>
              <p14:cNvContentPartPr/>
              <p14:nvPr/>
            </p14:nvContentPartPr>
            <p14:xfrm>
              <a:off x="4682958" y="236372"/>
              <a:ext cx="102240" cy="91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A5E572E-0432-6CA1-C5C1-9D8C2263837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673958" y="227732"/>
                <a:ext cx="11988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5A68C5E-21D4-35F9-92FE-DDBD9C225CAA}"/>
                  </a:ext>
                </a:extLst>
              </p14:cNvPr>
              <p14:cNvContentPartPr/>
              <p14:nvPr/>
            </p14:nvContentPartPr>
            <p14:xfrm>
              <a:off x="4812198" y="246812"/>
              <a:ext cx="94680" cy="103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5A68C5E-21D4-35F9-92FE-DDBD9C225CA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803198" y="237812"/>
                <a:ext cx="11232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F664742-4E40-F5FA-AF8F-D0F02D216D35}"/>
                  </a:ext>
                </a:extLst>
              </p14:cNvPr>
              <p14:cNvContentPartPr/>
              <p14:nvPr/>
            </p14:nvContentPartPr>
            <p14:xfrm>
              <a:off x="4820478" y="297932"/>
              <a:ext cx="33840" cy="201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F664742-4E40-F5FA-AF8F-D0F02D216D3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811478" y="289292"/>
                <a:ext cx="5148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642D4E0-8B22-633F-0264-CD8FB3042942}"/>
                  </a:ext>
                </a:extLst>
              </p14:cNvPr>
              <p14:cNvContentPartPr/>
              <p14:nvPr/>
            </p14:nvContentPartPr>
            <p14:xfrm>
              <a:off x="4971678" y="246452"/>
              <a:ext cx="153720" cy="108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642D4E0-8B22-633F-0264-CD8FB3042942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963038" y="237812"/>
                <a:ext cx="17136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F062A19-22CA-1CD6-D4D8-BFD3D1356B90}"/>
                  </a:ext>
                </a:extLst>
              </p14:cNvPr>
              <p14:cNvContentPartPr/>
              <p14:nvPr/>
            </p14:nvContentPartPr>
            <p14:xfrm>
              <a:off x="5168238" y="269132"/>
              <a:ext cx="110880" cy="691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F062A19-22CA-1CD6-D4D8-BFD3D1356B9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159238" y="260492"/>
                <a:ext cx="12852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DB0A2EC-B9FF-5F34-AF2C-B56E694EDCED}"/>
                  </a:ext>
                </a:extLst>
              </p14:cNvPr>
              <p14:cNvContentPartPr/>
              <p14:nvPr/>
            </p14:nvContentPartPr>
            <p14:xfrm>
              <a:off x="5311518" y="239252"/>
              <a:ext cx="84600" cy="954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DB0A2EC-B9FF-5F34-AF2C-B56E694EDCED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302878" y="230252"/>
                <a:ext cx="10224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2A06EE1-1650-6F73-D9F9-995336F83CB3}"/>
                  </a:ext>
                </a:extLst>
              </p14:cNvPr>
              <p14:cNvContentPartPr/>
              <p14:nvPr/>
            </p14:nvContentPartPr>
            <p14:xfrm>
              <a:off x="4327278" y="472172"/>
              <a:ext cx="204480" cy="4392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2A06EE1-1650-6F73-D9F9-995336F83CB3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318638" y="463532"/>
                <a:ext cx="222120" cy="4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B7DCDF8-8899-F796-B0D1-8FF41BAC81E3}"/>
                  </a:ext>
                </a:extLst>
              </p14:cNvPr>
              <p14:cNvContentPartPr/>
              <p14:nvPr/>
            </p14:nvContentPartPr>
            <p14:xfrm>
              <a:off x="4300638" y="814532"/>
              <a:ext cx="119880" cy="111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B7DCDF8-8899-F796-B0D1-8FF41BAC81E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291638" y="805892"/>
                <a:ext cx="13752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6FA7E88-042A-A14C-7559-B80BB8BC0A21}"/>
                  </a:ext>
                </a:extLst>
              </p14:cNvPr>
              <p14:cNvContentPartPr/>
              <p14:nvPr/>
            </p14:nvContentPartPr>
            <p14:xfrm>
              <a:off x="3780438" y="524372"/>
              <a:ext cx="90000" cy="1274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6FA7E88-042A-A14C-7559-B80BB8BC0A2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771474" y="515397"/>
                <a:ext cx="107570" cy="1450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16A8AA8-A237-CD1A-27A8-E70E9CA4A240}"/>
                  </a:ext>
                </a:extLst>
              </p14:cNvPr>
              <p14:cNvContentPartPr/>
              <p14:nvPr/>
            </p14:nvContentPartPr>
            <p14:xfrm>
              <a:off x="4268598" y="569732"/>
              <a:ext cx="87480" cy="107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16A8AA8-A237-CD1A-27A8-E70E9CA4A24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259598" y="560732"/>
                <a:ext cx="10512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2CF4A1F-5031-D9B3-445A-74225CE0A848}"/>
                  </a:ext>
                </a:extLst>
              </p14:cNvPr>
              <p14:cNvContentPartPr/>
              <p14:nvPr/>
            </p14:nvContentPartPr>
            <p14:xfrm>
              <a:off x="4796718" y="486572"/>
              <a:ext cx="77760" cy="4024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2CF4A1F-5031-D9B3-445A-74225CE0A848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787718" y="477932"/>
                <a:ext cx="9540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D95448A-126B-F3F2-6A4F-C3819ACC9BAC}"/>
                  </a:ext>
                </a:extLst>
              </p14:cNvPr>
              <p14:cNvContentPartPr/>
              <p14:nvPr/>
            </p14:nvContentPartPr>
            <p14:xfrm>
              <a:off x="4821558" y="817052"/>
              <a:ext cx="120600" cy="12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D95448A-126B-F3F2-6A4F-C3819ACC9BAC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812558" y="808052"/>
                <a:ext cx="13824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E20D68D-5B58-BCC1-01BF-98D277F22BEF}"/>
                  </a:ext>
                </a:extLst>
              </p14:cNvPr>
              <p14:cNvContentPartPr/>
              <p14:nvPr/>
            </p14:nvContentPartPr>
            <p14:xfrm>
              <a:off x="5284518" y="431492"/>
              <a:ext cx="109440" cy="4777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E20D68D-5B58-BCC1-01BF-98D277F22BEF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275518" y="422492"/>
                <a:ext cx="127080" cy="4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62FE7A2-3226-F20F-0AE1-970DD4235334}"/>
                  </a:ext>
                </a:extLst>
              </p14:cNvPr>
              <p14:cNvContentPartPr/>
              <p14:nvPr/>
            </p14:nvContentPartPr>
            <p14:xfrm>
              <a:off x="5343198" y="825692"/>
              <a:ext cx="86400" cy="864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62FE7A2-3226-F20F-0AE1-970DD423533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334198" y="817052"/>
                <a:ext cx="10404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241ED0B-F901-5E74-30EA-B61B8CAB4830}"/>
                  </a:ext>
                </a:extLst>
              </p14:cNvPr>
              <p14:cNvContentPartPr/>
              <p14:nvPr/>
            </p14:nvContentPartPr>
            <p14:xfrm>
              <a:off x="5479998" y="494492"/>
              <a:ext cx="82440" cy="1386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241ED0B-F901-5E74-30EA-B61B8CAB4830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470998" y="485469"/>
                <a:ext cx="100080" cy="1562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55C637B-0E8E-925D-7344-F3205F9490D7}"/>
                  </a:ext>
                </a:extLst>
              </p14:cNvPr>
              <p14:cNvContentPartPr/>
              <p14:nvPr/>
            </p14:nvContentPartPr>
            <p14:xfrm>
              <a:off x="3627438" y="619772"/>
              <a:ext cx="81000" cy="248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55C637B-0E8E-925D-7344-F3205F9490D7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618438" y="610772"/>
                <a:ext cx="9864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3E05E837-8BA0-5D2C-A00C-2A6FFA0B1187}"/>
                  </a:ext>
                </a:extLst>
              </p14:cNvPr>
              <p14:cNvContentPartPr/>
              <p14:nvPr/>
            </p14:nvContentPartPr>
            <p14:xfrm>
              <a:off x="3622758" y="584132"/>
              <a:ext cx="72360" cy="921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3E05E837-8BA0-5D2C-A00C-2A6FFA0B1187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613758" y="575167"/>
                <a:ext cx="90000" cy="1097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ABF9CF44-2383-FBDC-9FF9-C10CE05EEB4F}"/>
                  </a:ext>
                </a:extLst>
              </p14:cNvPr>
              <p14:cNvContentPartPr/>
              <p14:nvPr/>
            </p14:nvContentPartPr>
            <p14:xfrm>
              <a:off x="4172478" y="656492"/>
              <a:ext cx="81720" cy="248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ABF9CF44-2383-FBDC-9FF9-C10CE05EEB4F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163478" y="647492"/>
                <a:ext cx="993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98166510-813D-0F23-DF35-B20789E4D10A}"/>
                  </a:ext>
                </a:extLst>
              </p14:cNvPr>
              <p14:cNvContentPartPr/>
              <p14:nvPr/>
            </p14:nvContentPartPr>
            <p14:xfrm>
              <a:off x="4179678" y="632732"/>
              <a:ext cx="66960" cy="730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98166510-813D-0F23-DF35-B20789E4D10A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170726" y="623732"/>
                <a:ext cx="84506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DBC5DA0-29B9-324D-F7BB-3416F8815229}"/>
                  </a:ext>
                </a:extLst>
              </p14:cNvPr>
              <p14:cNvContentPartPr/>
              <p14:nvPr/>
            </p14:nvContentPartPr>
            <p14:xfrm>
              <a:off x="5414838" y="587732"/>
              <a:ext cx="66960" cy="284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DBC5DA0-29B9-324D-F7BB-3416F8815229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405838" y="578732"/>
                <a:ext cx="8460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F27DA1AB-8177-E03A-7F36-A9A026DDCF15}"/>
                  </a:ext>
                </a:extLst>
              </p14:cNvPr>
              <p14:cNvContentPartPr/>
              <p14:nvPr/>
            </p14:nvContentPartPr>
            <p14:xfrm>
              <a:off x="5420598" y="575132"/>
              <a:ext cx="51840" cy="489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F27DA1AB-8177-E03A-7F36-A9A026DDCF15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411598" y="566132"/>
                <a:ext cx="69480" cy="6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D81D9AA9-FB4B-FE9D-1665-30BB6CF55F17}"/>
              </a:ext>
            </a:extLst>
          </p:cNvPr>
          <p:cNvGrpSpPr/>
          <p:nvPr/>
        </p:nvGrpSpPr>
        <p:grpSpPr>
          <a:xfrm>
            <a:off x="4883478" y="478652"/>
            <a:ext cx="229320" cy="146520"/>
            <a:chOff x="4883478" y="478652"/>
            <a:chExt cx="229320" cy="14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0D020B4-A7AB-71F8-73AD-BCC5F99123B5}"/>
                    </a:ext>
                  </a:extLst>
                </p14:cNvPr>
                <p14:cNvContentPartPr/>
                <p14:nvPr/>
              </p14:nvContentPartPr>
              <p14:xfrm>
                <a:off x="4887798" y="574052"/>
                <a:ext cx="44280" cy="34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0D020B4-A7AB-71F8-73AD-BCC5F99123B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878798" y="565052"/>
                  <a:ext cx="619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779F9FE-58C5-EB4D-9822-96A259430AD3}"/>
                    </a:ext>
                  </a:extLst>
                </p14:cNvPr>
                <p14:cNvContentPartPr/>
                <p14:nvPr/>
              </p14:nvContentPartPr>
              <p14:xfrm>
                <a:off x="4883478" y="555332"/>
                <a:ext cx="64800" cy="65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779F9FE-58C5-EB4D-9822-96A259430AD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874478" y="546332"/>
                  <a:ext cx="824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6B2F03F-1F30-C70A-50DE-6E2EE2A1E9DC}"/>
                    </a:ext>
                  </a:extLst>
                </p14:cNvPr>
                <p14:cNvContentPartPr/>
                <p14:nvPr/>
              </p14:nvContentPartPr>
              <p14:xfrm>
                <a:off x="4980318" y="478652"/>
                <a:ext cx="132480" cy="146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6B2F03F-1F30-C70A-50DE-6E2EE2A1E9D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971293" y="469652"/>
                  <a:ext cx="150168" cy="16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513C11E6-B689-0DCD-890C-9BC8B30FE4B3}"/>
                  </a:ext>
                </a:extLst>
              </p14:cNvPr>
              <p14:cNvContentPartPr/>
              <p14:nvPr/>
            </p14:nvContentPartPr>
            <p14:xfrm>
              <a:off x="4275037" y="5869854"/>
              <a:ext cx="149400" cy="1706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513C11E6-B689-0DCD-890C-9BC8B30FE4B3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266037" y="5860854"/>
                <a:ext cx="167040" cy="18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00D6DFCC-BEF6-BDDD-AA44-F2649F071E32}"/>
              </a:ext>
            </a:extLst>
          </p:cNvPr>
          <p:cNvGrpSpPr/>
          <p:nvPr/>
        </p:nvGrpSpPr>
        <p:grpSpPr>
          <a:xfrm>
            <a:off x="4659877" y="5864454"/>
            <a:ext cx="595440" cy="155160"/>
            <a:chOff x="4659877" y="5864454"/>
            <a:chExt cx="595440" cy="15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658765F-AC6B-BD21-7756-96AEB53071DC}"/>
                    </a:ext>
                  </a:extLst>
                </p14:cNvPr>
                <p14:cNvContentPartPr/>
                <p14:nvPr/>
              </p14:nvContentPartPr>
              <p14:xfrm>
                <a:off x="4659877" y="5916654"/>
                <a:ext cx="219960" cy="88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658765F-AC6B-BD21-7756-96AEB53071D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650862" y="5907654"/>
                  <a:ext cx="237629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5F8C5F8-6884-5088-8491-911AAA7BC421}"/>
                    </a:ext>
                  </a:extLst>
                </p14:cNvPr>
                <p14:cNvContentPartPr/>
                <p14:nvPr/>
              </p14:nvContentPartPr>
              <p14:xfrm>
                <a:off x="4905037" y="5926014"/>
                <a:ext cx="127800" cy="936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5F8C5F8-6884-5088-8491-911AAA7BC42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896037" y="5917014"/>
                  <a:ext cx="1454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850505B-2ECA-2D31-4B0C-CCD03ACF2E39}"/>
                    </a:ext>
                  </a:extLst>
                </p14:cNvPr>
                <p14:cNvContentPartPr/>
                <p14:nvPr/>
              </p14:nvContentPartPr>
              <p14:xfrm>
                <a:off x="5032477" y="5905854"/>
                <a:ext cx="222840" cy="1072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850505B-2ECA-2D31-4B0C-CCD03ACF2E3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023477" y="5896824"/>
                  <a:ext cx="240480" cy="1249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C8B0339-69E5-A4BF-14D7-645DFEA059C9}"/>
                    </a:ext>
                  </a:extLst>
                </p14:cNvPr>
                <p14:cNvContentPartPr/>
                <p14:nvPr/>
              </p14:nvContentPartPr>
              <p14:xfrm>
                <a:off x="5140477" y="5864454"/>
                <a:ext cx="91080" cy="885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C8B0339-69E5-A4BF-14D7-645DFEA059C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131477" y="5855490"/>
                  <a:ext cx="108720" cy="10612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7FE9CE5-3FBC-DEB1-A6CE-D852DA456817}"/>
              </a:ext>
            </a:extLst>
          </p:cNvPr>
          <p:cNvGrpSpPr/>
          <p:nvPr/>
        </p:nvGrpSpPr>
        <p:grpSpPr>
          <a:xfrm>
            <a:off x="5554477" y="5909454"/>
            <a:ext cx="233640" cy="119880"/>
            <a:chOff x="5554477" y="5909454"/>
            <a:chExt cx="233640" cy="11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CF46817-7932-AB29-BC15-3595E62E1844}"/>
                    </a:ext>
                  </a:extLst>
                </p14:cNvPr>
                <p14:cNvContentPartPr/>
                <p14:nvPr/>
              </p14:nvContentPartPr>
              <p14:xfrm>
                <a:off x="5554477" y="5909454"/>
                <a:ext cx="173520" cy="109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CF46817-7932-AB29-BC15-3595E62E184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545477" y="5900454"/>
                  <a:ext cx="1911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3D02A78-1AF2-F90D-C4C7-D58505FFF539}"/>
                    </a:ext>
                  </a:extLst>
                </p14:cNvPr>
                <p14:cNvContentPartPr/>
                <p14:nvPr/>
              </p14:nvContentPartPr>
              <p14:xfrm>
                <a:off x="5657437" y="6017094"/>
                <a:ext cx="130680" cy="122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3D02A78-1AF2-F90D-C4C7-D58505FFF53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648437" y="6008094"/>
                  <a:ext cx="148320" cy="2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38DA203-1F22-CDF7-F28C-D7CD574291D4}"/>
              </a:ext>
            </a:extLst>
          </p:cNvPr>
          <p:cNvGrpSpPr/>
          <p:nvPr/>
        </p:nvGrpSpPr>
        <p:grpSpPr>
          <a:xfrm>
            <a:off x="6023557" y="5931054"/>
            <a:ext cx="314280" cy="101160"/>
            <a:chOff x="6023557" y="5931054"/>
            <a:chExt cx="314280" cy="10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4E0FDDE-0FFF-610A-F07C-F2AAD4E8C996}"/>
                    </a:ext>
                  </a:extLst>
                </p14:cNvPr>
                <p14:cNvContentPartPr/>
                <p14:nvPr/>
              </p14:nvContentPartPr>
              <p14:xfrm>
                <a:off x="6023557" y="5931054"/>
                <a:ext cx="188640" cy="101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4E0FDDE-0FFF-610A-F07C-F2AAD4E8C99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014557" y="5922054"/>
                  <a:ext cx="2062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DB2A203-F4CA-47F8-B414-E2EE4D985843}"/>
                    </a:ext>
                  </a:extLst>
                </p14:cNvPr>
                <p14:cNvContentPartPr/>
                <p14:nvPr/>
              </p14:nvContentPartPr>
              <p14:xfrm>
                <a:off x="6267277" y="5931414"/>
                <a:ext cx="70560" cy="96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DB2A203-F4CA-47F8-B414-E2EE4D98584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258277" y="5922414"/>
                  <a:ext cx="8820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B425C11-DA74-2853-FC80-07AF61CDE009}"/>
              </a:ext>
            </a:extLst>
          </p:cNvPr>
          <p:cNvGrpSpPr/>
          <p:nvPr/>
        </p:nvGrpSpPr>
        <p:grpSpPr>
          <a:xfrm>
            <a:off x="6625477" y="5887134"/>
            <a:ext cx="1611104" cy="170280"/>
            <a:chOff x="6625477" y="5887134"/>
            <a:chExt cx="1611104" cy="17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D42F231-93B2-6810-8790-65C08D514AF8}"/>
                    </a:ext>
                  </a:extLst>
                </p14:cNvPr>
                <p14:cNvContentPartPr/>
                <p14:nvPr/>
              </p14:nvContentPartPr>
              <p14:xfrm>
                <a:off x="6636997" y="5928174"/>
                <a:ext cx="112680" cy="77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D42F231-93B2-6810-8790-65C08D514AF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627997" y="5919174"/>
                  <a:ext cx="1303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933BB08-45C0-7518-36C6-64FA95734CAC}"/>
                    </a:ext>
                  </a:extLst>
                </p14:cNvPr>
                <p14:cNvContentPartPr/>
                <p14:nvPr/>
              </p14:nvContentPartPr>
              <p14:xfrm>
                <a:off x="6625477" y="5887134"/>
                <a:ext cx="124560" cy="84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933BB08-45C0-7518-36C6-64FA95734CA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616477" y="5878134"/>
                  <a:ext cx="1422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65AA30B-8D07-AAA8-8553-F956882CF494}"/>
                    </a:ext>
                  </a:extLst>
                </p14:cNvPr>
                <p14:cNvContentPartPr/>
                <p14:nvPr/>
              </p14:nvContentPartPr>
              <p14:xfrm>
                <a:off x="6800077" y="5922054"/>
                <a:ext cx="151920" cy="96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65AA30B-8D07-AAA8-8553-F956882CF49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791077" y="5913054"/>
                  <a:ext cx="1695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59AF33E-8966-8F9B-B1CA-1EDF3A79B0CA}"/>
                    </a:ext>
                  </a:extLst>
                </p14:cNvPr>
                <p14:cNvContentPartPr/>
                <p14:nvPr/>
              </p14:nvContentPartPr>
              <p14:xfrm>
                <a:off x="6902677" y="5998374"/>
                <a:ext cx="89280" cy="86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59AF33E-8966-8F9B-B1CA-1EDF3A79B0C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893677" y="5989374"/>
                  <a:ext cx="1069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AF2C45D-5544-6784-A452-43513C25BA55}"/>
                    </a:ext>
                  </a:extLst>
                </p14:cNvPr>
                <p14:cNvContentPartPr/>
                <p14:nvPr/>
              </p14:nvContentPartPr>
              <p14:xfrm>
                <a:off x="7026157" y="5936454"/>
                <a:ext cx="17280" cy="82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AF2C45D-5544-6784-A452-43513C25BA5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017157" y="5927454"/>
                  <a:ext cx="349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A5998CE-71D2-6A5B-EB7E-BD688CE04094}"/>
                    </a:ext>
                  </a:extLst>
                </p14:cNvPr>
                <p14:cNvContentPartPr/>
                <p14:nvPr/>
              </p14:nvContentPartPr>
              <p14:xfrm>
                <a:off x="7033717" y="5921334"/>
                <a:ext cx="181440" cy="1098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A5998CE-71D2-6A5B-EB7E-BD688CE0409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024717" y="5912334"/>
                  <a:ext cx="1990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3F4D3F9-B530-1A6D-9D01-03A130BF67E8}"/>
                    </a:ext>
                  </a:extLst>
                </p14:cNvPr>
                <p14:cNvContentPartPr/>
                <p14:nvPr/>
              </p14:nvContentPartPr>
              <p14:xfrm>
                <a:off x="7267717" y="5917014"/>
                <a:ext cx="213840" cy="1180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3F4D3F9-B530-1A6D-9D01-03A130BF67E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258717" y="5908014"/>
                  <a:ext cx="2314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F95613D-8819-25BE-A313-1E890539D7A7}"/>
                    </a:ext>
                  </a:extLst>
                </p14:cNvPr>
                <p14:cNvContentPartPr/>
                <p14:nvPr/>
              </p14:nvContentPartPr>
              <p14:xfrm>
                <a:off x="7385437" y="5989374"/>
                <a:ext cx="58320" cy="2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F95613D-8819-25BE-A313-1E890539D7A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376437" y="5980374"/>
                  <a:ext cx="7596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4D7E1A3-76B9-1A20-6DEE-EFB669A85D22}"/>
                    </a:ext>
                  </a:extLst>
                </p14:cNvPr>
                <p14:cNvContentPartPr/>
                <p14:nvPr/>
              </p14:nvContentPartPr>
              <p14:xfrm>
                <a:off x="7559317" y="5900814"/>
                <a:ext cx="75240" cy="1566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4D7E1A3-76B9-1A20-6DEE-EFB669A85D2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550274" y="5891814"/>
                  <a:ext cx="92965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CE103D1-05C1-18DC-2514-448772617BA1}"/>
                    </a:ext>
                  </a:extLst>
                </p14:cNvPr>
                <p14:cNvContentPartPr/>
                <p14:nvPr/>
              </p14:nvContentPartPr>
              <p14:xfrm>
                <a:off x="7551757" y="5923854"/>
                <a:ext cx="134280" cy="792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CE103D1-05C1-18DC-2514-448772617BA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542757" y="5914854"/>
                  <a:ext cx="1519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7385686-0A9F-D6FF-54C1-39DDF499A900}"/>
                    </a:ext>
                  </a:extLst>
                </p14:cNvPr>
                <p14:cNvContentPartPr/>
                <p14:nvPr/>
              </p14:nvContentPartPr>
              <p14:xfrm>
                <a:off x="7766421" y="5926652"/>
                <a:ext cx="99360" cy="860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7385686-0A9F-D6FF-54C1-39DDF499A90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757421" y="5917652"/>
                  <a:ext cx="1170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BFF9DF4-2DA1-A17D-09B4-53204C012F7C}"/>
                    </a:ext>
                  </a:extLst>
                </p14:cNvPr>
                <p14:cNvContentPartPr/>
                <p14:nvPr/>
              </p14:nvContentPartPr>
              <p14:xfrm>
                <a:off x="7917621" y="5923772"/>
                <a:ext cx="152640" cy="856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BFF9DF4-2DA1-A17D-09B4-53204C012F7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908621" y="5914772"/>
                  <a:ext cx="1702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BDFD9DB-EB43-6558-1F5B-6E83EB3E0401}"/>
                    </a:ext>
                  </a:extLst>
                </p14:cNvPr>
                <p14:cNvContentPartPr/>
                <p14:nvPr/>
              </p14:nvContentPartPr>
              <p14:xfrm>
                <a:off x="8114181" y="5918732"/>
                <a:ext cx="109800" cy="885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BDFD9DB-EB43-6558-1F5B-6E83EB3E040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105181" y="5909732"/>
                  <a:ext cx="1274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F21B46D-CF37-2476-E2B3-AFF70C39C582}"/>
                    </a:ext>
                  </a:extLst>
                </p14:cNvPr>
                <p14:cNvContentPartPr/>
                <p14:nvPr/>
              </p14:nvContentPartPr>
              <p14:xfrm>
                <a:off x="8133261" y="5887412"/>
                <a:ext cx="103320" cy="698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F21B46D-CF37-2476-E2B3-AFF70C39C58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124261" y="5878412"/>
                  <a:ext cx="120960" cy="8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2424AB06-1807-53C6-DE23-40DB090932EC}"/>
                  </a:ext>
                </a:extLst>
              </p14:cNvPr>
              <p14:cNvContentPartPr/>
              <p14:nvPr/>
            </p14:nvContentPartPr>
            <p14:xfrm>
              <a:off x="10105998" y="2913692"/>
              <a:ext cx="255600" cy="1040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2424AB06-1807-53C6-DE23-40DB090932EC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10097358" y="2905052"/>
                <a:ext cx="273240" cy="12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E403F670-3E57-A83A-3445-886047CC99E8}"/>
              </a:ext>
            </a:extLst>
          </p:cNvPr>
          <p:cNvGrpSpPr/>
          <p:nvPr/>
        </p:nvGrpSpPr>
        <p:grpSpPr>
          <a:xfrm>
            <a:off x="10656078" y="2823332"/>
            <a:ext cx="1310760" cy="166680"/>
            <a:chOff x="10656078" y="2823332"/>
            <a:chExt cx="1310760" cy="16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FCA9724-FFF6-7D94-4554-3D1105FE895A}"/>
                    </a:ext>
                  </a:extLst>
                </p14:cNvPr>
                <p14:cNvContentPartPr/>
                <p14:nvPr/>
              </p14:nvContentPartPr>
              <p14:xfrm>
                <a:off x="10656078" y="2878052"/>
                <a:ext cx="61560" cy="111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FCA9724-FFF6-7D94-4554-3D1105FE895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647078" y="2869052"/>
                  <a:ext cx="792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AA604B5-AA07-26B6-230A-45022F12F77C}"/>
                    </a:ext>
                  </a:extLst>
                </p14:cNvPr>
                <p14:cNvContentPartPr/>
                <p14:nvPr/>
              </p14:nvContentPartPr>
              <p14:xfrm>
                <a:off x="10743558" y="2859692"/>
                <a:ext cx="138960" cy="986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AA604B5-AA07-26B6-230A-45022F12F77C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0734918" y="2850692"/>
                  <a:ext cx="1566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5C445CC-AD9C-07B5-6F89-DB17F64279BD}"/>
                    </a:ext>
                  </a:extLst>
                </p14:cNvPr>
                <p14:cNvContentPartPr/>
                <p14:nvPr/>
              </p14:nvContentPartPr>
              <p14:xfrm>
                <a:off x="10886478" y="2864372"/>
                <a:ext cx="100440" cy="1101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5C445CC-AD9C-07B5-6F89-DB17F64279B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877838" y="2855372"/>
                  <a:ext cx="1180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64C1C95-F670-DC19-C6D0-5AA4D4E0754E}"/>
                    </a:ext>
                  </a:extLst>
                </p14:cNvPr>
                <p14:cNvContentPartPr/>
                <p14:nvPr/>
              </p14:nvContentPartPr>
              <p14:xfrm>
                <a:off x="10915278" y="2946812"/>
                <a:ext cx="110520" cy="151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64C1C95-F670-DC19-C6D0-5AA4D4E0754E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906278" y="2937812"/>
                  <a:ext cx="1281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CB4E1BA-C0C5-A0B1-F8CD-3162EA91E6AC}"/>
                    </a:ext>
                  </a:extLst>
                </p14:cNvPr>
                <p14:cNvContentPartPr/>
                <p14:nvPr/>
              </p14:nvContentPartPr>
              <p14:xfrm>
                <a:off x="11031198" y="2859332"/>
                <a:ext cx="172440" cy="1256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CB4E1BA-C0C5-A0B1-F8CD-3162EA91E6A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1022198" y="2850332"/>
                  <a:ext cx="1900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E69533E-7A70-AC86-D4E7-A4FE990DCD01}"/>
                    </a:ext>
                  </a:extLst>
                </p14:cNvPr>
                <p14:cNvContentPartPr/>
                <p14:nvPr/>
              </p14:nvContentPartPr>
              <p14:xfrm>
                <a:off x="11200758" y="2843132"/>
                <a:ext cx="226800" cy="1137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E69533E-7A70-AC86-D4E7-A4FE990DCD0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1191758" y="2834492"/>
                  <a:ext cx="24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805814A-6BD8-8AFB-6043-6FA7D6FC6D5A}"/>
                    </a:ext>
                  </a:extLst>
                </p14:cNvPr>
                <p14:cNvContentPartPr/>
                <p14:nvPr/>
              </p14:nvContentPartPr>
              <p14:xfrm>
                <a:off x="11355918" y="2834492"/>
                <a:ext cx="163440" cy="1105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805814A-6BD8-8AFB-6043-6FA7D6FC6D5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1346918" y="2825492"/>
                  <a:ext cx="1810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B13737A-85DC-80A9-9C66-3F20FB93F7A0}"/>
                    </a:ext>
                  </a:extLst>
                </p14:cNvPr>
                <p14:cNvContentPartPr/>
                <p14:nvPr/>
              </p14:nvContentPartPr>
              <p14:xfrm>
                <a:off x="11477598" y="2823332"/>
                <a:ext cx="196920" cy="1152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B13737A-85DC-80A9-9C66-3F20FB93F7A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1468598" y="2814332"/>
                  <a:ext cx="2145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0B8BB29-42CA-767B-761D-6504E71A2723}"/>
                    </a:ext>
                  </a:extLst>
                </p14:cNvPr>
                <p14:cNvContentPartPr/>
                <p14:nvPr/>
              </p14:nvContentPartPr>
              <p14:xfrm>
                <a:off x="11737878" y="2864372"/>
                <a:ext cx="228960" cy="892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0B8BB29-42CA-767B-761D-6504E71A2723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729238" y="2855372"/>
                  <a:ext cx="246600" cy="10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C9A6FECF-5110-3299-B256-C7AB930A0B90}"/>
              </a:ext>
            </a:extLst>
          </p:cNvPr>
          <p:cNvGrpSpPr/>
          <p:nvPr/>
        </p:nvGrpSpPr>
        <p:grpSpPr>
          <a:xfrm>
            <a:off x="10125438" y="3193052"/>
            <a:ext cx="177480" cy="108000"/>
            <a:chOff x="10125438" y="3193052"/>
            <a:chExt cx="177480" cy="10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29ED202-3034-8284-49E0-713283BFAEC4}"/>
                    </a:ext>
                  </a:extLst>
                </p14:cNvPr>
                <p14:cNvContentPartPr/>
                <p14:nvPr/>
              </p14:nvContentPartPr>
              <p14:xfrm>
                <a:off x="10276278" y="3193052"/>
                <a:ext cx="26640" cy="838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29ED202-3034-8284-49E0-713283BFAEC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0267278" y="3184412"/>
                  <a:ext cx="442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914CCB7-07EB-6687-19D4-85E61E41F4D1}"/>
                    </a:ext>
                  </a:extLst>
                </p14:cNvPr>
                <p14:cNvContentPartPr/>
                <p14:nvPr/>
              </p14:nvContentPartPr>
              <p14:xfrm>
                <a:off x="10176198" y="3300692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914CCB7-07EB-6687-19D4-85E61E41F4D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0167198" y="329205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EF6F352-2A0A-E27A-A26C-173735C41F67}"/>
                    </a:ext>
                  </a:extLst>
                </p14:cNvPr>
                <p14:cNvContentPartPr/>
                <p14:nvPr/>
              </p14:nvContentPartPr>
              <p14:xfrm>
                <a:off x="10125438" y="3207812"/>
                <a:ext cx="86760" cy="748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EF6F352-2A0A-E27A-A26C-173735C41F6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116798" y="3199172"/>
                  <a:ext cx="10440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82E801D-2BB6-2ABF-75E8-7646074A92F8}"/>
              </a:ext>
            </a:extLst>
          </p:cNvPr>
          <p:cNvGrpSpPr/>
          <p:nvPr/>
        </p:nvGrpSpPr>
        <p:grpSpPr>
          <a:xfrm>
            <a:off x="10641678" y="3138332"/>
            <a:ext cx="1166760" cy="144720"/>
            <a:chOff x="10641678" y="3138332"/>
            <a:chExt cx="1166760" cy="14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C4FB1F4-A964-BCA1-E778-9A4D3D7F9F1C}"/>
                    </a:ext>
                  </a:extLst>
                </p14:cNvPr>
                <p14:cNvContentPartPr/>
                <p14:nvPr/>
              </p14:nvContentPartPr>
              <p14:xfrm>
                <a:off x="10641678" y="3171092"/>
                <a:ext cx="100440" cy="1119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C4FB1F4-A964-BCA1-E778-9A4D3D7F9F1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633038" y="3162452"/>
                  <a:ext cx="1180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622FF99-584A-F3F2-395A-26DA7C797717}"/>
                    </a:ext>
                  </a:extLst>
                </p14:cNvPr>
                <p14:cNvContentPartPr/>
                <p14:nvPr/>
              </p14:nvContentPartPr>
              <p14:xfrm>
                <a:off x="10735638" y="3177572"/>
                <a:ext cx="267120" cy="82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622FF99-584A-F3F2-395A-26DA7C79771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0726638" y="3168932"/>
                  <a:ext cx="2847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78DAC65-D2E1-959A-DB59-797C7ABB6727}"/>
                    </a:ext>
                  </a:extLst>
                </p14:cNvPr>
                <p14:cNvContentPartPr/>
                <p14:nvPr/>
              </p14:nvContentPartPr>
              <p14:xfrm>
                <a:off x="10946598" y="3148772"/>
                <a:ext cx="93960" cy="601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78DAC65-D2E1-959A-DB59-797C7ABB672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0937958" y="3139772"/>
                  <a:ext cx="1116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4EFCFA1-1217-198B-5D6E-BEDD76F83CF0}"/>
                    </a:ext>
                  </a:extLst>
                </p14:cNvPr>
                <p14:cNvContentPartPr/>
                <p14:nvPr/>
              </p14:nvContentPartPr>
              <p14:xfrm>
                <a:off x="11108238" y="3138332"/>
                <a:ext cx="181080" cy="1026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4EFCFA1-1217-198B-5D6E-BEDD76F83CF0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1099598" y="3129692"/>
                  <a:ext cx="1987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61DF341-FBC4-FF5E-22DB-9EC931375674}"/>
                    </a:ext>
                  </a:extLst>
                </p14:cNvPr>
                <p14:cNvContentPartPr/>
                <p14:nvPr/>
              </p14:nvContentPartPr>
              <p14:xfrm>
                <a:off x="11312358" y="3153812"/>
                <a:ext cx="25560" cy="846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61DF341-FBC4-FF5E-22DB-9EC931375674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1303718" y="3145172"/>
                  <a:ext cx="432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CA68F6D-512A-5CD0-D7E2-A3E1DB024039}"/>
                    </a:ext>
                  </a:extLst>
                </p14:cNvPr>
                <p14:cNvContentPartPr/>
                <p14:nvPr/>
              </p14:nvContentPartPr>
              <p14:xfrm>
                <a:off x="11341878" y="3161012"/>
                <a:ext cx="70560" cy="910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CA68F6D-512A-5CD0-D7E2-A3E1DB024039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1332878" y="3152012"/>
                  <a:ext cx="88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30AF566-C9A7-C893-7D5F-9CA7E6AE72BC}"/>
                    </a:ext>
                  </a:extLst>
                </p14:cNvPr>
                <p14:cNvContentPartPr/>
                <p14:nvPr/>
              </p14:nvContentPartPr>
              <p14:xfrm>
                <a:off x="11417838" y="3154532"/>
                <a:ext cx="131400" cy="1126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30AF566-C9A7-C893-7D5F-9CA7E6AE72BC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1408838" y="3145532"/>
                  <a:ext cx="1490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6BE58E6-97DE-8595-1A94-E7351215E590}"/>
                    </a:ext>
                  </a:extLst>
                </p14:cNvPr>
                <p14:cNvContentPartPr/>
                <p14:nvPr/>
              </p14:nvContentPartPr>
              <p14:xfrm>
                <a:off x="11448078" y="3214292"/>
                <a:ext cx="70560" cy="97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6BE58E6-97DE-8595-1A94-E7351215E59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1439438" y="3205292"/>
                  <a:ext cx="882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DFE975D-8BF1-CC14-ADB0-6977A61097E5}"/>
                    </a:ext>
                  </a:extLst>
                </p14:cNvPr>
                <p14:cNvContentPartPr/>
                <p14:nvPr/>
              </p14:nvContentPartPr>
              <p14:xfrm>
                <a:off x="11544198" y="3176852"/>
                <a:ext cx="120240" cy="982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DFE975D-8BF1-CC14-ADB0-6977A61097E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1535198" y="3168212"/>
                  <a:ext cx="1378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759602D-9712-C384-0B8C-A75D2558266D}"/>
                    </a:ext>
                  </a:extLst>
                </p14:cNvPr>
                <p14:cNvContentPartPr/>
                <p14:nvPr/>
              </p14:nvContentPartPr>
              <p14:xfrm>
                <a:off x="11594598" y="3240932"/>
                <a:ext cx="69480" cy="136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759602D-9712-C384-0B8C-A75D2558266D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1585598" y="3232292"/>
                  <a:ext cx="871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4A1C050-36D3-6C56-D82E-3C0F4BC52DD0}"/>
                    </a:ext>
                  </a:extLst>
                </p14:cNvPr>
                <p14:cNvContentPartPr/>
                <p14:nvPr/>
              </p14:nvContentPartPr>
              <p14:xfrm>
                <a:off x="11639598" y="3155252"/>
                <a:ext cx="168840" cy="1177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4A1C050-36D3-6C56-D82E-3C0F4BC52DD0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1630598" y="3146252"/>
                  <a:ext cx="186480" cy="13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4B324F2-D606-772E-9316-7A891062959C}"/>
              </a:ext>
            </a:extLst>
          </p:cNvPr>
          <p:cNvGrpSpPr/>
          <p:nvPr/>
        </p:nvGrpSpPr>
        <p:grpSpPr>
          <a:xfrm>
            <a:off x="10692798" y="2434532"/>
            <a:ext cx="576000" cy="221400"/>
            <a:chOff x="10692798" y="2434532"/>
            <a:chExt cx="576000" cy="22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B5B5C13-2E12-1F7E-9F7D-0A46DCC01677}"/>
                    </a:ext>
                  </a:extLst>
                </p14:cNvPr>
                <p14:cNvContentPartPr/>
                <p14:nvPr/>
              </p14:nvContentPartPr>
              <p14:xfrm>
                <a:off x="10697838" y="2519132"/>
                <a:ext cx="250200" cy="910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B5B5C13-2E12-1F7E-9F7D-0A46DCC01677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0689198" y="2510132"/>
                  <a:ext cx="2678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3929C3F-52C8-1E7B-78E6-1B1E3E2BC67E}"/>
                    </a:ext>
                  </a:extLst>
                </p14:cNvPr>
                <p14:cNvContentPartPr/>
                <p14:nvPr/>
              </p14:nvContentPartPr>
              <p14:xfrm>
                <a:off x="10980078" y="2448212"/>
                <a:ext cx="154080" cy="1285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3929C3F-52C8-1E7B-78E6-1B1E3E2BC67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971438" y="2439572"/>
                  <a:ext cx="1717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20D3110-1DE9-E5A5-5794-8A4DD9E3934E}"/>
                    </a:ext>
                  </a:extLst>
                </p14:cNvPr>
                <p14:cNvContentPartPr/>
                <p14:nvPr/>
              </p14:nvContentPartPr>
              <p14:xfrm>
                <a:off x="11120478" y="2434532"/>
                <a:ext cx="91080" cy="1281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20D3110-1DE9-E5A5-5794-8A4DD9E3934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1111838" y="2425892"/>
                  <a:ext cx="1087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0A47659-7F5A-D150-81A0-07481D7BB7CD}"/>
                    </a:ext>
                  </a:extLst>
                </p14:cNvPr>
                <p14:cNvContentPartPr/>
                <p14:nvPr/>
              </p14:nvContentPartPr>
              <p14:xfrm>
                <a:off x="10692798" y="2539652"/>
                <a:ext cx="576000" cy="1162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0A47659-7F5A-D150-81A0-07481D7BB7CD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684158" y="2530652"/>
                  <a:ext cx="593640" cy="13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CDBD488-75C6-35BF-224B-AB9CC4E1C428}"/>
              </a:ext>
            </a:extLst>
          </p:cNvPr>
          <p:cNvGrpSpPr/>
          <p:nvPr/>
        </p:nvGrpSpPr>
        <p:grpSpPr>
          <a:xfrm>
            <a:off x="1912398" y="191012"/>
            <a:ext cx="253080" cy="151200"/>
            <a:chOff x="1912398" y="191012"/>
            <a:chExt cx="253080" cy="15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969CCCA-E43F-6BA5-4400-9DF5D8CE2E99}"/>
                    </a:ext>
                  </a:extLst>
                </p14:cNvPr>
                <p14:cNvContentPartPr/>
                <p14:nvPr/>
              </p14:nvContentPartPr>
              <p14:xfrm>
                <a:off x="1912398" y="264092"/>
                <a:ext cx="130680" cy="781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969CCCA-E43F-6BA5-4400-9DF5D8CE2E99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903758" y="255452"/>
                  <a:ext cx="1483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3CC8134-8E47-CD7F-362E-379773A18C8B}"/>
                    </a:ext>
                  </a:extLst>
                </p14:cNvPr>
                <p14:cNvContentPartPr/>
                <p14:nvPr/>
              </p14:nvContentPartPr>
              <p14:xfrm>
                <a:off x="2119758" y="191012"/>
                <a:ext cx="45720" cy="45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3CC8134-8E47-CD7F-362E-379773A18C8B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110758" y="182372"/>
                  <a:ext cx="63360" cy="6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68A9CD77-E9F4-EF1F-3DEF-797945AA751B}"/>
              </a:ext>
            </a:extLst>
          </p:cNvPr>
          <p:cNvGrpSpPr/>
          <p:nvPr/>
        </p:nvGrpSpPr>
        <p:grpSpPr>
          <a:xfrm>
            <a:off x="2322438" y="180212"/>
            <a:ext cx="843480" cy="141120"/>
            <a:chOff x="2322438" y="180212"/>
            <a:chExt cx="843480" cy="14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A64F72A-626E-9708-3498-55741BA534A0}"/>
                    </a:ext>
                  </a:extLst>
                </p14:cNvPr>
                <p14:cNvContentPartPr/>
                <p14:nvPr/>
              </p14:nvContentPartPr>
              <p14:xfrm>
                <a:off x="2340078" y="226652"/>
                <a:ext cx="18360" cy="94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A64F72A-626E-9708-3498-55741BA534A0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331078" y="217652"/>
                  <a:ext cx="360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7F11651-9438-24E1-F0EC-A3C1F8D724C0}"/>
                    </a:ext>
                  </a:extLst>
                </p14:cNvPr>
                <p14:cNvContentPartPr/>
                <p14:nvPr/>
              </p14:nvContentPartPr>
              <p14:xfrm>
                <a:off x="2333598" y="242852"/>
                <a:ext cx="16920" cy="1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7F11651-9438-24E1-F0EC-A3C1F8D724C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324598" y="234212"/>
                  <a:ext cx="345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04C7DB8-6BA2-624E-70CB-DC45BC7FDA18}"/>
                    </a:ext>
                  </a:extLst>
                </p14:cNvPr>
                <p14:cNvContentPartPr/>
                <p14:nvPr/>
              </p14:nvContentPartPr>
              <p14:xfrm>
                <a:off x="2446998" y="205412"/>
                <a:ext cx="52200" cy="102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04C7DB8-6BA2-624E-70CB-DC45BC7FDA18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438358" y="196412"/>
                  <a:ext cx="698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243177A-A55F-6EFE-D386-24E356FA3B70}"/>
                    </a:ext>
                  </a:extLst>
                </p14:cNvPr>
                <p14:cNvContentPartPr/>
                <p14:nvPr/>
              </p14:nvContentPartPr>
              <p14:xfrm>
                <a:off x="2322438" y="180212"/>
                <a:ext cx="109440" cy="81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243177A-A55F-6EFE-D386-24E356FA3B7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313438" y="171212"/>
                  <a:ext cx="1270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1FCF38D-991E-3FEB-D7AD-E32D73521BA8}"/>
                    </a:ext>
                  </a:extLst>
                </p14:cNvPr>
                <p14:cNvContentPartPr/>
                <p14:nvPr/>
              </p14:nvContentPartPr>
              <p14:xfrm>
                <a:off x="2476878" y="282812"/>
                <a:ext cx="56520" cy="24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1FCF38D-991E-3FEB-D7AD-E32D73521BA8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468238" y="273812"/>
                  <a:ext cx="741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A9424BF-8ED1-FBB3-5B0E-F5C83FB76C47}"/>
                    </a:ext>
                  </a:extLst>
                </p14:cNvPr>
                <p14:cNvContentPartPr/>
                <p14:nvPr/>
              </p14:nvContentPartPr>
              <p14:xfrm>
                <a:off x="2565078" y="238892"/>
                <a:ext cx="74520" cy="69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A9424BF-8ED1-FBB3-5B0E-F5C83FB76C4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556078" y="230252"/>
                  <a:ext cx="921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EF08E6B-64AD-2691-0281-00970A0AAE99}"/>
                    </a:ext>
                  </a:extLst>
                </p14:cNvPr>
                <p14:cNvContentPartPr/>
                <p14:nvPr/>
              </p14:nvContentPartPr>
              <p14:xfrm>
                <a:off x="2700078" y="223772"/>
                <a:ext cx="189000" cy="871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EF08E6B-64AD-2691-0281-00970A0AAE9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691438" y="215132"/>
                  <a:ext cx="2066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D437686-5049-2C8B-A0A2-04BFD2985CAE}"/>
                    </a:ext>
                  </a:extLst>
                </p14:cNvPr>
                <p14:cNvContentPartPr/>
                <p14:nvPr/>
              </p14:nvContentPartPr>
              <p14:xfrm>
                <a:off x="2792238" y="190292"/>
                <a:ext cx="69480" cy="496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D437686-5049-2C8B-A0A2-04BFD2985CAE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783598" y="181292"/>
                  <a:ext cx="871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4698CA1-68FD-52A2-32CE-4FF6B85C87BF}"/>
                    </a:ext>
                  </a:extLst>
                </p14:cNvPr>
                <p14:cNvContentPartPr/>
                <p14:nvPr/>
              </p14:nvContentPartPr>
              <p14:xfrm>
                <a:off x="2916798" y="217652"/>
                <a:ext cx="88560" cy="75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4698CA1-68FD-52A2-32CE-4FF6B85C87BF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908158" y="209012"/>
                  <a:ext cx="1062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5BC7B05-565C-53CF-BBFB-90DAD8706076}"/>
                    </a:ext>
                  </a:extLst>
                </p14:cNvPr>
                <p14:cNvContentPartPr/>
                <p14:nvPr/>
              </p14:nvContentPartPr>
              <p14:xfrm>
                <a:off x="3037398" y="211892"/>
                <a:ext cx="54000" cy="80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5BC7B05-565C-53CF-BBFB-90DAD8706076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028758" y="203252"/>
                  <a:ext cx="716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6532E9A-C30A-5C64-A914-9A215D2940B9}"/>
                    </a:ext>
                  </a:extLst>
                </p14:cNvPr>
                <p14:cNvContentPartPr/>
                <p14:nvPr/>
              </p14:nvContentPartPr>
              <p14:xfrm>
                <a:off x="3150438" y="212972"/>
                <a:ext cx="15480" cy="687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6532E9A-C30A-5C64-A914-9A215D2940B9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141438" y="204332"/>
                  <a:ext cx="33120" cy="8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C198E03B-8C84-96FE-0D2D-1F4505C0952D}"/>
                  </a:ext>
                </a:extLst>
              </p14:cNvPr>
              <p14:cNvContentPartPr/>
              <p14:nvPr/>
            </p14:nvContentPartPr>
            <p14:xfrm>
              <a:off x="2092398" y="434372"/>
              <a:ext cx="203040" cy="972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C198E03B-8C84-96FE-0D2D-1F4505C0952D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2083398" y="425372"/>
                <a:ext cx="220680" cy="11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id="{EB91D44A-4245-AE69-993F-CD56B5C327D1}"/>
              </a:ext>
            </a:extLst>
          </p:cNvPr>
          <p:cNvGrpSpPr/>
          <p:nvPr/>
        </p:nvGrpSpPr>
        <p:grpSpPr>
          <a:xfrm>
            <a:off x="2559678" y="404492"/>
            <a:ext cx="346320" cy="133920"/>
            <a:chOff x="2559678" y="404492"/>
            <a:chExt cx="346320" cy="13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38FCCD5-2BBE-81E6-B2A2-6BE72DA0B638}"/>
                    </a:ext>
                  </a:extLst>
                </p14:cNvPr>
                <p14:cNvContentPartPr/>
                <p14:nvPr/>
              </p14:nvContentPartPr>
              <p14:xfrm>
                <a:off x="2559678" y="434732"/>
                <a:ext cx="118800" cy="1036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38FCCD5-2BBE-81E6-B2A2-6BE72DA0B638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551038" y="426092"/>
                  <a:ext cx="1364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2789651-CC7C-E8BA-C312-6D2C587A8C36}"/>
                    </a:ext>
                  </a:extLst>
                </p14:cNvPr>
                <p14:cNvContentPartPr/>
                <p14:nvPr/>
              </p14:nvContentPartPr>
              <p14:xfrm>
                <a:off x="2724558" y="437972"/>
                <a:ext cx="19080" cy="903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2789651-CC7C-E8BA-C312-6D2C587A8C36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715558" y="428972"/>
                  <a:ext cx="367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C8D1582-CA5D-C62D-DF03-784079214604}"/>
                    </a:ext>
                  </a:extLst>
                </p14:cNvPr>
                <p14:cNvContentPartPr/>
                <p14:nvPr/>
              </p14:nvContentPartPr>
              <p14:xfrm>
                <a:off x="2723838" y="404492"/>
                <a:ext cx="73080" cy="741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C8D1582-CA5D-C62D-DF03-784079214604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2715198" y="395492"/>
                  <a:ext cx="907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48E162C-C84C-EDE4-E6D1-0888A893804D}"/>
                    </a:ext>
                  </a:extLst>
                </p14:cNvPr>
                <p14:cNvContentPartPr/>
                <p14:nvPr/>
              </p14:nvContentPartPr>
              <p14:xfrm>
                <a:off x="2825718" y="442652"/>
                <a:ext cx="80280" cy="748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48E162C-C84C-EDE4-E6D1-0888A893804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817078" y="433652"/>
                  <a:ext cx="9792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1C1603ED-3795-6544-7ADE-22B7C945CB75}"/>
              </a:ext>
            </a:extLst>
          </p:cNvPr>
          <p:cNvGrpSpPr/>
          <p:nvPr/>
        </p:nvGrpSpPr>
        <p:grpSpPr>
          <a:xfrm>
            <a:off x="3125238" y="425012"/>
            <a:ext cx="436320" cy="154080"/>
            <a:chOff x="3125238" y="425012"/>
            <a:chExt cx="436320" cy="15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8539AB1-DF4F-CDF3-E012-1FD0DABB8A66}"/>
                    </a:ext>
                  </a:extLst>
                </p14:cNvPr>
                <p14:cNvContentPartPr/>
                <p14:nvPr/>
              </p14:nvContentPartPr>
              <p14:xfrm>
                <a:off x="3125238" y="425012"/>
                <a:ext cx="402840" cy="986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8539AB1-DF4F-CDF3-E012-1FD0DABB8A66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116238" y="416012"/>
                  <a:ext cx="4204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6E7022E-F1EE-3CB8-415B-6A358999C821}"/>
                    </a:ext>
                  </a:extLst>
                </p14:cNvPr>
                <p14:cNvContentPartPr/>
                <p14:nvPr/>
              </p14:nvContentPartPr>
              <p14:xfrm>
                <a:off x="3475158" y="456692"/>
                <a:ext cx="86400" cy="1224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6E7022E-F1EE-3CB8-415B-6A358999C82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466518" y="447692"/>
                  <a:ext cx="10404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4D4711A9-186E-D640-5708-DF9A902E1979}"/>
              </a:ext>
            </a:extLst>
          </p:cNvPr>
          <p:cNvGrpSpPr/>
          <p:nvPr/>
        </p:nvGrpSpPr>
        <p:grpSpPr>
          <a:xfrm>
            <a:off x="5157798" y="5484092"/>
            <a:ext cx="979200" cy="173160"/>
            <a:chOff x="5157798" y="5484092"/>
            <a:chExt cx="979200" cy="17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E3BA6FF-7C83-4C71-BE85-6EFD53A237CB}"/>
                    </a:ext>
                  </a:extLst>
                </p14:cNvPr>
                <p14:cNvContentPartPr/>
                <p14:nvPr/>
              </p14:nvContentPartPr>
              <p14:xfrm>
                <a:off x="5157798" y="5513612"/>
                <a:ext cx="178920" cy="143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E3BA6FF-7C83-4C71-BE85-6EFD53A237CB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149158" y="5504612"/>
                  <a:ext cx="1965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ED4761A-2782-BB99-DF5A-17B54104B9ED}"/>
                    </a:ext>
                  </a:extLst>
                </p14:cNvPr>
                <p14:cNvContentPartPr/>
                <p14:nvPr/>
              </p14:nvContentPartPr>
              <p14:xfrm>
                <a:off x="5375598" y="5551772"/>
                <a:ext cx="141120" cy="96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ED4761A-2782-BB99-DF5A-17B54104B9ED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366958" y="5542772"/>
                  <a:ext cx="1587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8740BB4-9FEA-AFF7-9425-DE22222EE0CC}"/>
                    </a:ext>
                  </a:extLst>
                </p14:cNvPr>
                <p14:cNvContentPartPr/>
                <p14:nvPr/>
              </p14:nvContentPartPr>
              <p14:xfrm>
                <a:off x="5595198" y="5544212"/>
                <a:ext cx="15120" cy="90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8740BB4-9FEA-AFF7-9425-DE22222EE0C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586198" y="5535212"/>
                  <a:ext cx="327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6A03A0B-75C0-2E10-1EA6-49A9FF3AB9E6}"/>
                    </a:ext>
                  </a:extLst>
                </p14:cNvPr>
                <p14:cNvContentPartPr/>
                <p14:nvPr/>
              </p14:nvContentPartPr>
              <p14:xfrm>
                <a:off x="5575398" y="5484092"/>
                <a:ext cx="87120" cy="709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6A03A0B-75C0-2E10-1EA6-49A9FF3AB9E6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566398" y="5475092"/>
                  <a:ext cx="1047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BA9ED50-90A8-83C5-2491-ADFCA0FD93A1}"/>
                    </a:ext>
                  </a:extLst>
                </p14:cNvPr>
                <p14:cNvContentPartPr/>
                <p14:nvPr/>
              </p14:nvContentPartPr>
              <p14:xfrm>
                <a:off x="5644878" y="5500292"/>
                <a:ext cx="154800" cy="1339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BA9ED50-90A8-83C5-2491-ADFCA0FD93A1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635878" y="5491292"/>
                  <a:ext cx="172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99C6CA5-0050-BE8E-078B-A146CB3790E0}"/>
                    </a:ext>
                  </a:extLst>
                </p14:cNvPr>
                <p14:cNvContentPartPr/>
                <p14:nvPr/>
              </p14:nvContentPartPr>
              <p14:xfrm>
                <a:off x="5864118" y="5511812"/>
                <a:ext cx="91080" cy="892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99C6CA5-0050-BE8E-078B-A146CB3790E0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855478" y="5503172"/>
                  <a:ext cx="1087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52CDF34-CDC5-E5DB-F320-1F06AF06E59C}"/>
                    </a:ext>
                  </a:extLst>
                </p14:cNvPr>
                <p14:cNvContentPartPr/>
                <p14:nvPr/>
              </p14:nvContentPartPr>
              <p14:xfrm>
                <a:off x="5845398" y="5489132"/>
                <a:ext cx="191160" cy="183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52CDF34-CDC5-E5DB-F320-1F06AF06E59C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836758" y="5480132"/>
                  <a:ext cx="2088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35E33CA-79C9-48B1-AE43-BD0D4AEDD814}"/>
                    </a:ext>
                  </a:extLst>
                </p14:cNvPr>
                <p14:cNvContentPartPr/>
                <p14:nvPr/>
              </p14:nvContentPartPr>
              <p14:xfrm>
                <a:off x="6058878" y="5530172"/>
                <a:ext cx="78120" cy="590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35E33CA-79C9-48B1-AE43-BD0D4AEDD81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049878" y="5521172"/>
                  <a:ext cx="95760" cy="7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C2ECE805-E1BC-288E-CB1F-3F3C04701E4E}"/>
              </a:ext>
            </a:extLst>
          </p:cNvPr>
          <p:cNvGrpSpPr/>
          <p:nvPr/>
        </p:nvGrpSpPr>
        <p:grpSpPr>
          <a:xfrm>
            <a:off x="6364518" y="5387252"/>
            <a:ext cx="1196640" cy="245880"/>
            <a:chOff x="6364518" y="5387252"/>
            <a:chExt cx="1196640" cy="2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16C95DC-9443-C0C6-1614-59D5DF4D5162}"/>
                    </a:ext>
                  </a:extLst>
                </p14:cNvPr>
                <p14:cNvContentPartPr/>
                <p14:nvPr/>
              </p14:nvContentPartPr>
              <p14:xfrm>
                <a:off x="6372078" y="5490212"/>
                <a:ext cx="130320" cy="1155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16C95DC-9443-C0C6-1614-59D5DF4D5162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363438" y="5481212"/>
                  <a:ext cx="1479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337F79F-1746-1BEC-7E9F-D0720529DD69}"/>
                    </a:ext>
                  </a:extLst>
                </p14:cNvPr>
                <p14:cNvContentPartPr/>
                <p14:nvPr/>
              </p14:nvContentPartPr>
              <p14:xfrm>
                <a:off x="6364518" y="5570852"/>
                <a:ext cx="210600" cy="75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337F79F-1746-1BEC-7E9F-D0720529DD69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355878" y="5562212"/>
                  <a:ext cx="2282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F24F77E-18CC-8E36-8F40-D99FEEA206AA}"/>
                    </a:ext>
                  </a:extLst>
                </p14:cNvPr>
                <p14:cNvContentPartPr/>
                <p14:nvPr/>
              </p14:nvContentPartPr>
              <p14:xfrm>
                <a:off x="6805158" y="5520812"/>
                <a:ext cx="13320" cy="950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F24F77E-18CC-8E36-8F40-D99FEEA206A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796518" y="5511812"/>
                  <a:ext cx="309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6F1824E-DD01-D48F-3E35-7ADECE06E27D}"/>
                    </a:ext>
                  </a:extLst>
                </p14:cNvPr>
                <p14:cNvContentPartPr/>
                <p14:nvPr/>
              </p14:nvContentPartPr>
              <p14:xfrm>
                <a:off x="6784278" y="5472212"/>
                <a:ext cx="154800" cy="154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6F1824E-DD01-D48F-3E35-7ADECE06E27D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775278" y="5463212"/>
                  <a:ext cx="1724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348CBCA-8ABE-5EEA-4C98-86DF443552AA}"/>
                    </a:ext>
                  </a:extLst>
                </p14:cNvPr>
                <p14:cNvContentPartPr/>
                <p14:nvPr/>
              </p14:nvContentPartPr>
              <p14:xfrm>
                <a:off x="6814518" y="5542412"/>
                <a:ext cx="91800" cy="61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348CBCA-8ABE-5EEA-4C98-86DF443552AA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805878" y="5533412"/>
                  <a:ext cx="1094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E19C75D-477F-C13A-A7DA-1B843CC34490}"/>
                    </a:ext>
                  </a:extLst>
                </p14:cNvPr>
                <p14:cNvContentPartPr/>
                <p14:nvPr/>
              </p14:nvContentPartPr>
              <p14:xfrm>
                <a:off x="6683478" y="5387252"/>
                <a:ext cx="52560" cy="496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E19C75D-477F-C13A-A7DA-1B843CC34490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674478" y="5378612"/>
                  <a:ext cx="702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063B8F0-548A-ABF6-966E-5FDA5ACAA917}"/>
                    </a:ext>
                  </a:extLst>
                </p14:cNvPr>
                <p14:cNvContentPartPr/>
                <p14:nvPr/>
              </p14:nvContentPartPr>
              <p14:xfrm>
                <a:off x="6718398" y="5409932"/>
                <a:ext cx="63000" cy="414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063B8F0-548A-ABF6-966E-5FDA5ACAA917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709758" y="5401292"/>
                  <a:ext cx="806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F59FC05-9913-7139-74D6-7B03BA2CA22E}"/>
                    </a:ext>
                  </a:extLst>
                </p14:cNvPr>
                <p14:cNvContentPartPr/>
                <p14:nvPr/>
              </p14:nvContentPartPr>
              <p14:xfrm>
                <a:off x="6939438" y="5508932"/>
                <a:ext cx="133920" cy="964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F59FC05-9913-7139-74D6-7B03BA2CA22E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930798" y="5499932"/>
                  <a:ext cx="1515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18FF43C-8053-F630-A126-47BA47B92C71}"/>
                    </a:ext>
                  </a:extLst>
                </p14:cNvPr>
                <p14:cNvContentPartPr/>
                <p14:nvPr/>
              </p14:nvContentPartPr>
              <p14:xfrm>
                <a:off x="7142838" y="5522612"/>
                <a:ext cx="12240" cy="882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18FF43C-8053-F630-A126-47BA47B92C71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133838" y="5513612"/>
                  <a:ext cx="298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4FBA203-6F7B-6CCA-66D8-CAD3FC63EA22}"/>
                    </a:ext>
                  </a:extLst>
                </p14:cNvPr>
                <p14:cNvContentPartPr/>
                <p14:nvPr/>
              </p14:nvContentPartPr>
              <p14:xfrm>
                <a:off x="7123398" y="5475092"/>
                <a:ext cx="115200" cy="903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4FBA203-6F7B-6CCA-66D8-CAD3FC63EA2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114758" y="5466092"/>
                  <a:ext cx="1328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D3D360D-AE5C-ECAB-5174-7E0168CD1B57}"/>
                    </a:ext>
                  </a:extLst>
                </p14:cNvPr>
                <p14:cNvContentPartPr/>
                <p14:nvPr/>
              </p14:nvContentPartPr>
              <p14:xfrm>
                <a:off x="7302318" y="5517932"/>
                <a:ext cx="86760" cy="1152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D3D360D-AE5C-ECAB-5174-7E0168CD1B57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293318" y="5509292"/>
                  <a:ext cx="1044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6DAF530-DCCE-C672-E509-5C59EB7B1593}"/>
                    </a:ext>
                  </a:extLst>
                </p14:cNvPr>
                <p14:cNvContentPartPr/>
                <p14:nvPr/>
              </p14:nvContentPartPr>
              <p14:xfrm>
                <a:off x="7496358" y="5470772"/>
                <a:ext cx="18000" cy="414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6DAF530-DCCE-C672-E509-5C59EB7B1593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487358" y="5462132"/>
                  <a:ext cx="356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1B70521-4027-1191-4A71-D899D6FFFB5D}"/>
                    </a:ext>
                  </a:extLst>
                </p14:cNvPr>
                <p14:cNvContentPartPr/>
                <p14:nvPr/>
              </p14:nvContentPartPr>
              <p14:xfrm>
                <a:off x="7531998" y="5448092"/>
                <a:ext cx="29160" cy="630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1B70521-4027-1191-4A71-D899D6FFFB5D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522998" y="5439452"/>
                  <a:ext cx="46800" cy="8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88F5BB9D-FCF4-C623-F8FC-89BF828267D8}"/>
              </a:ext>
            </a:extLst>
          </p:cNvPr>
          <p:cNvGrpSpPr/>
          <p:nvPr/>
        </p:nvGrpSpPr>
        <p:grpSpPr>
          <a:xfrm>
            <a:off x="1234878" y="5856692"/>
            <a:ext cx="1442520" cy="164880"/>
            <a:chOff x="1234878" y="5856692"/>
            <a:chExt cx="1442520" cy="16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0F08502-AADC-44D6-5637-DE36A1774FBD}"/>
                    </a:ext>
                  </a:extLst>
                </p14:cNvPr>
                <p14:cNvContentPartPr/>
                <p14:nvPr/>
              </p14:nvContentPartPr>
              <p14:xfrm>
                <a:off x="1234878" y="5882252"/>
                <a:ext cx="186120" cy="1393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0F08502-AADC-44D6-5637-DE36A1774FBD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225878" y="5873612"/>
                  <a:ext cx="2037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C256443-238A-80C1-BCD8-222C4A18A2A1}"/>
                    </a:ext>
                  </a:extLst>
                </p14:cNvPr>
                <p14:cNvContentPartPr/>
                <p14:nvPr/>
              </p14:nvContentPartPr>
              <p14:xfrm>
                <a:off x="1508838" y="5900972"/>
                <a:ext cx="261360" cy="1058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C256443-238A-80C1-BCD8-222C4A18A2A1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500198" y="5891972"/>
                  <a:ext cx="2790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AE9EC6F-2C5D-A5E5-CEBD-B405ECB69D3F}"/>
                    </a:ext>
                  </a:extLst>
                </p14:cNvPr>
                <p14:cNvContentPartPr/>
                <p14:nvPr/>
              </p14:nvContentPartPr>
              <p14:xfrm>
                <a:off x="1637358" y="5875772"/>
                <a:ext cx="124560" cy="687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AE9EC6F-2C5D-A5E5-CEBD-B405ECB69D3F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628358" y="5867132"/>
                  <a:ext cx="1422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409BF3E-21F8-4EE1-45C4-6D418F736A05}"/>
                    </a:ext>
                  </a:extLst>
                </p14:cNvPr>
                <p14:cNvContentPartPr/>
                <p14:nvPr/>
              </p14:nvContentPartPr>
              <p14:xfrm>
                <a:off x="1805838" y="5902412"/>
                <a:ext cx="134280" cy="885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409BF3E-21F8-4EE1-45C4-6D418F736A05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797198" y="5893772"/>
                  <a:ext cx="1519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C8E9D02-4E7D-BAFA-1E18-BE372EAC548C}"/>
                    </a:ext>
                  </a:extLst>
                </p14:cNvPr>
                <p14:cNvContentPartPr/>
                <p14:nvPr/>
              </p14:nvContentPartPr>
              <p14:xfrm>
                <a:off x="1959198" y="5856692"/>
                <a:ext cx="143640" cy="1130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C8E9D02-4E7D-BAFA-1E18-BE372EAC548C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950558" y="5847692"/>
                  <a:ext cx="1612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24BF884-7096-7C4F-63C5-6B701B9BBC7F}"/>
                    </a:ext>
                  </a:extLst>
                </p14:cNvPr>
                <p14:cNvContentPartPr/>
                <p14:nvPr/>
              </p14:nvContentPartPr>
              <p14:xfrm>
                <a:off x="2088438" y="5862812"/>
                <a:ext cx="121320" cy="1220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24BF884-7096-7C4F-63C5-6B701B9BBC7F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2079438" y="5854172"/>
                  <a:ext cx="1389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C0CD20F-23F6-64C0-0FF6-E5AFC5990DB3}"/>
                    </a:ext>
                  </a:extLst>
                </p14:cNvPr>
                <p14:cNvContentPartPr/>
                <p14:nvPr/>
              </p14:nvContentPartPr>
              <p14:xfrm>
                <a:off x="2115438" y="5950292"/>
                <a:ext cx="116280" cy="50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C0CD20F-23F6-64C0-0FF6-E5AFC5990DB3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2106438" y="5941292"/>
                  <a:ext cx="1339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E90A56F-58C8-0AD6-6C10-3E1DC9ACA92B}"/>
                    </a:ext>
                  </a:extLst>
                </p14:cNvPr>
                <p14:cNvContentPartPr/>
                <p14:nvPr/>
              </p14:nvContentPartPr>
              <p14:xfrm>
                <a:off x="2252598" y="5874692"/>
                <a:ext cx="90360" cy="1062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E90A56F-58C8-0AD6-6C10-3E1DC9ACA92B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243598" y="5865692"/>
                  <a:ext cx="1080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1710152-6654-BF5A-35C6-2725B61EFA4C}"/>
                    </a:ext>
                  </a:extLst>
                </p14:cNvPr>
                <p14:cNvContentPartPr/>
                <p14:nvPr/>
              </p14:nvContentPartPr>
              <p14:xfrm>
                <a:off x="2398758" y="5872892"/>
                <a:ext cx="120240" cy="1216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1710152-6654-BF5A-35C6-2725B61EFA4C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2389758" y="5863892"/>
                  <a:ext cx="1378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75DB166-1C89-0002-D8B5-712023E59379}"/>
                    </a:ext>
                  </a:extLst>
                </p14:cNvPr>
                <p14:cNvContentPartPr/>
                <p14:nvPr/>
              </p14:nvContentPartPr>
              <p14:xfrm>
                <a:off x="2566518" y="5899532"/>
                <a:ext cx="110880" cy="810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75DB166-1C89-0002-D8B5-712023E59379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2557518" y="5890892"/>
                  <a:ext cx="128520" cy="9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AEDF3F10-67B2-9AE1-EF1D-3345C237BE15}"/>
              </a:ext>
            </a:extLst>
          </p:cNvPr>
          <p:cNvGrpSpPr/>
          <p:nvPr/>
        </p:nvGrpSpPr>
        <p:grpSpPr>
          <a:xfrm>
            <a:off x="3198318" y="5853452"/>
            <a:ext cx="572040" cy="120960"/>
            <a:chOff x="3198318" y="5853452"/>
            <a:chExt cx="572040" cy="12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FF2D6E0-C6BE-2F8D-D7F1-D04CEF34344E}"/>
                    </a:ext>
                  </a:extLst>
                </p14:cNvPr>
                <p14:cNvContentPartPr/>
                <p14:nvPr/>
              </p14:nvContentPartPr>
              <p14:xfrm>
                <a:off x="3198318" y="5864252"/>
                <a:ext cx="304920" cy="1101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FF2D6E0-C6BE-2F8D-D7F1-D04CEF34344E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189678" y="5855612"/>
                  <a:ext cx="3225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ED41597-A411-B2DE-19FF-68549ED0C81C}"/>
                    </a:ext>
                  </a:extLst>
                </p14:cNvPr>
                <p14:cNvContentPartPr/>
                <p14:nvPr/>
              </p14:nvContentPartPr>
              <p14:xfrm>
                <a:off x="3532758" y="5853452"/>
                <a:ext cx="237600" cy="1090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ED41597-A411-B2DE-19FF-68549ED0C81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524118" y="5844812"/>
                  <a:ext cx="25524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FF488E5D-109F-CC3A-01AF-77B148C2E4D6}"/>
              </a:ext>
            </a:extLst>
          </p:cNvPr>
          <p:cNvGrpSpPr/>
          <p:nvPr/>
        </p:nvGrpSpPr>
        <p:grpSpPr>
          <a:xfrm>
            <a:off x="2451318" y="637052"/>
            <a:ext cx="494640" cy="99000"/>
            <a:chOff x="2451318" y="637052"/>
            <a:chExt cx="494640" cy="9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D0F78D0-A7E7-9C8B-F768-7A75C27A6733}"/>
                    </a:ext>
                  </a:extLst>
                </p14:cNvPr>
                <p14:cNvContentPartPr/>
                <p14:nvPr/>
              </p14:nvContentPartPr>
              <p14:xfrm>
                <a:off x="2451318" y="637052"/>
                <a:ext cx="205560" cy="990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D0F78D0-A7E7-9C8B-F768-7A75C27A6733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2442318" y="628412"/>
                  <a:ext cx="2232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A09DBF0-30F1-E860-F6EF-AA8D9253B607}"/>
                    </a:ext>
                  </a:extLst>
                </p14:cNvPr>
                <p14:cNvContentPartPr/>
                <p14:nvPr/>
              </p14:nvContentPartPr>
              <p14:xfrm>
                <a:off x="2571198" y="707972"/>
                <a:ext cx="72360" cy="151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A09DBF0-30F1-E860-F6EF-AA8D9253B607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2562198" y="699332"/>
                  <a:ext cx="900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2CED4FE-883E-558A-4B19-B08D26D3CEF5}"/>
                    </a:ext>
                  </a:extLst>
                </p14:cNvPr>
                <p14:cNvContentPartPr/>
                <p14:nvPr/>
              </p14:nvContentPartPr>
              <p14:xfrm>
                <a:off x="2685678" y="658652"/>
                <a:ext cx="260280" cy="723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2CED4FE-883E-558A-4B19-B08D26D3CEF5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2677038" y="649652"/>
                  <a:ext cx="27792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0AF0DA08-F4B4-5770-4E4B-8A4DC67B701F}"/>
              </a:ext>
            </a:extLst>
          </p:cNvPr>
          <p:cNvGrpSpPr/>
          <p:nvPr/>
        </p:nvGrpSpPr>
        <p:grpSpPr>
          <a:xfrm>
            <a:off x="1887198" y="651092"/>
            <a:ext cx="379800" cy="95760"/>
            <a:chOff x="1887198" y="651092"/>
            <a:chExt cx="379800" cy="9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2965654-B706-EA3A-B7F5-784547F0912C}"/>
                    </a:ext>
                  </a:extLst>
                </p14:cNvPr>
                <p14:cNvContentPartPr/>
                <p14:nvPr/>
              </p14:nvContentPartPr>
              <p14:xfrm>
                <a:off x="2025438" y="651092"/>
                <a:ext cx="111960" cy="925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2965654-B706-EA3A-B7F5-784547F091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016438" y="642452"/>
                  <a:ext cx="1296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CC1D686-E0AB-F5DD-817D-688282E31BAD}"/>
                    </a:ext>
                  </a:extLst>
                </p14:cNvPr>
                <p14:cNvContentPartPr/>
                <p14:nvPr/>
              </p14:nvContentPartPr>
              <p14:xfrm>
                <a:off x="2062518" y="709772"/>
                <a:ext cx="75960" cy="162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CC1D686-E0AB-F5DD-817D-688282E31BAD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2053878" y="701132"/>
                  <a:ext cx="936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47ED29B-D845-A054-40F3-065FB6378161}"/>
                    </a:ext>
                  </a:extLst>
                </p14:cNvPr>
                <p14:cNvContentPartPr/>
                <p14:nvPr/>
              </p14:nvContentPartPr>
              <p14:xfrm>
                <a:off x="2131278" y="651092"/>
                <a:ext cx="135720" cy="756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47ED29B-D845-A054-40F3-065FB6378161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2122638" y="642452"/>
                  <a:ext cx="1533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34B2FE3-D47F-6EC8-D9EE-65D6D468BF4E}"/>
                    </a:ext>
                  </a:extLst>
                </p14:cNvPr>
                <p14:cNvContentPartPr/>
                <p14:nvPr/>
              </p14:nvContentPartPr>
              <p14:xfrm>
                <a:off x="1887198" y="660812"/>
                <a:ext cx="132480" cy="860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34B2FE3-D47F-6EC8-D9EE-65D6D468BF4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878198" y="651812"/>
                  <a:ext cx="150120" cy="10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6AC8F8D5-675F-20FF-9286-FB06D2C505A1}"/>
              </a:ext>
            </a:extLst>
          </p:cNvPr>
          <p:cNvGrpSpPr/>
          <p:nvPr/>
        </p:nvGrpSpPr>
        <p:grpSpPr>
          <a:xfrm>
            <a:off x="1937958" y="835052"/>
            <a:ext cx="906840" cy="147600"/>
            <a:chOff x="1937958" y="835052"/>
            <a:chExt cx="906840" cy="14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F3D6488-3A0F-BA2F-136E-C9D435BF5A15}"/>
                    </a:ext>
                  </a:extLst>
                </p14:cNvPr>
                <p14:cNvContentPartPr/>
                <p14:nvPr/>
              </p14:nvContentPartPr>
              <p14:xfrm>
                <a:off x="1954878" y="866372"/>
                <a:ext cx="97560" cy="1162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F3D6488-3A0F-BA2F-136E-C9D435BF5A15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946238" y="857732"/>
                  <a:ext cx="1152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58A1CEF-73D6-41D4-9D2E-0B30A5C13294}"/>
                    </a:ext>
                  </a:extLst>
                </p14:cNvPr>
                <p14:cNvContentPartPr/>
                <p14:nvPr/>
              </p14:nvContentPartPr>
              <p14:xfrm>
                <a:off x="1937958" y="929732"/>
                <a:ext cx="75960" cy="43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58A1CEF-73D6-41D4-9D2E-0B30A5C13294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929318" y="921092"/>
                  <a:ext cx="936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2733673-1329-2CB1-0A52-6DE5EF4130B8}"/>
                    </a:ext>
                  </a:extLst>
                </p14:cNvPr>
                <p14:cNvContentPartPr/>
                <p14:nvPr/>
              </p14:nvContentPartPr>
              <p14:xfrm>
                <a:off x="2061798" y="860612"/>
                <a:ext cx="123480" cy="1044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2733673-1329-2CB1-0A52-6DE5EF4130B8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2052798" y="851972"/>
                  <a:ext cx="1411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0CCA6058-621C-24CB-2C5D-07B16429C94A}"/>
                    </a:ext>
                  </a:extLst>
                </p14:cNvPr>
                <p14:cNvContentPartPr/>
                <p14:nvPr/>
              </p14:nvContentPartPr>
              <p14:xfrm>
                <a:off x="2227758" y="854492"/>
                <a:ext cx="170640" cy="1044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0CCA6058-621C-24CB-2C5D-07B16429C94A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219118" y="845492"/>
                  <a:ext cx="1882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D6E21E3-C89A-5650-FDF5-0EBF825AF3D3}"/>
                    </a:ext>
                  </a:extLst>
                </p14:cNvPr>
                <p14:cNvContentPartPr/>
                <p14:nvPr/>
              </p14:nvContentPartPr>
              <p14:xfrm>
                <a:off x="2462838" y="889412"/>
                <a:ext cx="55440" cy="504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D6E21E3-C89A-5650-FDF5-0EBF825AF3D3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454198" y="880412"/>
                  <a:ext cx="730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0527F01-E584-5AB9-2EFD-7FA27FF705CB}"/>
                    </a:ext>
                  </a:extLst>
                </p14:cNvPr>
                <p14:cNvContentPartPr/>
                <p14:nvPr/>
              </p14:nvContentPartPr>
              <p14:xfrm>
                <a:off x="2584158" y="866372"/>
                <a:ext cx="102240" cy="709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0527F01-E584-5AB9-2EFD-7FA27FF705C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2575158" y="857732"/>
                  <a:ext cx="1198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215F285-6B96-862E-AAD9-7CCB2F17E1A2}"/>
                    </a:ext>
                  </a:extLst>
                </p14:cNvPr>
                <p14:cNvContentPartPr/>
                <p14:nvPr/>
              </p14:nvContentPartPr>
              <p14:xfrm>
                <a:off x="2706198" y="835052"/>
                <a:ext cx="84600" cy="964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215F285-6B96-862E-AAD9-7CCB2F17E1A2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697558" y="826412"/>
                  <a:ext cx="1022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73C98AC3-B366-6CCE-CEE3-825DEA4C1F43}"/>
                    </a:ext>
                  </a:extLst>
                </p14:cNvPr>
                <p14:cNvContentPartPr/>
                <p14:nvPr/>
              </p14:nvContentPartPr>
              <p14:xfrm>
                <a:off x="2825718" y="872492"/>
                <a:ext cx="19080" cy="471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73C98AC3-B366-6CCE-CEE3-825DEA4C1F43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2816718" y="863852"/>
                  <a:ext cx="36720" cy="64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33465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37399E-3113-74B3-A00C-63385A09B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7560297" cy="519178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8FFD8BA-D1CA-94CF-F114-94B56D596B86}"/>
              </a:ext>
            </a:extLst>
          </p:cNvPr>
          <p:cNvGrpSpPr/>
          <p:nvPr/>
        </p:nvGrpSpPr>
        <p:grpSpPr>
          <a:xfrm>
            <a:off x="5417358" y="2015132"/>
            <a:ext cx="1075320" cy="89640"/>
            <a:chOff x="5417358" y="2015132"/>
            <a:chExt cx="1075320" cy="8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E9C1ADE-96F1-9F80-977E-072BC8652DE4}"/>
                    </a:ext>
                  </a:extLst>
                </p14:cNvPr>
                <p14:cNvContentPartPr/>
                <p14:nvPr/>
              </p14:nvContentPartPr>
              <p14:xfrm>
                <a:off x="5452278" y="2015132"/>
                <a:ext cx="962280" cy="241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E9C1ADE-96F1-9F80-977E-072BC8652DE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443278" y="2006492"/>
                  <a:ext cx="9799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2B9A705-4349-7FED-57B2-04F2DB3A0D0B}"/>
                    </a:ext>
                  </a:extLst>
                </p14:cNvPr>
                <p14:cNvContentPartPr/>
                <p14:nvPr/>
              </p14:nvContentPartPr>
              <p14:xfrm>
                <a:off x="5417358" y="2058332"/>
                <a:ext cx="923040" cy="27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2B9A705-4349-7FED-57B2-04F2DB3A0D0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08358" y="2049692"/>
                  <a:ext cx="9406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D3D7B33-8F48-7F95-788E-D41BE62F5DDF}"/>
                    </a:ext>
                  </a:extLst>
                </p14:cNvPr>
                <p14:cNvContentPartPr/>
                <p14:nvPr/>
              </p14:nvContentPartPr>
              <p14:xfrm>
                <a:off x="5607438" y="2075612"/>
                <a:ext cx="885240" cy="29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D3D7B33-8F48-7F95-788E-D41BE62F5DD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598438" y="2066612"/>
                  <a:ext cx="90288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565EBBA-1413-5F31-BBB0-2F62A83C33EE}"/>
              </a:ext>
            </a:extLst>
          </p:cNvPr>
          <p:cNvGrpSpPr/>
          <p:nvPr/>
        </p:nvGrpSpPr>
        <p:grpSpPr>
          <a:xfrm>
            <a:off x="6569358" y="4297172"/>
            <a:ext cx="225720" cy="216720"/>
            <a:chOff x="6569358" y="4297172"/>
            <a:chExt cx="225720" cy="21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29A7585-AA3C-07B4-2572-FA87652A44B4}"/>
                    </a:ext>
                  </a:extLst>
                </p14:cNvPr>
                <p14:cNvContentPartPr/>
                <p14:nvPr/>
              </p14:nvContentPartPr>
              <p14:xfrm>
                <a:off x="6569358" y="4297172"/>
                <a:ext cx="106200" cy="195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29A7585-AA3C-07B4-2572-FA87652A44B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60358" y="4288532"/>
                  <a:ext cx="1238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2683D1F-074D-5DF4-2010-57DB7CDB8C57}"/>
                    </a:ext>
                  </a:extLst>
                </p14:cNvPr>
                <p14:cNvContentPartPr/>
                <p14:nvPr/>
              </p14:nvContentPartPr>
              <p14:xfrm>
                <a:off x="6649638" y="4316972"/>
                <a:ext cx="145440" cy="196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2683D1F-074D-5DF4-2010-57DB7CDB8C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640638" y="4308332"/>
                  <a:ext cx="16308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71C9CC4-05CA-D4E5-0D02-F57CC71CAAB6}"/>
              </a:ext>
            </a:extLst>
          </p:cNvPr>
          <p:cNvGrpSpPr/>
          <p:nvPr/>
        </p:nvGrpSpPr>
        <p:grpSpPr>
          <a:xfrm>
            <a:off x="6515718" y="4601372"/>
            <a:ext cx="118440" cy="39600"/>
            <a:chOff x="6515718" y="4601372"/>
            <a:chExt cx="118440" cy="3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D1741B8-002B-3C7A-7784-784330539452}"/>
                    </a:ext>
                  </a:extLst>
                </p14:cNvPr>
                <p14:cNvContentPartPr/>
                <p14:nvPr/>
              </p14:nvContentPartPr>
              <p14:xfrm>
                <a:off x="6515718" y="4601372"/>
                <a:ext cx="5400" cy="1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D1741B8-002B-3C7A-7784-78433053945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507078" y="4592732"/>
                  <a:ext cx="2304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6BDA4C3-FC52-4EF1-9030-276EEC52A258}"/>
                    </a:ext>
                  </a:extLst>
                </p14:cNvPr>
                <p14:cNvContentPartPr/>
                <p14:nvPr/>
              </p14:nvContentPartPr>
              <p14:xfrm>
                <a:off x="6623718" y="4627292"/>
                <a:ext cx="10440" cy="13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6BDA4C3-FC52-4EF1-9030-276EEC52A25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615078" y="4618652"/>
                  <a:ext cx="280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0F5BA55-FFFE-6E5A-DAE9-B2EEC5A0DECB}"/>
                    </a:ext>
                  </a:extLst>
                </p14:cNvPr>
                <p14:cNvContentPartPr/>
                <p14:nvPr/>
              </p14:nvContentPartPr>
              <p14:xfrm>
                <a:off x="6538398" y="4613252"/>
                <a:ext cx="10800" cy="7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0F5BA55-FFFE-6E5A-DAE9-B2EEC5A0DEC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529398" y="4604252"/>
                  <a:ext cx="28440" cy="25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94891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585919-5092-FB15-0786-FE8193DD0B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7"/>
          <a:stretch/>
        </p:blipFill>
        <p:spPr>
          <a:xfrm>
            <a:off x="0" y="2177592"/>
            <a:ext cx="5974598" cy="32584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E985B6-2D76-C679-4443-5C332B8EF1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65"/>
          <a:stretch/>
        </p:blipFill>
        <p:spPr>
          <a:xfrm>
            <a:off x="5981162" y="2196445"/>
            <a:ext cx="6210838" cy="32094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50958B-7D1D-D307-A0FF-85FD8669B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834" y="85352"/>
            <a:ext cx="5669771" cy="8992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884A6A7-00F3-6353-BA5B-36753DA279B0}"/>
                  </a:ext>
                </a:extLst>
              </p14:cNvPr>
              <p14:cNvContentPartPr/>
              <p14:nvPr/>
            </p14:nvContentPartPr>
            <p14:xfrm>
              <a:off x="1974678" y="5765612"/>
              <a:ext cx="109440" cy="1742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884A6A7-00F3-6353-BA5B-36753DA279B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5678" y="5756612"/>
                <a:ext cx="1270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9D17EC4-AFEC-F3E8-65AF-CA643E7BB4DB}"/>
                  </a:ext>
                </a:extLst>
              </p14:cNvPr>
              <p14:cNvContentPartPr/>
              <p14:nvPr/>
            </p14:nvContentPartPr>
            <p14:xfrm>
              <a:off x="1383198" y="5793692"/>
              <a:ext cx="128880" cy="99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9D17EC4-AFEC-F3E8-65AF-CA643E7BB4D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74558" y="5784692"/>
                <a:ext cx="14652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D475FEB-32AD-6846-17C8-F1BCF1A5A64A}"/>
                  </a:ext>
                </a:extLst>
              </p14:cNvPr>
              <p14:cNvContentPartPr/>
              <p14:nvPr/>
            </p14:nvContentPartPr>
            <p14:xfrm>
              <a:off x="1544118" y="5807012"/>
              <a:ext cx="74880" cy="94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D475FEB-32AD-6846-17C8-F1BCF1A5A64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35478" y="5798012"/>
                <a:ext cx="9252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7B52D23-DDB6-A5C7-729E-2C8FF6D87BE3}"/>
                  </a:ext>
                </a:extLst>
              </p14:cNvPr>
              <p14:cNvContentPartPr/>
              <p14:nvPr/>
            </p14:nvContentPartPr>
            <p14:xfrm>
              <a:off x="1297878" y="5723492"/>
              <a:ext cx="387000" cy="2516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7B52D23-DDB6-A5C7-729E-2C8FF6D87BE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88878" y="5714852"/>
                <a:ext cx="40464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F30D3D6-0440-965D-0382-1F6DCE884030}"/>
                  </a:ext>
                </a:extLst>
              </p14:cNvPr>
              <p14:cNvContentPartPr/>
              <p14:nvPr/>
            </p14:nvContentPartPr>
            <p14:xfrm>
              <a:off x="1747158" y="5776052"/>
              <a:ext cx="156960" cy="154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F30D3D6-0440-965D-0382-1F6DCE88403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738158" y="5767052"/>
                <a:ext cx="174600" cy="17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12AF5B59-405B-0A37-D4A5-2EE7E1D1D838}"/>
              </a:ext>
            </a:extLst>
          </p:cNvPr>
          <p:cNvGrpSpPr/>
          <p:nvPr/>
        </p:nvGrpSpPr>
        <p:grpSpPr>
          <a:xfrm>
            <a:off x="1228398" y="6030932"/>
            <a:ext cx="826920" cy="301320"/>
            <a:chOff x="1228398" y="6030932"/>
            <a:chExt cx="826920" cy="30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E9A4FF8-FBDC-A7FE-4EA8-ED6F07A43713}"/>
                    </a:ext>
                  </a:extLst>
                </p14:cNvPr>
                <p14:cNvContentPartPr/>
                <p14:nvPr/>
              </p14:nvContentPartPr>
              <p14:xfrm>
                <a:off x="1345758" y="6171692"/>
                <a:ext cx="105480" cy="95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E9A4FF8-FBDC-A7FE-4EA8-ED6F07A4371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337118" y="6163052"/>
                  <a:ext cx="1231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13487D4-A85F-6E27-9D5E-C8A6ED41E50C}"/>
                    </a:ext>
                  </a:extLst>
                </p14:cNvPr>
                <p14:cNvContentPartPr/>
                <p14:nvPr/>
              </p14:nvContentPartPr>
              <p14:xfrm>
                <a:off x="1228398" y="6030932"/>
                <a:ext cx="408960" cy="301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13487D4-A85F-6E27-9D5E-C8A6ED41E50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19758" y="6022292"/>
                  <a:ext cx="4266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EE352B6-ED09-B7A9-C507-26551057DDF7}"/>
                    </a:ext>
                  </a:extLst>
                </p14:cNvPr>
                <p14:cNvContentPartPr/>
                <p14:nvPr/>
              </p14:nvContentPartPr>
              <p14:xfrm>
                <a:off x="1483998" y="6158732"/>
                <a:ext cx="64800" cy="100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EE352B6-ED09-B7A9-C507-26551057DDF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75358" y="6149732"/>
                  <a:ext cx="824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E0CBF07-5F3A-A180-3CAA-70118AF0DCA6}"/>
                    </a:ext>
                  </a:extLst>
                </p14:cNvPr>
                <p14:cNvContentPartPr/>
                <p14:nvPr/>
              </p14:nvContentPartPr>
              <p14:xfrm>
                <a:off x="1762998" y="6136052"/>
                <a:ext cx="62280" cy="90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E0CBF07-5F3A-A180-3CAA-70118AF0DCA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754358" y="6127412"/>
                  <a:ext cx="799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09DB04A-27F9-C39A-22D0-33423A439561}"/>
                    </a:ext>
                  </a:extLst>
                </p14:cNvPr>
                <p14:cNvContentPartPr/>
                <p14:nvPr/>
              </p14:nvContentPartPr>
              <p14:xfrm>
                <a:off x="1803318" y="6111212"/>
                <a:ext cx="86400" cy="164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09DB04A-27F9-C39A-22D0-33423A43956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794678" y="6102212"/>
                  <a:ext cx="1040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5A4CC14-E72D-0780-7020-E56D551B683A}"/>
                    </a:ext>
                  </a:extLst>
                </p14:cNvPr>
                <p14:cNvContentPartPr/>
                <p14:nvPr/>
              </p14:nvContentPartPr>
              <p14:xfrm>
                <a:off x="1893678" y="6142172"/>
                <a:ext cx="360" cy="1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5A4CC14-E72D-0780-7020-E56D551B683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884678" y="6133172"/>
                  <a:ext cx="180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C8F8988-B3FD-49AB-D681-246A0C20028E}"/>
                    </a:ext>
                  </a:extLst>
                </p14:cNvPr>
                <p14:cNvContentPartPr/>
                <p14:nvPr/>
              </p14:nvContentPartPr>
              <p14:xfrm>
                <a:off x="1984758" y="6183572"/>
                <a:ext cx="3240" cy="69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C8F8988-B3FD-49AB-D681-246A0C20028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976118" y="6174932"/>
                  <a:ext cx="208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88D1017-8219-F2ED-58F4-C017A3D2DA7B}"/>
                    </a:ext>
                  </a:extLst>
                </p14:cNvPr>
                <p14:cNvContentPartPr/>
                <p14:nvPr/>
              </p14:nvContentPartPr>
              <p14:xfrm>
                <a:off x="1935078" y="6136052"/>
                <a:ext cx="120240" cy="23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88D1017-8219-F2ED-58F4-C017A3D2DA7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926078" y="6127412"/>
                  <a:ext cx="137880" cy="4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B0B9540-01FF-0683-DEEC-C4B83042A3D7}"/>
                  </a:ext>
                </a:extLst>
              </p14:cNvPr>
              <p14:cNvContentPartPr/>
              <p14:nvPr/>
            </p14:nvContentPartPr>
            <p14:xfrm>
              <a:off x="2340798" y="6149012"/>
              <a:ext cx="186840" cy="990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B0B9540-01FF-0683-DEEC-C4B83042A3D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332158" y="6140012"/>
                <a:ext cx="204480" cy="11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81F43395-766D-5512-5031-DC11AE14451A}"/>
              </a:ext>
            </a:extLst>
          </p:cNvPr>
          <p:cNvGrpSpPr/>
          <p:nvPr/>
        </p:nvGrpSpPr>
        <p:grpSpPr>
          <a:xfrm>
            <a:off x="2847318" y="6084572"/>
            <a:ext cx="752400" cy="164520"/>
            <a:chOff x="2847318" y="6084572"/>
            <a:chExt cx="75240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159A587-6995-AB49-F990-D90C76913D7B}"/>
                    </a:ext>
                  </a:extLst>
                </p14:cNvPr>
                <p14:cNvContentPartPr/>
                <p14:nvPr/>
              </p14:nvContentPartPr>
              <p14:xfrm>
                <a:off x="2847318" y="6127052"/>
                <a:ext cx="131400" cy="102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159A587-6995-AB49-F990-D90C76913D7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838678" y="6118412"/>
                  <a:ext cx="1490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3C1DA5F-5E57-4C8A-004F-D6A4274CB119}"/>
                    </a:ext>
                  </a:extLst>
                </p14:cNvPr>
                <p14:cNvContentPartPr/>
                <p14:nvPr/>
              </p14:nvContentPartPr>
              <p14:xfrm>
                <a:off x="2994198" y="6127412"/>
                <a:ext cx="19080" cy="87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3C1DA5F-5E57-4C8A-004F-D6A4274CB11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985198" y="6118772"/>
                  <a:ext cx="367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A322177-CCCD-C5E9-FCEE-B5D024EC9544}"/>
                    </a:ext>
                  </a:extLst>
                </p14:cNvPr>
                <p14:cNvContentPartPr/>
                <p14:nvPr/>
              </p14:nvContentPartPr>
              <p14:xfrm>
                <a:off x="2995278" y="6115172"/>
                <a:ext cx="79200" cy="133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A322177-CCCD-C5E9-FCEE-B5D024EC954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986638" y="6106172"/>
                  <a:ext cx="968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69452D4-41E1-034C-1EC6-BB807997FC6D}"/>
                    </a:ext>
                  </a:extLst>
                </p14:cNvPr>
                <p14:cNvContentPartPr/>
                <p14:nvPr/>
              </p14:nvContentPartPr>
              <p14:xfrm>
                <a:off x="3362118" y="6137132"/>
                <a:ext cx="237600" cy="91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69452D4-41E1-034C-1EC6-BB807997FC6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353118" y="6128492"/>
                  <a:ext cx="2552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4D2621C-F33A-D8B3-507C-1E55C1CCA88C}"/>
                    </a:ext>
                  </a:extLst>
                </p14:cNvPr>
                <p14:cNvContentPartPr/>
                <p14:nvPr/>
              </p14:nvContentPartPr>
              <p14:xfrm>
                <a:off x="3524838" y="6084572"/>
                <a:ext cx="64440" cy="651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4D2621C-F33A-D8B3-507C-1E55C1CCA88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516198" y="6075572"/>
                  <a:ext cx="820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71CC94E-6F3D-1F64-8748-D9996F85C121}"/>
                    </a:ext>
                  </a:extLst>
                </p14:cNvPr>
                <p14:cNvContentPartPr/>
                <p14:nvPr/>
              </p14:nvContentPartPr>
              <p14:xfrm>
                <a:off x="3110478" y="6139652"/>
                <a:ext cx="7920" cy="77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71CC94E-6F3D-1F64-8748-D9996F85C12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101838" y="6131012"/>
                  <a:ext cx="255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5BC85BD-C274-96BD-9D2E-63A50083B1DE}"/>
                    </a:ext>
                  </a:extLst>
                </p14:cNvPr>
                <p14:cNvContentPartPr/>
                <p14:nvPr/>
              </p14:nvContentPartPr>
              <p14:xfrm>
                <a:off x="3108678" y="6086732"/>
                <a:ext cx="183600" cy="136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5BC85BD-C274-96BD-9D2E-63A50083B1D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099678" y="6078092"/>
                  <a:ext cx="20124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96350C8-4009-60E7-6F04-B0D57FE35F1E}"/>
              </a:ext>
            </a:extLst>
          </p:cNvPr>
          <p:cNvGrpSpPr/>
          <p:nvPr/>
        </p:nvGrpSpPr>
        <p:grpSpPr>
          <a:xfrm>
            <a:off x="7613358" y="5628452"/>
            <a:ext cx="1474560" cy="330120"/>
            <a:chOff x="7613358" y="5628452"/>
            <a:chExt cx="1474560" cy="33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E6A679D-CC44-964F-A34E-1658B68CE146}"/>
                    </a:ext>
                  </a:extLst>
                </p14:cNvPr>
                <p14:cNvContentPartPr/>
                <p14:nvPr/>
              </p14:nvContentPartPr>
              <p14:xfrm>
                <a:off x="7722438" y="5788652"/>
                <a:ext cx="106560" cy="86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E6A679D-CC44-964F-A34E-1658B68CE14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713798" y="5779652"/>
                  <a:ext cx="1242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8414F5D-D2F3-4D3E-C5F8-0ACBBE0D87A4}"/>
                    </a:ext>
                  </a:extLst>
                </p14:cNvPr>
                <p14:cNvContentPartPr/>
                <p14:nvPr/>
              </p14:nvContentPartPr>
              <p14:xfrm>
                <a:off x="7877598" y="5783972"/>
                <a:ext cx="62640" cy="90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8414F5D-D2F3-4D3E-C5F8-0ACBBE0D87A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868958" y="5775332"/>
                  <a:ext cx="802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0550CA2-D19B-11F4-F99B-CD7750A4239B}"/>
                    </a:ext>
                  </a:extLst>
                </p14:cNvPr>
                <p14:cNvContentPartPr/>
                <p14:nvPr/>
              </p14:nvContentPartPr>
              <p14:xfrm>
                <a:off x="7613358" y="5628452"/>
                <a:ext cx="374760" cy="3301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0550CA2-D19B-11F4-F99B-CD7750A4239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604358" y="5619812"/>
                  <a:ext cx="39240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568BB9A-8862-2A39-2301-16C0DA6A27DB}"/>
                    </a:ext>
                  </a:extLst>
                </p14:cNvPr>
                <p14:cNvContentPartPr/>
                <p14:nvPr/>
              </p14:nvContentPartPr>
              <p14:xfrm>
                <a:off x="8137878" y="5765252"/>
                <a:ext cx="258480" cy="115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568BB9A-8862-2A39-2301-16C0DA6A27D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129238" y="5756252"/>
                  <a:ext cx="276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7F8E12D-800A-8FD6-C98C-768E736DEEF6}"/>
                    </a:ext>
                  </a:extLst>
                </p14:cNvPr>
                <p14:cNvContentPartPr/>
                <p14:nvPr/>
              </p14:nvContentPartPr>
              <p14:xfrm>
                <a:off x="8344518" y="5762732"/>
                <a:ext cx="100440" cy="864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7F8E12D-800A-8FD6-C98C-768E736DEEF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335878" y="5753732"/>
                  <a:ext cx="1180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FBB3AA5-5398-24C6-C953-9A4824EC9666}"/>
                    </a:ext>
                  </a:extLst>
                </p14:cNvPr>
                <p14:cNvContentPartPr/>
                <p14:nvPr/>
              </p14:nvContentPartPr>
              <p14:xfrm>
                <a:off x="8500758" y="5787932"/>
                <a:ext cx="32040" cy="79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FBB3AA5-5398-24C6-C953-9A4824EC966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492118" y="5779292"/>
                  <a:ext cx="496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7D1EC45-D97B-0D35-A7AD-54CB603F4F5A}"/>
                    </a:ext>
                  </a:extLst>
                </p14:cNvPr>
                <p14:cNvContentPartPr/>
                <p14:nvPr/>
              </p14:nvContentPartPr>
              <p14:xfrm>
                <a:off x="8454678" y="5757692"/>
                <a:ext cx="288720" cy="126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7D1EC45-D97B-0D35-A7AD-54CB603F4F5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445678" y="5748692"/>
                  <a:ext cx="3063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7DFDE29-8E72-D1D4-BCE7-F5CF2EC1B601}"/>
                    </a:ext>
                  </a:extLst>
                </p14:cNvPr>
                <p14:cNvContentPartPr/>
                <p14:nvPr/>
              </p14:nvContentPartPr>
              <p14:xfrm>
                <a:off x="8610198" y="5744732"/>
                <a:ext cx="120240" cy="79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7DFDE29-8E72-D1D4-BCE7-F5CF2EC1B60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601558" y="5736092"/>
                  <a:ext cx="1378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409FC2C-016C-9E0A-BF27-1E2A52AB954F}"/>
                    </a:ext>
                  </a:extLst>
                </p14:cNvPr>
                <p14:cNvContentPartPr/>
                <p14:nvPr/>
              </p14:nvContentPartPr>
              <p14:xfrm>
                <a:off x="8812878" y="5790452"/>
                <a:ext cx="5760" cy="86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409FC2C-016C-9E0A-BF27-1E2A52AB954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803878" y="5781452"/>
                  <a:ext cx="234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208C699-3E70-F616-E015-F33173DA846B}"/>
                    </a:ext>
                  </a:extLst>
                </p14:cNvPr>
                <p14:cNvContentPartPr/>
                <p14:nvPr/>
              </p14:nvContentPartPr>
              <p14:xfrm>
                <a:off x="8793798" y="5737172"/>
                <a:ext cx="91080" cy="71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208C699-3E70-F616-E015-F33173DA846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785158" y="5728172"/>
                  <a:ext cx="1087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43062A4-A4D2-9BB9-7FF1-21D2C6ACD148}"/>
                    </a:ext>
                  </a:extLst>
                </p14:cNvPr>
                <p14:cNvContentPartPr/>
                <p14:nvPr/>
              </p14:nvContentPartPr>
              <p14:xfrm>
                <a:off x="8874798" y="5767412"/>
                <a:ext cx="82440" cy="968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43062A4-A4D2-9BB9-7FF1-21D2C6ACD14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865798" y="5758412"/>
                  <a:ext cx="1000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C69B16F-4ED7-AF26-F27C-DA7D6E528B1F}"/>
                    </a:ext>
                  </a:extLst>
                </p14:cNvPr>
                <p14:cNvContentPartPr/>
                <p14:nvPr/>
              </p14:nvContentPartPr>
              <p14:xfrm>
                <a:off x="8889918" y="5834732"/>
                <a:ext cx="83520" cy="136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C69B16F-4ED7-AF26-F27C-DA7D6E528B1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881278" y="5826092"/>
                  <a:ext cx="1011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E4D40C0-668F-5B52-F9F4-D16C22E1C71F}"/>
                    </a:ext>
                  </a:extLst>
                </p14:cNvPr>
                <p14:cNvContentPartPr/>
                <p14:nvPr/>
              </p14:nvContentPartPr>
              <p14:xfrm>
                <a:off x="8965518" y="5742572"/>
                <a:ext cx="122400" cy="1285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E4D40C0-668F-5B52-F9F4-D16C22E1C71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956518" y="5733572"/>
                  <a:ext cx="140040" cy="14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F831A95-FA5B-C40B-8997-58A4AB8F61CB}"/>
                  </a:ext>
                </a:extLst>
              </p14:cNvPr>
              <p14:cNvContentPartPr/>
              <p14:nvPr/>
            </p14:nvContentPartPr>
            <p14:xfrm>
              <a:off x="10245878" y="746165"/>
              <a:ext cx="34920" cy="109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F831A95-FA5B-C40B-8997-58A4AB8F61CB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0237238" y="737165"/>
                <a:ext cx="525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63C40D7-6445-561A-9B23-15E2C359F455}"/>
                  </a:ext>
                </a:extLst>
              </p14:cNvPr>
              <p14:cNvContentPartPr/>
              <p14:nvPr/>
            </p14:nvContentPartPr>
            <p14:xfrm>
              <a:off x="10245878" y="713405"/>
              <a:ext cx="426600" cy="186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63C40D7-6445-561A-9B23-15E2C359F455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0236878" y="704405"/>
                <a:ext cx="44424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E28F0FF-2214-EDB2-6BB5-89BEC4D8E7E1}"/>
                  </a:ext>
                </a:extLst>
              </p14:cNvPr>
              <p14:cNvContentPartPr/>
              <p14:nvPr/>
            </p14:nvContentPartPr>
            <p14:xfrm>
              <a:off x="10701638" y="784685"/>
              <a:ext cx="77760" cy="68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E28F0FF-2214-EDB2-6BB5-89BEC4D8E7E1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0692638" y="776045"/>
                <a:ext cx="9540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AF3BDF6-8FE2-EF70-B78E-ACFEF5B3B44A}"/>
                  </a:ext>
                </a:extLst>
              </p14:cNvPr>
              <p14:cNvContentPartPr/>
              <p14:nvPr/>
            </p14:nvContentPartPr>
            <p14:xfrm>
              <a:off x="10823678" y="760565"/>
              <a:ext cx="127080" cy="1206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AF3BDF6-8FE2-EF70-B78E-ACFEF5B3B44A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0814678" y="751565"/>
                <a:ext cx="14472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2E5F267-382B-1C14-2ECE-1EFFAA2A1418}"/>
                  </a:ext>
                </a:extLst>
              </p14:cNvPr>
              <p14:cNvContentPartPr/>
              <p14:nvPr/>
            </p14:nvContentPartPr>
            <p14:xfrm>
              <a:off x="10976318" y="668765"/>
              <a:ext cx="56520" cy="482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2E5F267-382B-1C14-2ECE-1EFFAA2A1418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0967318" y="660125"/>
                <a:ext cx="7416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F0684D6-9240-75D7-D230-CE846825B39C}"/>
                  </a:ext>
                </a:extLst>
              </p14:cNvPr>
              <p14:cNvContentPartPr/>
              <p14:nvPr/>
            </p14:nvContentPartPr>
            <p14:xfrm>
              <a:off x="11051198" y="663725"/>
              <a:ext cx="30240" cy="66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F0684D6-9240-75D7-D230-CE846825B39C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1042198" y="654725"/>
                <a:ext cx="4788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8DFEEFC-3E1D-63FE-EAA2-F1B945FCB73D}"/>
                  </a:ext>
                </a:extLst>
              </p14:cNvPr>
              <p14:cNvContentPartPr/>
              <p14:nvPr/>
            </p14:nvContentPartPr>
            <p14:xfrm>
              <a:off x="10064078" y="620165"/>
              <a:ext cx="87120" cy="77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8DFEEFC-3E1D-63FE-EAA2-F1B945FCB73D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0055078" y="611525"/>
                <a:ext cx="10476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3D0F494-08AE-E102-9F75-21BE168939CD}"/>
                  </a:ext>
                </a:extLst>
              </p14:cNvPr>
              <p14:cNvContentPartPr/>
              <p14:nvPr/>
            </p14:nvContentPartPr>
            <p14:xfrm>
              <a:off x="10129958" y="651845"/>
              <a:ext cx="52560" cy="45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3D0F494-08AE-E102-9F75-21BE168939CD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0121318" y="643205"/>
                <a:ext cx="7020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1A58851-C652-46E6-475A-85B8B590B3ED}"/>
                  </a:ext>
                </a:extLst>
              </p14:cNvPr>
              <p14:cNvContentPartPr/>
              <p14:nvPr/>
            </p14:nvContentPartPr>
            <p14:xfrm>
              <a:off x="11262878" y="782525"/>
              <a:ext cx="169560" cy="248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1A58851-C652-46E6-475A-85B8B590B3ED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1254238" y="773525"/>
                <a:ext cx="18720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623519E-2AB5-9C4B-D34D-A9FD1590E563}"/>
                  </a:ext>
                </a:extLst>
              </p14:cNvPr>
              <p14:cNvContentPartPr/>
              <p14:nvPr/>
            </p14:nvContentPartPr>
            <p14:xfrm>
              <a:off x="11247758" y="844805"/>
              <a:ext cx="180000" cy="79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623519E-2AB5-9C4B-D34D-A9FD1590E563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1238758" y="836165"/>
                <a:ext cx="19764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4047DB9-A0F4-9E42-E22F-A6F8247DF16B}"/>
                  </a:ext>
                </a:extLst>
              </p14:cNvPr>
              <p14:cNvContentPartPr/>
              <p14:nvPr/>
            </p14:nvContentPartPr>
            <p14:xfrm>
              <a:off x="10492478" y="1061165"/>
              <a:ext cx="248040" cy="90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4047DB9-A0F4-9E42-E22F-A6F8247DF16B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0483838" y="1052165"/>
                <a:ext cx="26568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9A89F16-6BBE-C03C-241A-E605B66FA930}"/>
                  </a:ext>
                </a:extLst>
              </p14:cNvPr>
              <p14:cNvContentPartPr/>
              <p14:nvPr/>
            </p14:nvContentPartPr>
            <p14:xfrm>
              <a:off x="10780838" y="1067645"/>
              <a:ext cx="127080" cy="914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9A89F16-6BBE-C03C-241A-E605B66FA930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0772198" y="1058645"/>
                <a:ext cx="14472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437E03D-BFDA-BB6E-3329-5FBADD460784}"/>
                  </a:ext>
                </a:extLst>
              </p14:cNvPr>
              <p14:cNvContentPartPr/>
              <p14:nvPr/>
            </p14:nvContentPartPr>
            <p14:xfrm>
              <a:off x="10967318" y="1068005"/>
              <a:ext cx="18360" cy="781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437E03D-BFDA-BB6E-3329-5FBADD460784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10958678" y="1059005"/>
                <a:ext cx="3600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A004890-90B1-B1A7-8240-59833E1B5270}"/>
                  </a:ext>
                </a:extLst>
              </p14:cNvPr>
              <p14:cNvContentPartPr/>
              <p14:nvPr/>
            </p14:nvContentPartPr>
            <p14:xfrm>
              <a:off x="10945358" y="1047485"/>
              <a:ext cx="108000" cy="57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A004890-90B1-B1A7-8240-59833E1B5270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0936358" y="1038485"/>
                <a:ext cx="12564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9CE57319-32BA-35BC-7364-C10E4F6BB4CB}"/>
                  </a:ext>
                </a:extLst>
              </p14:cNvPr>
              <p14:cNvContentPartPr/>
              <p14:nvPr/>
            </p14:nvContentPartPr>
            <p14:xfrm>
              <a:off x="11081078" y="1045325"/>
              <a:ext cx="256680" cy="1018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9CE57319-32BA-35BC-7364-C10E4F6BB4CB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1072078" y="1036325"/>
                <a:ext cx="27432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4C67535-FB73-3F42-02BF-8D8EB2D8EEAF}"/>
                  </a:ext>
                </a:extLst>
              </p14:cNvPr>
              <p14:cNvContentPartPr/>
              <p14:nvPr/>
            </p14:nvContentPartPr>
            <p14:xfrm>
              <a:off x="11249558" y="1029845"/>
              <a:ext cx="63720" cy="27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4C67535-FB73-3F42-02BF-8D8EB2D8EEAF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1240558" y="1021205"/>
                <a:ext cx="8136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E1E0BCA-A861-8AAD-C84F-DFEE74480909}"/>
                  </a:ext>
                </a:extLst>
              </p14:cNvPr>
              <p14:cNvContentPartPr/>
              <p14:nvPr/>
            </p14:nvContentPartPr>
            <p14:xfrm>
              <a:off x="11234438" y="1075925"/>
              <a:ext cx="210960" cy="554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E1E0BCA-A861-8AAD-C84F-DFEE74480909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1225438" y="1067285"/>
                <a:ext cx="22860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27228D3-2B6D-76AD-51A0-0619E43159CF}"/>
                  </a:ext>
                </a:extLst>
              </p14:cNvPr>
              <p14:cNvContentPartPr/>
              <p14:nvPr/>
            </p14:nvContentPartPr>
            <p14:xfrm>
              <a:off x="11382398" y="1038125"/>
              <a:ext cx="219240" cy="90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27228D3-2B6D-76AD-51A0-0619E43159CF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11373398" y="1029125"/>
                <a:ext cx="23688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4C4F5D66-8CF5-320A-A386-603F35C881C6}"/>
                  </a:ext>
                </a:extLst>
              </p14:cNvPr>
              <p14:cNvContentPartPr/>
              <p14:nvPr/>
            </p14:nvContentPartPr>
            <p14:xfrm>
              <a:off x="11627558" y="1047485"/>
              <a:ext cx="111600" cy="698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4C4F5D66-8CF5-320A-A386-603F35C881C6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11618558" y="1038845"/>
                <a:ext cx="129240" cy="8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C71C8630-95EB-6647-A463-83C64B4AF5AB}"/>
              </a:ext>
            </a:extLst>
          </p:cNvPr>
          <p:cNvGrpSpPr/>
          <p:nvPr/>
        </p:nvGrpSpPr>
        <p:grpSpPr>
          <a:xfrm>
            <a:off x="10679118" y="299732"/>
            <a:ext cx="722880" cy="186480"/>
            <a:chOff x="10679118" y="299732"/>
            <a:chExt cx="722880" cy="18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790A30C-EAD7-396F-DA88-AF991441D2F6}"/>
                    </a:ext>
                  </a:extLst>
                </p14:cNvPr>
                <p14:cNvContentPartPr/>
                <p14:nvPr/>
              </p14:nvContentPartPr>
              <p14:xfrm>
                <a:off x="10679118" y="340772"/>
                <a:ext cx="233640" cy="75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790A30C-EAD7-396F-DA88-AF991441D2F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670118" y="331772"/>
                  <a:ext cx="2512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149AA10-0218-CEEC-2994-4AAD76289D2B}"/>
                    </a:ext>
                  </a:extLst>
                </p14:cNvPr>
                <p14:cNvContentPartPr/>
                <p14:nvPr/>
              </p14:nvContentPartPr>
              <p14:xfrm>
                <a:off x="10872078" y="339692"/>
                <a:ext cx="94680" cy="70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149AA10-0218-CEEC-2994-4AAD76289D2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863438" y="331052"/>
                  <a:ext cx="1123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54C2BF7-56AD-6E54-C563-48684A7A6B10}"/>
                    </a:ext>
                  </a:extLst>
                </p14:cNvPr>
                <p14:cNvContentPartPr/>
                <p14:nvPr/>
              </p14:nvContentPartPr>
              <p14:xfrm>
                <a:off x="11005998" y="308372"/>
                <a:ext cx="36000" cy="96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54C2BF7-56AD-6E54-C563-48684A7A6B1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996998" y="299732"/>
                  <a:ext cx="536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D844E52-098E-D44D-4BEA-4A22944E0CEC}"/>
                    </a:ext>
                  </a:extLst>
                </p14:cNvPr>
                <p14:cNvContentPartPr/>
                <p14:nvPr/>
              </p14:nvContentPartPr>
              <p14:xfrm>
                <a:off x="10963878" y="299732"/>
                <a:ext cx="140760" cy="5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D844E52-098E-D44D-4BEA-4A22944E0CE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954878" y="290732"/>
                  <a:ext cx="1584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5A0AFF1-2D3C-FA2C-B7BC-113FD65C3AA6}"/>
                    </a:ext>
                  </a:extLst>
                </p14:cNvPr>
                <p14:cNvContentPartPr/>
                <p14:nvPr/>
              </p14:nvContentPartPr>
              <p14:xfrm>
                <a:off x="11136678" y="315212"/>
                <a:ext cx="170280" cy="126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5A0AFF1-2D3C-FA2C-B7BC-113FD65C3AA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1127678" y="306572"/>
                  <a:ext cx="1879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E436685-00A6-3EA7-2F32-21279D75DD7E}"/>
                    </a:ext>
                  </a:extLst>
                </p14:cNvPr>
                <p14:cNvContentPartPr/>
                <p14:nvPr/>
              </p14:nvContentPartPr>
              <p14:xfrm>
                <a:off x="10778118" y="464612"/>
                <a:ext cx="476640" cy="216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E436685-00A6-3EA7-2F32-21279D75DD7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769478" y="455972"/>
                  <a:ext cx="4942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C0DE590-AAAD-31F8-0739-98FA8EB2ED4B}"/>
                    </a:ext>
                  </a:extLst>
                </p14:cNvPr>
                <p14:cNvContentPartPr/>
                <p14:nvPr/>
              </p14:nvContentPartPr>
              <p14:xfrm>
                <a:off x="11382198" y="353012"/>
                <a:ext cx="19800" cy="320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C0DE590-AAAD-31F8-0739-98FA8EB2ED4B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1373198" y="344012"/>
                  <a:ext cx="374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485B753-5084-F1D4-6CB7-8FA05FE1C122}"/>
                    </a:ext>
                  </a:extLst>
                </p14:cNvPr>
                <p14:cNvContentPartPr/>
                <p14:nvPr/>
              </p14:nvContentPartPr>
              <p14:xfrm>
                <a:off x="11393718" y="410252"/>
                <a:ext cx="2160" cy="338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485B753-5084-F1D4-6CB7-8FA05FE1C12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1385078" y="401612"/>
                  <a:ext cx="19800" cy="51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71009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A811A6-4BB5-7E54-7AA4-C323023639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385"/>
          <a:stretch/>
        </p:blipFill>
        <p:spPr>
          <a:xfrm>
            <a:off x="0" y="0"/>
            <a:ext cx="6151506" cy="31862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8D93E7-914C-BA44-11DF-30E8B74DF0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40" y="3186378"/>
            <a:ext cx="5752915" cy="31625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319915-2291-A552-F5ED-30275E63D3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8" b="77634"/>
          <a:stretch/>
        </p:blipFill>
        <p:spPr>
          <a:xfrm>
            <a:off x="6102417" y="2322594"/>
            <a:ext cx="3465789" cy="57143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9EE6D08-936C-4814-DBF9-B83C4BEF8F3E}"/>
              </a:ext>
            </a:extLst>
          </p:cNvPr>
          <p:cNvGrpSpPr/>
          <p:nvPr/>
        </p:nvGrpSpPr>
        <p:grpSpPr>
          <a:xfrm>
            <a:off x="8536113" y="129052"/>
            <a:ext cx="1889640" cy="438840"/>
            <a:chOff x="6188838" y="185612"/>
            <a:chExt cx="188964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3E99A4D-2430-8D2E-09E5-84CB01E3446A}"/>
                    </a:ext>
                  </a:extLst>
                </p14:cNvPr>
                <p14:cNvContentPartPr/>
                <p14:nvPr/>
              </p14:nvContentPartPr>
              <p14:xfrm>
                <a:off x="6758358" y="236372"/>
                <a:ext cx="205200" cy="93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3E99A4D-2430-8D2E-09E5-84CB01E3446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49358" y="227732"/>
                  <a:ext cx="2228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E4A2D7B-86F2-083B-B812-497941FE692C}"/>
                    </a:ext>
                  </a:extLst>
                </p14:cNvPr>
                <p14:cNvContentPartPr/>
                <p14:nvPr/>
              </p14:nvContentPartPr>
              <p14:xfrm>
                <a:off x="7006398" y="199652"/>
                <a:ext cx="33840" cy="91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E4A2D7B-86F2-083B-B812-497941FE692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97758" y="191012"/>
                  <a:ext cx="514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5C2E0B5-3785-F8DA-8C8C-FBD868AF4C95}"/>
                    </a:ext>
                  </a:extLst>
                </p14:cNvPr>
                <p14:cNvContentPartPr/>
                <p14:nvPr/>
              </p14:nvContentPartPr>
              <p14:xfrm>
                <a:off x="6962478" y="185612"/>
                <a:ext cx="111960" cy="16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5C2E0B5-3785-F8DA-8C8C-FBD868AF4C9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953838" y="176972"/>
                  <a:ext cx="1296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3CCA7EC-BB6D-ED0C-CDD5-B067D78C50FA}"/>
                    </a:ext>
                  </a:extLst>
                </p14:cNvPr>
                <p14:cNvContentPartPr/>
                <p14:nvPr/>
              </p14:nvContentPartPr>
              <p14:xfrm>
                <a:off x="7098198" y="188492"/>
                <a:ext cx="106920" cy="104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3CCA7EC-BB6D-ED0C-CDD5-B067D78C50F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089558" y="179852"/>
                  <a:ext cx="1245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2C34B7A-2244-30DE-365F-6479250EC93E}"/>
                    </a:ext>
                  </a:extLst>
                </p14:cNvPr>
                <p14:cNvContentPartPr/>
                <p14:nvPr/>
              </p14:nvContentPartPr>
              <p14:xfrm>
                <a:off x="6765918" y="330692"/>
                <a:ext cx="531000" cy="40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2C34B7A-2244-30DE-365F-6479250EC93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757278" y="322052"/>
                  <a:ext cx="5486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EEDE2BB-0A9E-F0C2-E6F0-7CC6F6EBB105}"/>
                    </a:ext>
                  </a:extLst>
                </p14:cNvPr>
                <p14:cNvContentPartPr/>
                <p14:nvPr/>
              </p14:nvContentPartPr>
              <p14:xfrm>
                <a:off x="6188838" y="509612"/>
                <a:ext cx="133920" cy="114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EEDE2BB-0A9E-F0C2-E6F0-7CC6F6EBB10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179838" y="500972"/>
                  <a:ext cx="1515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EFFD939-58F5-C8DC-898F-DA3EB26CC32E}"/>
                    </a:ext>
                  </a:extLst>
                </p14:cNvPr>
                <p14:cNvContentPartPr/>
                <p14:nvPr/>
              </p14:nvContentPartPr>
              <p14:xfrm>
                <a:off x="6365598" y="509252"/>
                <a:ext cx="18360" cy="105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EFFD939-58F5-C8DC-898F-DA3EB26CC32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356958" y="500252"/>
                  <a:ext cx="360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5EE589B-9EDD-8C98-F5BD-E44BE0D4FDBA}"/>
                    </a:ext>
                  </a:extLst>
                </p14:cNvPr>
                <p14:cNvContentPartPr/>
                <p14:nvPr/>
              </p14:nvContentPartPr>
              <p14:xfrm>
                <a:off x="6366678" y="463892"/>
                <a:ext cx="119520" cy="91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5EE589B-9EDD-8C98-F5BD-E44BE0D4FDB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357678" y="455252"/>
                  <a:ext cx="1371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8683705-06C9-D4E9-BC7F-503D4416DFDC}"/>
                    </a:ext>
                  </a:extLst>
                </p14:cNvPr>
                <p14:cNvContentPartPr/>
                <p14:nvPr/>
              </p14:nvContentPartPr>
              <p14:xfrm>
                <a:off x="6540918" y="493772"/>
                <a:ext cx="178200" cy="103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8683705-06C9-D4E9-BC7F-503D4416DFD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531918" y="484772"/>
                  <a:ext cx="1958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A7F095F-F88D-79FA-FDB5-D1D1093EEAB9}"/>
                    </a:ext>
                  </a:extLst>
                </p14:cNvPr>
                <p14:cNvContentPartPr/>
                <p14:nvPr/>
              </p14:nvContentPartPr>
              <p14:xfrm>
                <a:off x="7215918" y="426092"/>
                <a:ext cx="84600" cy="33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A7F095F-F88D-79FA-FDB5-D1D1093EEAB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207278" y="417452"/>
                  <a:ext cx="1022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49A4874-8D2A-DB35-3C69-17131B1BA704}"/>
                    </a:ext>
                  </a:extLst>
                </p14:cNvPr>
                <p14:cNvContentPartPr/>
                <p14:nvPr/>
              </p14:nvContentPartPr>
              <p14:xfrm>
                <a:off x="7473678" y="458492"/>
                <a:ext cx="604800" cy="120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49A4874-8D2A-DB35-3C69-17131B1BA70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464678" y="449492"/>
                  <a:ext cx="62244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2F69B58-8DDD-74E3-32B1-A2AFEC635C44}"/>
              </a:ext>
            </a:extLst>
          </p:cNvPr>
          <p:cNvGrpSpPr/>
          <p:nvPr/>
        </p:nvGrpSpPr>
        <p:grpSpPr>
          <a:xfrm>
            <a:off x="8895330" y="757812"/>
            <a:ext cx="96840" cy="87480"/>
            <a:chOff x="6548055" y="814372"/>
            <a:chExt cx="96840" cy="8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C4076E1-4511-FD8D-9194-E0B0A2D82FD6}"/>
                    </a:ext>
                  </a:extLst>
                </p14:cNvPr>
                <p14:cNvContentPartPr/>
                <p14:nvPr/>
              </p14:nvContentPartPr>
              <p14:xfrm>
                <a:off x="6554175" y="814372"/>
                <a:ext cx="75240" cy="87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C4076E1-4511-FD8D-9194-E0B0A2D82FD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545175" y="805372"/>
                  <a:ext cx="928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D1D02A3-9743-26E0-8D8E-9734918FF253}"/>
                    </a:ext>
                  </a:extLst>
                </p14:cNvPr>
                <p14:cNvContentPartPr/>
                <p14:nvPr/>
              </p14:nvContentPartPr>
              <p14:xfrm>
                <a:off x="6548055" y="821932"/>
                <a:ext cx="96840" cy="73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D1D02A3-9743-26E0-8D8E-9734918FF25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539415" y="812932"/>
                  <a:ext cx="114480" cy="9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BBB8955-6965-337B-6859-926DEB3C17F5}"/>
              </a:ext>
            </a:extLst>
          </p:cNvPr>
          <p:cNvGrpSpPr/>
          <p:nvPr/>
        </p:nvGrpSpPr>
        <p:grpSpPr>
          <a:xfrm>
            <a:off x="9413073" y="416332"/>
            <a:ext cx="110520" cy="126360"/>
            <a:chOff x="7065798" y="472892"/>
            <a:chExt cx="110520" cy="12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2457EB5-B63B-2B39-2B69-151FFBAFBA9D}"/>
                    </a:ext>
                  </a:extLst>
                </p14:cNvPr>
                <p14:cNvContentPartPr/>
                <p14:nvPr/>
              </p14:nvContentPartPr>
              <p14:xfrm>
                <a:off x="7065798" y="480452"/>
                <a:ext cx="64800" cy="118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2457EB5-B63B-2B39-2B69-151FFBAFBA9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057158" y="471812"/>
                  <a:ext cx="824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043EF27-238C-C024-BE4E-A5ECC0F3059D}"/>
                    </a:ext>
                  </a:extLst>
                </p14:cNvPr>
                <p14:cNvContentPartPr/>
                <p14:nvPr/>
              </p14:nvContentPartPr>
              <p14:xfrm>
                <a:off x="7077678" y="472892"/>
                <a:ext cx="98640" cy="63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043EF27-238C-C024-BE4E-A5ECC0F3059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069038" y="464252"/>
                  <a:ext cx="116280" cy="8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DF07DCA-4EB1-A003-02A1-5DCF78867E03}"/>
              </a:ext>
            </a:extLst>
          </p:cNvPr>
          <p:cNvGrpSpPr/>
          <p:nvPr/>
        </p:nvGrpSpPr>
        <p:grpSpPr>
          <a:xfrm>
            <a:off x="9405810" y="690852"/>
            <a:ext cx="324000" cy="149760"/>
            <a:chOff x="7058535" y="747412"/>
            <a:chExt cx="324000" cy="14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E38BBDF-DEF5-1CB8-1AD3-C1C14BFC150B}"/>
                    </a:ext>
                  </a:extLst>
                </p14:cNvPr>
                <p14:cNvContentPartPr/>
                <p14:nvPr/>
              </p14:nvContentPartPr>
              <p14:xfrm>
                <a:off x="7058535" y="754252"/>
                <a:ext cx="131400" cy="142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E38BBDF-DEF5-1CB8-1AD3-C1C14BFC150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049535" y="745612"/>
                  <a:ext cx="149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D75FEA9-E99E-8D2B-39B8-320781F0D009}"/>
                    </a:ext>
                  </a:extLst>
                </p14:cNvPr>
                <p14:cNvContentPartPr/>
                <p14:nvPr/>
              </p14:nvContentPartPr>
              <p14:xfrm>
                <a:off x="7243935" y="747412"/>
                <a:ext cx="138600" cy="118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D75FEA9-E99E-8D2B-39B8-320781F0D00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235295" y="738772"/>
                  <a:ext cx="156240" cy="13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4858D11-C58F-41EF-6281-C80E592EE8BF}"/>
              </a:ext>
            </a:extLst>
          </p:cNvPr>
          <p:cNvGrpSpPr/>
          <p:nvPr/>
        </p:nvGrpSpPr>
        <p:grpSpPr>
          <a:xfrm>
            <a:off x="3362838" y="2016572"/>
            <a:ext cx="2435400" cy="722880"/>
            <a:chOff x="3362838" y="2016572"/>
            <a:chExt cx="2435400" cy="72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9A6A3CD-7B2A-B41F-0805-1A8FF4A27E69}"/>
                    </a:ext>
                  </a:extLst>
                </p14:cNvPr>
                <p14:cNvContentPartPr/>
                <p14:nvPr/>
              </p14:nvContentPartPr>
              <p14:xfrm>
                <a:off x="4277958" y="2369732"/>
                <a:ext cx="208080" cy="369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9A6A3CD-7B2A-B41F-0805-1A8FF4A27E6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269318" y="2361092"/>
                  <a:ext cx="22572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E6759D3-8BD9-403B-B409-8AA6DD0DD7F6}"/>
                    </a:ext>
                  </a:extLst>
                </p14:cNvPr>
                <p14:cNvContentPartPr/>
                <p14:nvPr/>
              </p14:nvContentPartPr>
              <p14:xfrm>
                <a:off x="4252038" y="2648372"/>
                <a:ext cx="107640" cy="78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E6759D3-8BD9-403B-B409-8AA6DD0DD7F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243038" y="2639372"/>
                  <a:ext cx="1252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8117136-4465-DCCF-DBCD-9E09BABF530B}"/>
                    </a:ext>
                  </a:extLst>
                </p14:cNvPr>
                <p14:cNvContentPartPr/>
                <p14:nvPr/>
              </p14:nvContentPartPr>
              <p14:xfrm>
                <a:off x="4548318" y="2240492"/>
                <a:ext cx="105840" cy="87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8117136-4465-DCCF-DBCD-9E09BABF530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539318" y="2231492"/>
                  <a:ext cx="1234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57DBFCF-3996-1CEB-F1A3-EC5FB83FD3ED}"/>
                    </a:ext>
                  </a:extLst>
                </p14:cNvPr>
                <p14:cNvContentPartPr/>
                <p14:nvPr/>
              </p14:nvContentPartPr>
              <p14:xfrm>
                <a:off x="4668198" y="2288372"/>
                <a:ext cx="86400" cy="35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57DBFCF-3996-1CEB-F1A3-EC5FB83FD3E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659558" y="2279732"/>
                  <a:ext cx="1040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2569960-FEAC-2CAB-4FF0-B4CD960EFEE7}"/>
                    </a:ext>
                  </a:extLst>
                </p14:cNvPr>
                <p14:cNvContentPartPr/>
                <p14:nvPr/>
              </p14:nvContentPartPr>
              <p14:xfrm>
                <a:off x="4679358" y="2221772"/>
                <a:ext cx="83880" cy="40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2569960-FEAC-2CAB-4FF0-B4CD960EFEE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670718" y="2213132"/>
                  <a:ext cx="1015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8DD4131-7CD0-4A9A-D7D0-B7E5F033044C}"/>
                    </a:ext>
                  </a:extLst>
                </p14:cNvPr>
                <p14:cNvContentPartPr/>
                <p14:nvPr/>
              </p14:nvContentPartPr>
              <p14:xfrm>
                <a:off x="4544718" y="2264612"/>
                <a:ext cx="34200" cy="712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8DD4131-7CD0-4A9A-D7D0-B7E5F033044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536078" y="2255612"/>
                  <a:ext cx="518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3E16FA-C67D-81E3-F796-5B392C5FFD5C}"/>
                    </a:ext>
                  </a:extLst>
                </p14:cNvPr>
                <p14:cNvContentPartPr/>
                <p14:nvPr/>
              </p14:nvContentPartPr>
              <p14:xfrm>
                <a:off x="4808958" y="2240852"/>
                <a:ext cx="82080" cy="74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3E16FA-C67D-81E3-F796-5B392C5FFD5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799958" y="2232212"/>
                  <a:ext cx="997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6BDEFCE-05A1-FC18-11BC-8BA2F5B3D86D}"/>
                    </a:ext>
                  </a:extLst>
                </p14:cNvPr>
                <p14:cNvContentPartPr/>
                <p14:nvPr/>
              </p14:nvContentPartPr>
              <p14:xfrm>
                <a:off x="4942158" y="2230052"/>
                <a:ext cx="14400" cy="77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6BDEFCE-05A1-FC18-11BC-8BA2F5B3D86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933158" y="2221052"/>
                  <a:ext cx="320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A421A7F-0A29-FB29-AE36-91699EAB5C52}"/>
                    </a:ext>
                  </a:extLst>
                </p14:cNvPr>
                <p14:cNvContentPartPr/>
                <p14:nvPr/>
              </p14:nvContentPartPr>
              <p14:xfrm>
                <a:off x="5019918" y="2232212"/>
                <a:ext cx="58320" cy="75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A421A7F-0A29-FB29-AE36-91699EAB5C5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010918" y="2223212"/>
                  <a:ext cx="759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82559F3-707D-A072-0B9C-F2C9834A52E8}"/>
                    </a:ext>
                  </a:extLst>
                </p14:cNvPr>
                <p14:cNvContentPartPr/>
                <p14:nvPr/>
              </p14:nvContentPartPr>
              <p14:xfrm>
                <a:off x="4766118" y="2415452"/>
                <a:ext cx="13320" cy="651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82559F3-707D-A072-0B9C-F2C9834A52E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757118" y="2406812"/>
                  <a:ext cx="309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2A8EFA3-2C8A-0FCF-09EE-7A689CE83C4D}"/>
                    </a:ext>
                  </a:extLst>
                </p14:cNvPr>
                <p14:cNvContentPartPr/>
                <p14:nvPr/>
              </p14:nvContentPartPr>
              <p14:xfrm>
                <a:off x="4757118" y="2374052"/>
                <a:ext cx="59760" cy="514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2A8EFA3-2C8A-0FCF-09EE-7A689CE83C4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748118" y="2365412"/>
                  <a:ext cx="774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C951EF0-F92B-D45D-3089-A29D562338B7}"/>
                    </a:ext>
                  </a:extLst>
                </p14:cNvPr>
                <p14:cNvContentPartPr/>
                <p14:nvPr/>
              </p14:nvContentPartPr>
              <p14:xfrm>
                <a:off x="4830198" y="2381612"/>
                <a:ext cx="197640" cy="87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C951EF0-F92B-D45D-3089-A29D562338B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821558" y="2372612"/>
                  <a:ext cx="2152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49BD0FF-47CF-A30F-52F7-7545DDC6727F}"/>
                    </a:ext>
                  </a:extLst>
                </p14:cNvPr>
                <p14:cNvContentPartPr/>
                <p14:nvPr/>
              </p14:nvContentPartPr>
              <p14:xfrm>
                <a:off x="4956198" y="2363972"/>
                <a:ext cx="69120" cy="53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49BD0FF-47CF-A30F-52F7-7545DDC6727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947198" y="2355332"/>
                  <a:ext cx="867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BA6FF03-34E7-2D59-A22D-C13228AC71E1}"/>
                    </a:ext>
                  </a:extLst>
                </p14:cNvPr>
                <p14:cNvContentPartPr/>
                <p14:nvPr/>
              </p14:nvContentPartPr>
              <p14:xfrm>
                <a:off x="5067438" y="2372252"/>
                <a:ext cx="179280" cy="97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BA6FF03-34E7-2D59-A22D-C13228AC71E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058438" y="2363252"/>
                  <a:ext cx="1969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C217935-843C-6BA6-D655-3F068A6B3B39}"/>
                    </a:ext>
                  </a:extLst>
                </p14:cNvPr>
                <p14:cNvContentPartPr/>
                <p14:nvPr/>
              </p14:nvContentPartPr>
              <p14:xfrm>
                <a:off x="5275518" y="2372612"/>
                <a:ext cx="176040" cy="87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C217935-843C-6BA6-D655-3F068A6B3B3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266878" y="2363612"/>
                  <a:ext cx="1936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AD1C2B1-7A92-7CAD-D998-C4B3018C1C19}"/>
                    </a:ext>
                  </a:extLst>
                </p14:cNvPr>
                <p14:cNvContentPartPr/>
                <p14:nvPr/>
              </p14:nvContentPartPr>
              <p14:xfrm>
                <a:off x="5368038" y="2351732"/>
                <a:ext cx="78120" cy="52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AD1C2B1-7A92-7CAD-D998-C4B3018C1C1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359398" y="2342732"/>
                  <a:ext cx="957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A6E00A6-B468-B5B8-A936-E9F0FC2F1306}"/>
                    </a:ext>
                  </a:extLst>
                </p14:cNvPr>
                <p14:cNvContentPartPr/>
                <p14:nvPr/>
              </p14:nvContentPartPr>
              <p14:xfrm>
                <a:off x="5467398" y="2388812"/>
                <a:ext cx="126000" cy="69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A6E00A6-B468-B5B8-A936-E9F0FC2F130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458758" y="2380172"/>
                  <a:ext cx="1436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CACB103-C6F5-BE07-62F2-6860FB249ECA}"/>
                    </a:ext>
                  </a:extLst>
                </p14:cNvPr>
                <p14:cNvContentPartPr/>
                <p14:nvPr/>
              </p14:nvContentPartPr>
              <p14:xfrm>
                <a:off x="5608878" y="2346332"/>
                <a:ext cx="189360" cy="81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CACB103-C6F5-BE07-62F2-6860FB249EC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600238" y="2337332"/>
                  <a:ext cx="2070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E0B8F7C-6487-825D-65F2-D96AED969AB2}"/>
                    </a:ext>
                  </a:extLst>
                </p14:cNvPr>
                <p14:cNvContentPartPr/>
                <p14:nvPr/>
              </p14:nvContentPartPr>
              <p14:xfrm>
                <a:off x="5731638" y="2331212"/>
                <a:ext cx="38160" cy="38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E0B8F7C-6487-825D-65F2-D96AED969AB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722638" y="2322212"/>
                  <a:ext cx="558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E9B9F1D-4010-DD9C-5C2F-1DDFD22D0957}"/>
                    </a:ext>
                  </a:extLst>
                </p14:cNvPr>
                <p14:cNvContentPartPr/>
                <p14:nvPr/>
              </p14:nvContentPartPr>
              <p14:xfrm>
                <a:off x="3508998" y="2314292"/>
                <a:ext cx="74520" cy="360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E9B9F1D-4010-DD9C-5C2F-1DDFD22D095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500358" y="2305292"/>
                  <a:ext cx="9216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CE061B8-3EA6-5899-0347-828AC41E8AE5}"/>
                    </a:ext>
                  </a:extLst>
                </p14:cNvPr>
                <p14:cNvContentPartPr/>
                <p14:nvPr/>
              </p14:nvContentPartPr>
              <p14:xfrm>
                <a:off x="3494238" y="2597972"/>
                <a:ext cx="112320" cy="109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CE061B8-3EA6-5899-0347-828AC41E8AE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485598" y="2589332"/>
                  <a:ext cx="1299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A8719E4-4719-0D82-E1E3-68F352B9B596}"/>
                    </a:ext>
                  </a:extLst>
                </p14:cNvPr>
                <p14:cNvContentPartPr/>
                <p14:nvPr/>
              </p14:nvContentPartPr>
              <p14:xfrm>
                <a:off x="3362838" y="2146172"/>
                <a:ext cx="107280" cy="88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A8719E4-4719-0D82-E1E3-68F352B9B59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354198" y="2137532"/>
                  <a:ext cx="1249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4766FC0-690D-343B-DB65-E32EDCB6A96B}"/>
                    </a:ext>
                  </a:extLst>
                </p14:cNvPr>
                <p14:cNvContentPartPr/>
                <p14:nvPr/>
              </p14:nvContentPartPr>
              <p14:xfrm>
                <a:off x="3493878" y="2147612"/>
                <a:ext cx="75960" cy="356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4766FC0-690D-343B-DB65-E32EDCB6A96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484878" y="2138612"/>
                  <a:ext cx="936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9A65918-FEF8-9E58-A889-6092EE5EFDA8}"/>
                    </a:ext>
                  </a:extLst>
                </p14:cNvPr>
                <p14:cNvContentPartPr/>
                <p14:nvPr/>
              </p14:nvContentPartPr>
              <p14:xfrm>
                <a:off x="3485598" y="2075612"/>
                <a:ext cx="73080" cy="590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9A65918-FEF8-9E58-A889-6092EE5EFDA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476958" y="2066612"/>
                  <a:ext cx="907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F818E4B-8204-474D-4C93-DC525660A54B}"/>
                    </a:ext>
                  </a:extLst>
                </p14:cNvPr>
                <p14:cNvContentPartPr/>
                <p14:nvPr/>
              </p14:nvContentPartPr>
              <p14:xfrm>
                <a:off x="3570558" y="2066612"/>
                <a:ext cx="130680" cy="83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F818E4B-8204-474D-4C93-DC525660A54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561558" y="2057972"/>
                  <a:ext cx="1483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2B664A-D007-CDB9-4D7C-147257DB9E56}"/>
                    </a:ext>
                  </a:extLst>
                </p14:cNvPr>
                <p14:cNvContentPartPr/>
                <p14:nvPr/>
              </p14:nvContentPartPr>
              <p14:xfrm>
                <a:off x="3742638" y="2044652"/>
                <a:ext cx="90360" cy="71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2B664A-D007-CDB9-4D7C-147257DB9E5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733638" y="2035652"/>
                  <a:ext cx="1080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1E9F266-D3ED-67FB-EA17-9E3DCBAC3BDC}"/>
                    </a:ext>
                  </a:extLst>
                </p14:cNvPr>
                <p14:cNvContentPartPr/>
                <p14:nvPr/>
              </p14:nvContentPartPr>
              <p14:xfrm>
                <a:off x="3655878" y="2177852"/>
                <a:ext cx="77040" cy="864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1E9F266-D3ED-67FB-EA17-9E3DCBAC3BD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647238" y="2169212"/>
                  <a:ext cx="946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CB479FC-835C-B6E0-1616-4000BE937894}"/>
                    </a:ext>
                  </a:extLst>
                </p14:cNvPr>
                <p14:cNvContentPartPr/>
                <p14:nvPr/>
              </p14:nvContentPartPr>
              <p14:xfrm>
                <a:off x="3650118" y="2177492"/>
                <a:ext cx="138600" cy="698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CB479FC-835C-B6E0-1616-4000BE937894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641118" y="2168492"/>
                  <a:ext cx="1562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6A50FD9-DE76-966B-BF63-FE67CA33538F}"/>
                    </a:ext>
                  </a:extLst>
                </p14:cNvPr>
                <p14:cNvContentPartPr/>
                <p14:nvPr/>
              </p14:nvContentPartPr>
              <p14:xfrm>
                <a:off x="3740838" y="2144012"/>
                <a:ext cx="124920" cy="69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6A50FD9-DE76-966B-BF63-FE67CA33538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731838" y="2135012"/>
                  <a:ext cx="1425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8FAECCE-0781-2A8A-2C17-5AC099D435F9}"/>
                    </a:ext>
                  </a:extLst>
                </p14:cNvPr>
                <p14:cNvContentPartPr/>
                <p14:nvPr/>
              </p14:nvContentPartPr>
              <p14:xfrm>
                <a:off x="3876558" y="2118092"/>
                <a:ext cx="97560" cy="864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8FAECCE-0781-2A8A-2C17-5AC099D435F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867558" y="2109452"/>
                  <a:ext cx="1152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7C9E75D-C928-FFC6-1382-806A829F3B1A}"/>
                    </a:ext>
                  </a:extLst>
                </p14:cNvPr>
                <p14:cNvContentPartPr/>
                <p14:nvPr/>
              </p14:nvContentPartPr>
              <p14:xfrm>
                <a:off x="4011558" y="2096132"/>
                <a:ext cx="53640" cy="81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7C9E75D-C928-FFC6-1382-806A829F3B1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002558" y="2087492"/>
                  <a:ext cx="712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5A32A7C-D43C-9D9A-5DAD-75A0D0A5AA8C}"/>
                    </a:ext>
                  </a:extLst>
                </p14:cNvPr>
                <p14:cNvContentPartPr/>
                <p14:nvPr/>
              </p14:nvContentPartPr>
              <p14:xfrm>
                <a:off x="4083198" y="2087492"/>
                <a:ext cx="99360" cy="550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5A32A7C-D43C-9D9A-5DAD-75A0D0A5AA8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074198" y="2078492"/>
                  <a:ext cx="1170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116A894-61BE-B1D2-2B15-2B859116663B}"/>
                    </a:ext>
                  </a:extLst>
                </p14:cNvPr>
                <p14:cNvContentPartPr/>
                <p14:nvPr/>
              </p14:nvContentPartPr>
              <p14:xfrm>
                <a:off x="4199118" y="2075252"/>
                <a:ext cx="70200" cy="435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116A894-61BE-B1D2-2B15-2B859116663B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190118" y="2066612"/>
                  <a:ext cx="878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C53D931-43EA-0A74-F25A-246BCC51A7BA}"/>
                    </a:ext>
                  </a:extLst>
                </p14:cNvPr>
                <p14:cNvContentPartPr/>
                <p14:nvPr/>
              </p14:nvContentPartPr>
              <p14:xfrm>
                <a:off x="4179678" y="2016572"/>
                <a:ext cx="88560" cy="54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C53D931-43EA-0A74-F25A-246BCC51A7B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170678" y="2007572"/>
                  <a:ext cx="10620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A02BF85-77A4-8838-9F91-BC36DCBDB91D}"/>
                  </a:ext>
                </a:extLst>
              </p14:cNvPr>
              <p14:cNvContentPartPr/>
              <p14:nvPr/>
            </p14:nvContentPartPr>
            <p14:xfrm>
              <a:off x="1976118" y="1902812"/>
              <a:ext cx="486000" cy="20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A02BF85-77A4-8838-9F91-BC36DCBDB91D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1958478" y="1867172"/>
                <a:ext cx="52164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BFBAD4F-64DB-F18D-F9BB-E44721D43007}"/>
                  </a:ext>
                </a:extLst>
              </p14:cNvPr>
              <p14:cNvContentPartPr/>
              <p14:nvPr/>
            </p14:nvContentPartPr>
            <p14:xfrm>
              <a:off x="594438" y="2547212"/>
              <a:ext cx="849600" cy="13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BFBAD4F-64DB-F18D-F9BB-E44721D43007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576798" y="2511212"/>
                <a:ext cx="8852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7A3E897-A1A2-7221-A164-E6F394DB4D40}"/>
                  </a:ext>
                </a:extLst>
              </p14:cNvPr>
              <p14:cNvContentPartPr/>
              <p14:nvPr/>
            </p14:nvContentPartPr>
            <p14:xfrm>
              <a:off x="609558" y="5356485"/>
              <a:ext cx="812520" cy="31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7A3E897-A1A2-7221-A164-E6F394DB4D40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591918" y="5320485"/>
                <a:ext cx="848160" cy="10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531A5811-C8EA-4280-E7BE-85200B3724A3}"/>
              </a:ext>
            </a:extLst>
          </p:cNvPr>
          <p:cNvGrpSpPr/>
          <p:nvPr/>
        </p:nvGrpSpPr>
        <p:grpSpPr>
          <a:xfrm>
            <a:off x="4281558" y="3073172"/>
            <a:ext cx="1309680" cy="190440"/>
            <a:chOff x="4281558" y="3073172"/>
            <a:chExt cx="1309680" cy="19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C4B0440-C9DB-17E7-0622-27E4074C4C86}"/>
                    </a:ext>
                  </a:extLst>
                </p14:cNvPr>
                <p14:cNvContentPartPr/>
                <p14:nvPr/>
              </p14:nvContentPartPr>
              <p14:xfrm>
                <a:off x="4281558" y="3073172"/>
                <a:ext cx="1309680" cy="190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C4B0440-C9DB-17E7-0622-27E4074C4C8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272558" y="3064172"/>
                  <a:ext cx="13273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1D4FE02-5342-339D-700E-7D05C3FA3603}"/>
                    </a:ext>
                  </a:extLst>
                </p14:cNvPr>
                <p14:cNvContentPartPr/>
                <p14:nvPr/>
              </p14:nvContentPartPr>
              <p14:xfrm>
                <a:off x="5297838" y="3208892"/>
                <a:ext cx="46080" cy="7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1D4FE02-5342-339D-700E-7D05C3FA360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289198" y="3200252"/>
                  <a:ext cx="63720" cy="2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86078DD3-3F2B-1264-04DA-0D8E23DFAD4F}"/>
                  </a:ext>
                </a:extLst>
              </p14:cNvPr>
              <p14:cNvContentPartPr/>
              <p14:nvPr/>
            </p14:nvContentPartPr>
            <p14:xfrm>
              <a:off x="559518" y="3285212"/>
              <a:ext cx="129960" cy="1746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86078DD3-3F2B-1264-04DA-0D8E23DFAD4F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550518" y="3276572"/>
                <a:ext cx="14760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8BFD04D9-06A7-65F2-E00F-D79B9BED6D74}"/>
                  </a:ext>
                </a:extLst>
              </p14:cNvPr>
              <p14:cNvContentPartPr/>
              <p14:nvPr/>
            </p14:nvContentPartPr>
            <p14:xfrm>
              <a:off x="558438" y="3869852"/>
              <a:ext cx="135720" cy="1130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8BFD04D9-06A7-65F2-E00F-D79B9BED6D74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549438" y="3861212"/>
                <a:ext cx="153360" cy="13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E0A291C7-3BE6-E956-69A9-D1FC9F40711C}"/>
              </a:ext>
            </a:extLst>
          </p:cNvPr>
          <p:cNvGrpSpPr/>
          <p:nvPr/>
        </p:nvGrpSpPr>
        <p:grpSpPr>
          <a:xfrm>
            <a:off x="420558" y="3236252"/>
            <a:ext cx="336960" cy="263160"/>
            <a:chOff x="420558" y="3236252"/>
            <a:chExt cx="336960" cy="26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99DC850-E1BA-239C-420F-53C7D4503755}"/>
                    </a:ext>
                  </a:extLst>
                </p14:cNvPr>
                <p14:cNvContentPartPr/>
                <p14:nvPr/>
              </p14:nvContentPartPr>
              <p14:xfrm>
                <a:off x="477798" y="3283412"/>
                <a:ext cx="184680" cy="1609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99DC850-E1BA-239C-420F-53C7D450375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69158" y="3274412"/>
                  <a:ext cx="2023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99F05BC-03BD-77E6-87A1-4B650F61B155}"/>
                    </a:ext>
                  </a:extLst>
                </p14:cNvPr>
                <p14:cNvContentPartPr/>
                <p14:nvPr/>
              </p14:nvContentPartPr>
              <p14:xfrm>
                <a:off x="500478" y="3383132"/>
                <a:ext cx="75960" cy="151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99F05BC-03BD-77E6-87A1-4B650F61B15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91478" y="3374492"/>
                  <a:ext cx="936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14D07CF-A051-222C-8DCA-BB589C41D77F}"/>
                    </a:ext>
                  </a:extLst>
                </p14:cNvPr>
                <p14:cNvContentPartPr/>
                <p14:nvPr/>
              </p14:nvContentPartPr>
              <p14:xfrm>
                <a:off x="420558" y="3236252"/>
                <a:ext cx="336960" cy="2631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14D07CF-A051-222C-8DCA-BB589C41D77F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11918" y="3227612"/>
                  <a:ext cx="354600" cy="28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8B19BB3-2491-14F8-0E61-8C37B0E4B875}"/>
              </a:ext>
            </a:extLst>
          </p:cNvPr>
          <p:cNvGrpSpPr/>
          <p:nvPr/>
        </p:nvGrpSpPr>
        <p:grpSpPr>
          <a:xfrm>
            <a:off x="451518" y="3769052"/>
            <a:ext cx="341640" cy="264960"/>
            <a:chOff x="451518" y="3769052"/>
            <a:chExt cx="341640" cy="26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74A494D-F1EF-3FC4-EE08-15E50F100262}"/>
                    </a:ext>
                  </a:extLst>
                </p14:cNvPr>
                <p14:cNvContentPartPr/>
                <p14:nvPr/>
              </p14:nvContentPartPr>
              <p14:xfrm>
                <a:off x="557718" y="3865892"/>
                <a:ext cx="21960" cy="1072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74A494D-F1EF-3FC4-EE08-15E50F10026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48718" y="3857252"/>
                  <a:ext cx="396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0E41A3C-57AC-323E-4C84-1FB63EBFB373}"/>
                    </a:ext>
                  </a:extLst>
                </p14:cNvPr>
                <p14:cNvContentPartPr/>
                <p14:nvPr/>
              </p14:nvContentPartPr>
              <p14:xfrm>
                <a:off x="557358" y="3842852"/>
                <a:ext cx="64800" cy="712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0E41A3C-57AC-323E-4C84-1FB63EBFB37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48718" y="3834212"/>
                  <a:ext cx="824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ABAD2FB-C0E0-5A05-FF8F-D6E9F7BEC186}"/>
                    </a:ext>
                  </a:extLst>
                </p14:cNvPr>
                <p14:cNvContentPartPr/>
                <p14:nvPr/>
              </p14:nvContentPartPr>
              <p14:xfrm>
                <a:off x="562038" y="3890372"/>
                <a:ext cx="122040" cy="99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ABAD2FB-C0E0-5A05-FF8F-D6E9F7BEC18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53398" y="3881372"/>
                  <a:ext cx="1396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A812DA4-AF45-2B2F-21EA-82044BF4F30F}"/>
                    </a:ext>
                  </a:extLst>
                </p14:cNvPr>
                <p14:cNvContentPartPr/>
                <p14:nvPr/>
              </p14:nvContentPartPr>
              <p14:xfrm>
                <a:off x="451518" y="3769052"/>
                <a:ext cx="341640" cy="2649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A812DA4-AF45-2B2F-21EA-82044BF4F30F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42518" y="3760052"/>
                  <a:ext cx="359280" cy="28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81622F3-D535-5329-7F8D-A36F1966CABE}"/>
              </a:ext>
            </a:extLst>
          </p:cNvPr>
          <p:cNvGrpSpPr/>
          <p:nvPr/>
        </p:nvGrpSpPr>
        <p:grpSpPr>
          <a:xfrm>
            <a:off x="79638" y="2236172"/>
            <a:ext cx="500760" cy="432000"/>
            <a:chOff x="79638" y="2236172"/>
            <a:chExt cx="500760" cy="43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460E123-7208-EDE7-FE44-86C663FF19C4}"/>
                    </a:ext>
                  </a:extLst>
                </p14:cNvPr>
                <p14:cNvContentPartPr/>
                <p14:nvPr/>
              </p14:nvContentPartPr>
              <p14:xfrm>
                <a:off x="218238" y="2334812"/>
                <a:ext cx="107640" cy="2041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460E123-7208-EDE7-FE44-86C663FF19C4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09598" y="2326172"/>
                  <a:ext cx="1252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1431AC7-700F-3AFE-39D8-4B84517B776E}"/>
                    </a:ext>
                  </a:extLst>
                </p14:cNvPr>
                <p14:cNvContentPartPr/>
                <p14:nvPr/>
              </p14:nvContentPartPr>
              <p14:xfrm>
                <a:off x="257478" y="2499692"/>
                <a:ext cx="203400" cy="58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1431AC7-700F-3AFE-39D8-4B84517B776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48838" y="2491052"/>
                  <a:ext cx="2210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302ED8F-22FD-7347-00B9-64E1E8F98ADC}"/>
                    </a:ext>
                  </a:extLst>
                </p14:cNvPr>
                <p14:cNvContentPartPr/>
                <p14:nvPr/>
              </p14:nvContentPartPr>
              <p14:xfrm>
                <a:off x="79638" y="2236172"/>
                <a:ext cx="500760" cy="4320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302ED8F-22FD-7347-00B9-64E1E8F98AD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0998" y="2227172"/>
                  <a:ext cx="518400" cy="44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65587EE-5464-8233-7DE5-1C93B656211C}"/>
              </a:ext>
            </a:extLst>
          </p:cNvPr>
          <p:cNvGrpSpPr/>
          <p:nvPr/>
        </p:nvGrpSpPr>
        <p:grpSpPr>
          <a:xfrm>
            <a:off x="131118" y="5083412"/>
            <a:ext cx="399600" cy="336960"/>
            <a:chOff x="131118" y="5083412"/>
            <a:chExt cx="399600" cy="33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8BE0A90-F8CE-6673-FC04-4A55BEA12341}"/>
                    </a:ext>
                  </a:extLst>
                </p14:cNvPr>
                <p14:cNvContentPartPr/>
                <p14:nvPr/>
              </p14:nvContentPartPr>
              <p14:xfrm>
                <a:off x="258198" y="5159012"/>
                <a:ext cx="178920" cy="1681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8BE0A90-F8CE-6673-FC04-4A55BEA1234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49198" y="5150012"/>
                  <a:ext cx="1965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3F4005C-D650-530B-75AE-DB18B11A01E0}"/>
                    </a:ext>
                  </a:extLst>
                </p14:cNvPr>
                <p14:cNvContentPartPr/>
                <p14:nvPr/>
              </p14:nvContentPartPr>
              <p14:xfrm>
                <a:off x="131118" y="5083412"/>
                <a:ext cx="399600" cy="3369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3F4005C-D650-530B-75AE-DB18B11A01E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22118" y="5074412"/>
                  <a:ext cx="417240" cy="3546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87" name="Picture 86">
            <a:extLst>
              <a:ext uri="{FF2B5EF4-FFF2-40B4-BE49-F238E27FC236}">
                <a16:creationId xmlns:a16="http://schemas.microsoft.com/office/drawing/2014/main" id="{FFA18BDB-DA85-90CC-53AD-C2860E3090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9" t="25506" r="14770" b="6856"/>
          <a:stretch/>
        </p:blipFill>
        <p:spPr>
          <a:xfrm>
            <a:off x="5844145" y="2870462"/>
            <a:ext cx="6222164" cy="3987538"/>
          </a:xfrm>
          <a:prstGeom prst="rect">
            <a:avLst/>
          </a:prstGeom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E826B82F-A034-721E-9905-C4B3A241DC9B}"/>
              </a:ext>
            </a:extLst>
          </p:cNvPr>
          <p:cNvGrpSpPr/>
          <p:nvPr/>
        </p:nvGrpSpPr>
        <p:grpSpPr>
          <a:xfrm>
            <a:off x="8030598" y="5188172"/>
            <a:ext cx="267929" cy="680868"/>
            <a:chOff x="8030598" y="5188172"/>
            <a:chExt cx="267929" cy="68086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E6DDC3A-D446-0CAE-1860-B5D5A3769755}"/>
                    </a:ext>
                  </a:extLst>
                </p14:cNvPr>
                <p14:cNvContentPartPr/>
                <p14:nvPr/>
              </p14:nvContentPartPr>
              <p14:xfrm>
                <a:off x="8116727" y="5699480"/>
                <a:ext cx="70920" cy="1141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E6DDC3A-D446-0CAE-1860-B5D5A376975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107727" y="5690840"/>
                  <a:ext cx="885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E361C18-3312-F98C-73E3-B2D1379C9988}"/>
                    </a:ext>
                  </a:extLst>
                </p14:cNvPr>
                <p14:cNvContentPartPr/>
                <p14:nvPr/>
              </p14:nvContentPartPr>
              <p14:xfrm>
                <a:off x="8052287" y="5640440"/>
                <a:ext cx="246240" cy="228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E361C18-3312-F98C-73E3-B2D1379C998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043287" y="5631800"/>
                  <a:ext cx="2638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E77E428-F11B-B743-89BE-05927B9905EF}"/>
                    </a:ext>
                  </a:extLst>
                </p14:cNvPr>
                <p14:cNvContentPartPr/>
                <p14:nvPr/>
              </p14:nvContentPartPr>
              <p14:xfrm>
                <a:off x="8099455" y="5478893"/>
                <a:ext cx="117000" cy="1069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E77E428-F11B-B743-89BE-05927B9905E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090455" y="5469893"/>
                  <a:ext cx="134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A146D35-69FF-A77F-8876-604C77A44F1A}"/>
                    </a:ext>
                  </a:extLst>
                </p14:cNvPr>
                <p14:cNvContentPartPr/>
                <p14:nvPr/>
              </p14:nvContentPartPr>
              <p14:xfrm>
                <a:off x="8035015" y="5432453"/>
                <a:ext cx="228240" cy="2037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A146D35-69FF-A77F-8876-604C77A44F1A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026375" y="5423453"/>
                  <a:ext cx="2458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FE507D4-54F4-3077-8914-ADF26973BA93}"/>
                    </a:ext>
                  </a:extLst>
                </p14:cNvPr>
                <p14:cNvContentPartPr/>
                <p14:nvPr/>
              </p14:nvContentPartPr>
              <p14:xfrm>
                <a:off x="8096118" y="5257292"/>
                <a:ext cx="90000" cy="1051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FE507D4-54F4-3077-8914-ADF26973BA93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087478" y="5248652"/>
                  <a:ext cx="1076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3803B54-84A1-7335-DE14-09F3488135CE}"/>
                    </a:ext>
                  </a:extLst>
                </p14:cNvPr>
                <p14:cNvContentPartPr/>
                <p14:nvPr/>
              </p14:nvContentPartPr>
              <p14:xfrm>
                <a:off x="8030598" y="5188172"/>
                <a:ext cx="253080" cy="2149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3803B54-84A1-7335-DE14-09F3488135CE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021958" y="5179532"/>
                  <a:ext cx="270720" cy="23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EBDA0BC-990C-A417-C7D1-C8C78CAAC34E}"/>
              </a:ext>
            </a:extLst>
          </p:cNvPr>
          <p:cNvGrpSpPr/>
          <p:nvPr/>
        </p:nvGrpSpPr>
        <p:grpSpPr>
          <a:xfrm>
            <a:off x="9565998" y="3651692"/>
            <a:ext cx="320760" cy="249120"/>
            <a:chOff x="9565998" y="3651692"/>
            <a:chExt cx="320760" cy="24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D8ACCF9-0481-850D-4B6A-83C1E5614B48}"/>
                    </a:ext>
                  </a:extLst>
                </p14:cNvPr>
                <p14:cNvContentPartPr/>
                <p14:nvPr/>
              </p14:nvContentPartPr>
              <p14:xfrm>
                <a:off x="9613878" y="3693452"/>
                <a:ext cx="113400" cy="1242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D8ACCF9-0481-850D-4B6A-83C1E5614B4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604878" y="3684452"/>
                  <a:ext cx="1310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BE9F41F-7DAF-10AE-6AD8-D464106A3CCE}"/>
                    </a:ext>
                  </a:extLst>
                </p14:cNvPr>
                <p14:cNvContentPartPr/>
                <p14:nvPr/>
              </p14:nvContentPartPr>
              <p14:xfrm>
                <a:off x="9565998" y="3651692"/>
                <a:ext cx="320760" cy="2491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BE9F41F-7DAF-10AE-6AD8-D464106A3CC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556998" y="3643052"/>
                  <a:ext cx="338400" cy="26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1B1EF3BF-53B0-7FDC-A92C-1127F4CBAEB2}"/>
              </a:ext>
            </a:extLst>
          </p:cNvPr>
          <p:cNvGrpSpPr/>
          <p:nvPr/>
        </p:nvGrpSpPr>
        <p:grpSpPr>
          <a:xfrm>
            <a:off x="8872998" y="3959492"/>
            <a:ext cx="564120" cy="484560"/>
            <a:chOff x="8872998" y="3959492"/>
            <a:chExt cx="564120" cy="48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96C16BC-7C9E-E311-DC96-EEE17FD30AED}"/>
                    </a:ext>
                  </a:extLst>
                </p14:cNvPr>
                <p14:cNvContentPartPr/>
                <p14:nvPr/>
              </p14:nvContentPartPr>
              <p14:xfrm>
                <a:off x="8955798" y="4000892"/>
                <a:ext cx="144720" cy="1605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96C16BC-7C9E-E311-DC96-EEE17FD30AE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946798" y="3992252"/>
                  <a:ext cx="1623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3E1F841-190C-6B17-261F-9BD0C44E7746}"/>
                    </a:ext>
                  </a:extLst>
                </p14:cNvPr>
                <p14:cNvContentPartPr/>
                <p14:nvPr/>
              </p14:nvContentPartPr>
              <p14:xfrm>
                <a:off x="8872998" y="3959492"/>
                <a:ext cx="274680" cy="243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3E1F841-190C-6B17-261F-9BD0C44E774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863998" y="3950492"/>
                  <a:ext cx="2923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55780C3-8B05-B469-0DA8-E7792B9DFFCB}"/>
                    </a:ext>
                  </a:extLst>
                </p14:cNvPr>
                <p14:cNvContentPartPr/>
                <p14:nvPr/>
              </p14:nvContentPartPr>
              <p14:xfrm>
                <a:off x="9184038" y="4232372"/>
                <a:ext cx="145080" cy="1598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55780C3-8B05-B469-0DA8-E7792B9DFFC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175398" y="4223732"/>
                  <a:ext cx="1627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3128056-EAB2-5D1D-F7D2-1F9E4C3564EC}"/>
                    </a:ext>
                  </a:extLst>
                </p14:cNvPr>
                <p14:cNvContentPartPr/>
                <p14:nvPr/>
              </p14:nvContentPartPr>
              <p14:xfrm>
                <a:off x="9110238" y="4181972"/>
                <a:ext cx="326880" cy="2620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3128056-EAB2-5D1D-F7D2-1F9E4C3564EC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101238" y="4172972"/>
                  <a:ext cx="344520" cy="27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A86B17BA-1A92-2C44-F1E8-74FC0F2BAF2B}"/>
              </a:ext>
            </a:extLst>
          </p:cNvPr>
          <p:cNvGrpSpPr/>
          <p:nvPr/>
        </p:nvGrpSpPr>
        <p:grpSpPr>
          <a:xfrm>
            <a:off x="9623598" y="2510132"/>
            <a:ext cx="281160" cy="180000"/>
            <a:chOff x="9623598" y="2510132"/>
            <a:chExt cx="281160" cy="18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5A2020F-6A0F-9EB4-E688-C85A2D02CAFC}"/>
                    </a:ext>
                  </a:extLst>
                </p14:cNvPr>
                <p14:cNvContentPartPr/>
                <p14:nvPr/>
              </p14:nvContentPartPr>
              <p14:xfrm>
                <a:off x="9633678" y="2581052"/>
                <a:ext cx="172800" cy="61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5A2020F-6A0F-9EB4-E688-C85A2D02CAF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625038" y="2572412"/>
                  <a:ext cx="1904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0A83DD8-B952-2529-1097-70205AF316E4}"/>
                    </a:ext>
                  </a:extLst>
                </p14:cNvPr>
                <p14:cNvContentPartPr/>
                <p14:nvPr/>
              </p14:nvContentPartPr>
              <p14:xfrm>
                <a:off x="9623598" y="2623892"/>
                <a:ext cx="149040" cy="219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0A83DD8-B952-2529-1097-70205AF316E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614958" y="2614892"/>
                  <a:ext cx="1666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74856A8-6F53-3535-D73A-E75E59909DD5}"/>
                    </a:ext>
                  </a:extLst>
                </p14:cNvPr>
                <p14:cNvContentPartPr/>
                <p14:nvPr/>
              </p14:nvContentPartPr>
              <p14:xfrm>
                <a:off x="9740238" y="2510132"/>
                <a:ext cx="164520" cy="1800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74856A8-6F53-3535-D73A-E75E59909DD5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9731598" y="2501492"/>
                  <a:ext cx="182160" cy="19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3A63D07C-4752-BA05-6180-ED09019F7F13}"/>
              </a:ext>
            </a:extLst>
          </p:cNvPr>
          <p:cNvGrpSpPr/>
          <p:nvPr/>
        </p:nvGrpSpPr>
        <p:grpSpPr>
          <a:xfrm>
            <a:off x="10145958" y="2277932"/>
            <a:ext cx="1761120" cy="196200"/>
            <a:chOff x="10145958" y="2277932"/>
            <a:chExt cx="1761120" cy="19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CD6FE56-F3AF-ABB7-D158-4090F02450AF}"/>
                    </a:ext>
                  </a:extLst>
                </p14:cNvPr>
                <p14:cNvContentPartPr/>
                <p14:nvPr/>
              </p14:nvContentPartPr>
              <p14:xfrm>
                <a:off x="10145958" y="2373692"/>
                <a:ext cx="136440" cy="1004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CD6FE56-F3AF-ABB7-D158-4090F02450AF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0137318" y="2364692"/>
                  <a:ext cx="1540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82341A6-DB28-68B8-7ACA-FBC4F14A620C}"/>
                    </a:ext>
                  </a:extLst>
                </p14:cNvPr>
                <p14:cNvContentPartPr/>
                <p14:nvPr/>
              </p14:nvContentPartPr>
              <p14:xfrm>
                <a:off x="10273398" y="2327612"/>
                <a:ext cx="15480" cy="558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82341A6-DB28-68B8-7ACA-FBC4F14A620C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264398" y="2318972"/>
                  <a:ext cx="331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1C568A8-7B51-0AFE-D999-2EB7EAAB9AA7}"/>
                    </a:ext>
                  </a:extLst>
                </p14:cNvPr>
                <p14:cNvContentPartPr/>
                <p14:nvPr/>
              </p14:nvContentPartPr>
              <p14:xfrm>
                <a:off x="10372038" y="2390252"/>
                <a:ext cx="54360" cy="612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1C568A8-7B51-0AFE-D999-2EB7EAAB9AA7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363398" y="2381612"/>
                  <a:ext cx="720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5D1100B-3D25-DFB4-22D8-93281E1F6CA3}"/>
                    </a:ext>
                  </a:extLst>
                </p14:cNvPr>
                <p14:cNvContentPartPr/>
                <p14:nvPr/>
              </p14:nvContentPartPr>
              <p14:xfrm>
                <a:off x="10374558" y="2310332"/>
                <a:ext cx="70560" cy="817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5D1100B-3D25-DFB4-22D8-93281E1F6CA3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365558" y="2301332"/>
                  <a:ext cx="882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4D73F68-8D9A-316A-D61C-EBA344548ABC}"/>
                    </a:ext>
                  </a:extLst>
                </p14:cNvPr>
                <p14:cNvContentPartPr/>
                <p14:nvPr/>
              </p14:nvContentPartPr>
              <p14:xfrm>
                <a:off x="10499478" y="2326532"/>
                <a:ext cx="100080" cy="1134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4D73F68-8D9A-316A-D61C-EBA344548AB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0490838" y="2317532"/>
                  <a:ext cx="1177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3C3D622-D087-448A-4E74-121623629E66}"/>
                    </a:ext>
                  </a:extLst>
                </p14:cNvPr>
                <p14:cNvContentPartPr/>
                <p14:nvPr/>
              </p14:nvContentPartPr>
              <p14:xfrm>
                <a:off x="10706118" y="2365052"/>
                <a:ext cx="20880" cy="622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3C3D622-D087-448A-4E74-121623629E66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0697478" y="2356412"/>
                  <a:ext cx="385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6618763-E797-F0E2-BDF5-20BDED5FC21A}"/>
                    </a:ext>
                  </a:extLst>
                </p14:cNvPr>
                <p14:cNvContentPartPr/>
                <p14:nvPr/>
              </p14:nvContentPartPr>
              <p14:xfrm>
                <a:off x="10683798" y="2280092"/>
                <a:ext cx="185400" cy="1162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6618763-E797-F0E2-BDF5-20BDED5FC21A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0675158" y="2271452"/>
                  <a:ext cx="2030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B40822F-1D9B-3156-6F0B-A417D90BD4A0}"/>
                    </a:ext>
                  </a:extLst>
                </p14:cNvPr>
                <p14:cNvContentPartPr/>
                <p14:nvPr/>
              </p14:nvContentPartPr>
              <p14:xfrm>
                <a:off x="10894758" y="2336972"/>
                <a:ext cx="236160" cy="766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B40822F-1D9B-3156-6F0B-A417D90BD4A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885758" y="2327972"/>
                  <a:ext cx="2538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387B82A-4BEF-3FB0-710D-CB528DE6229F}"/>
                    </a:ext>
                  </a:extLst>
                </p14:cNvPr>
                <p14:cNvContentPartPr/>
                <p14:nvPr/>
              </p14:nvContentPartPr>
              <p14:xfrm>
                <a:off x="11043798" y="2286932"/>
                <a:ext cx="71280" cy="154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387B82A-4BEF-3FB0-710D-CB528DE6229F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1035158" y="2277932"/>
                  <a:ext cx="889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AD11A66-B1BE-3FDF-42C0-6E136ED5881B}"/>
                    </a:ext>
                  </a:extLst>
                </p14:cNvPr>
                <p14:cNvContentPartPr/>
                <p14:nvPr/>
              </p14:nvContentPartPr>
              <p14:xfrm>
                <a:off x="11028678" y="2329412"/>
                <a:ext cx="99720" cy="144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AD11A66-B1BE-3FDF-42C0-6E136ED5881B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1020038" y="2320772"/>
                  <a:ext cx="1173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282B04F-B837-DDFF-3CA2-B884C922620B}"/>
                    </a:ext>
                  </a:extLst>
                </p14:cNvPr>
                <p14:cNvContentPartPr/>
                <p14:nvPr/>
              </p14:nvContentPartPr>
              <p14:xfrm>
                <a:off x="11169078" y="2308892"/>
                <a:ext cx="108000" cy="795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282B04F-B837-DDFF-3CA2-B884C922620B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1160438" y="2300252"/>
                  <a:ext cx="1256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F8AEF35-534F-ACAA-81A3-5378049B30E1}"/>
                    </a:ext>
                  </a:extLst>
                </p14:cNvPr>
                <p14:cNvContentPartPr/>
                <p14:nvPr/>
              </p14:nvContentPartPr>
              <p14:xfrm>
                <a:off x="11347638" y="2286212"/>
                <a:ext cx="124560" cy="129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F8AEF35-534F-ACAA-81A3-5378049B30E1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1338638" y="2277572"/>
                  <a:ext cx="1422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9C474F4-F892-D0C8-5956-644086ADD1BD}"/>
                    </a:ext>
                  </a:extLst>
                </p14:cNvPr>
                <p14:cNvContentPartPr/>
                <p14:nvPr/>
              </p14:nvContentPartPr>
              <p14:xfrm>
                <a:off x="11367078" y="2278652"/>
                <a:ext cx="71280" cy="385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9C474F4-F892-D0C8-5956-644086ADD1BD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1358078" y="2269652"/>
                  <a:ext cx="889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296051E-F0EF-F6AC-9ECD-80393F0CA009}"/>
                    </a:ext>
                  </a:extLst>
                </p14:cNvPr>
                <p14:cNvContentPartPr/>
                <p14:nvPr/>
              </p14:nvContentPartPr>
              <p14:xfrm>
                <a:off x="11510358" y="2317172"/>
                <a:ext cx="3960" cy="788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296051E-F0EF-F6AC-9ECD-80393F0CA009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1501358" y="2308532"/>
                  <a:ext cx="216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84B7A28-210A-80C4-BB79-5B9F75430C70}"/>
                    </a:ext>
                  </a:extLst>
                </p14:cNvPr>
                <p14:cNvContentPartPr/>
                <p14:nvPr/>
              </p14:nvContentPartPr>
              <p14:xfrm>
                <a:off x="11562918" y="2290532"/>
                <a:ext cx="72720" cy="1065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84B7A28-210A-80C4-BB79-5B9F75430C70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1553918" y="2281532"/>
                  <a:ext cx="903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CEBAC76-ACE5-67EE-08D4-7AAE91AAE037}"/>
                    </a:ext>
                  </a:extLst>
                </p14:cNvPr>
                <p14:cNvContentPartPr/>
                <p14:nvPr/>
              </p14:nvContentPartPr>
              <p14:xfrm>
                <a:off x="11555718" y="2361092"/>
                <a:ext cx="92880" cy="79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CEBAC76-ACE5-67EE-08D4-7AAE91AAE037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1547078" y="2352092"/>
                  <a:ext cx="1105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BAD2446-FB3D-0DF6-4CD6-A575AAED32E3}"/>
                    </a:ext>
                  </a:extLst>
                </p14:cNvPr>
                <p14:cNvContentPartPr/>
                <p14:nvPr/>
              </p14:nvContentPartPr>
              <p14:xfrm>
                <a:off x="11698638" y="2301692"/>
                <a:ext cx="194760" cy="770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BAD2446-FB3D-0DF6-4CD6-A575AAED32E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1689998" y="2292692"/>
                  <a:ext cx="2124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6794453-3CAD-DEE1-3284-370BAE74E08D}"/>
                    </a:ext>
                  </a:extLst>
                </p14:cNvPr>
                <p14:cNvContentPartPr/>
                <p14:nvPr/>
              </p14:nvContentPartPr>
              <p14:xfrm>
                <a:off x="11840118" y="2277932"/>
                <a:ext cx="66960" cy="507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6794453-3CAD-DEE1-3284-370BAE74E08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1831478" y="2269292"/>
                  <a:ext cx="84600" cy="6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EA9FC505-C3FE-0D6E-E876-44695AAA9E3E}"/>
                  </a:ext>
                </a:extLst>
              </p14:cNvPr>
              <p14:cNvContentPartPr/>
              <p14:nvPr/>
            </p14:nvContentPartPr>
            <p14:xfrm>
              <a:off x="10138758" y="2614172"/>
              <a:ext cx="313920" cy="10044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EA9FC505-C3FE-0D6E-E876-44695AAA9E3E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10129758" y="2605532"/>
                <a:ext cx="331560" cy="11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20978A5-2A58-ECC8-4E3B-6FC05DDA2A5A}"/>
              </a:ext>
            </a:extLst>
          </p:cNvPr>
          <p:cNvGrpSpPr/>
          <p:nvPr/>
        </p:nvGrpSpPr>
        <p:grpSpPr>
          <a:xfrm>
            <a:off x="10697478" y="2565212"/>
            <a:ext cx="548640" cy="110880"/>
            <a:chOff x="10697478" y="2565212"/>
            <a:chExt cx="548640" cy="11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D65FA18-9A34-E53A-A62A-0A87A38DE16D}"/>
                    </a:ext>
                  </a:extLst>
                </p14:cNvPr>
                <p14:cNvContentPartPr/>
                <p14:nvPr/>
              </p14:nvContentPartPr>
              <p14:xfrm>
                <a:off x="10697478" y="2565212"/>
                <a:ext cx="47880" cy="1108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D65FA18-9A34-E53A-A62A-0A87A38DE16D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688838" y="2556572"/>
                  <a:ext cx="655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4F51FDC-DE68-559C-4B54-9D0663FB89EF}"/>
                    </a:ext>
                  </a:extLst>
                </p14:cNvPr>
                <p14:cNvContentPartPr/>
                <p14:nvPr/>
              </p14:nvContentPartPr>
              <p14:xfrm>
                <a:off x="10709358" y="2575652"/>
                <a:ext cx="109080" cy="910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4F51FDC-DE68-559C-4B54-9D0663FB89EF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700358" y="2567012"/>
                  <a:ext cx="1267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C7A32B4-98E7-06F4-A931-99AE0B3CBD2F}"/>
                    </a:ext>
                  </a:extLst>
                </p14:cNvPr>
                <p14:cNvContentPartPr/>
                <p14:nvPr/>
              </p14:nvContentPartPr>
              <p14:xfrm>
                <a:off x="10877838" y="2596892"/>
                <a:ext cx="18360" cy="712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C7A32B4-98E7-06F4-A931-99AE0B3CBD2F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0868838" y="2587892"/>
                  <a:ext cx="360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DF5A1D1-F165-4627-E311-9FB9BEB27DEE}"/>
                    </a:ext>
                  </a:extLst>
                </p14:cNvPr>
                <p14:cNvContentPartPr/>
                <p14:nvPr/>
              </p14:nvContentPartPr>
              <p14:xfrm>
                <a:off x="10950558" y="2580332"/>
                <a:ext cx="90360" cy="831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DF5A1D1-F165-4627-E311-9FB9BEB27DE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941918" y="2571332"/>
                  <a:ext cx="1080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0DE0E0F-149C-C1B4-FB33-27CBCBB30524}"/>
                    </a:ext>
                  </a:extLst>
                </p14:cNvPr>
                <p14:cNvContentPartPr/>
                <p14:nvPr/>
              </p14:nvContentPartPr>
              <p14:xfrm>
                <a:off x="11132718" y="2566292"/>
                <a:ext cx="105120" cy="975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0DE0E0F-149C-C1B4-FB33-27CBCBB30524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1124078" y="2557652"/>
                  <a:ext cx="122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B6B0E14-0533-C07C-4A5C-03E9F80E9470}"/>
                    </a:ext>
                  </a:extLst>
                </p14:cNvPr>
                <p14:cNvContentPartPr/>
                <p14:nvPr/>
              </p14:nvContentPartPr>
              <p14:xfrm>
                <a:off x="11145678" y="2628572"/>
                <a:ext cx="100440" cy="61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B6B0E14-0533-C07C-4A5C-03E9F80E9470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1137038" y="2619572"/>
                  <a:ext cx="118080" cy="2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E7E0BF83-529F-6F8E-DE4C-9FE168668C7D}"/>
                  </a:ext>
                </a:extLst>
              </p14:cNvPr>
              <p14:cNvContentPartPr/>
              <p14:nvPr/>
            </p14:nvContentPartPr>
            <p14:xfrm>
              <a:off x="11558598" y="2559452"/>
              <a:ext cx="156240" cy="10368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E7E0BF83-529F-6F8E-DE4C-9FE168668C7D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11549958" y="2550452"/>
                <a:ext cx="173880" cy="12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D4B9EF2-44FB-E414-8943-B05413E835CC}"/>
              </a:ext>
            </a:extLst>
          </p:cNvPr>
          <p:cNvGrpSpPr/>
          <p:nvPr/>
        </p:nvGrpSpPr>
        <p:grpSpPr>
          <a:xfrm>
            <a:off x="10386798" y="2792372"/>
            <a:ext cx="1043640" cy="175680"/>
            <a:chOff x="10386798" y="2792372"/>
            <a:chExt cx="1043640" cy="17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9560461-9911-0E08-339B-DBEC25C85ED0}"/>
                    </a:ext>
                  </a:extLst>
                </p14:cNvPr>
                <p14:cNvContentPartPr/>
                <p14:nvPr/>
              </p14:nvContentPartPr>
              <p14:xfrm>
                <a:off x="10386798" y="2882372"/>
                <a:ext cx="74160" cy="856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9560461-9911-0E08-339B-DBEC25C85ED0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0378158" y="2873732"/>
                  <a:ext cx="918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9C2DF8D7-A6D9-E04A-0FDF-08BB8235E578}"/>
                    </a:ext>
                  </a:extLst>
                </p14:cNvPr>
                <p14:cNvContentPartPr/>
                <p14:nvPr/>
              </p14:nvContentPartPr>
              <p14:xfrm>
                <a:off x="10392198" y="2843132"/>
                <a:ext cx="73440" cy="190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9C2DF8D7-A6D9-E04A-0FDF-08BB8235E578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0383198" y="2834492"/>
                  <a:ext cx="910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8348600-7A8C-A44D-4181-FDA931BB8099}"/>
                    </a:ext>
                  </a:extLst>
                </p14:cNvPr>
                <p14:cNvContentPartPr/>
                <p14:nvPr/>
              </p14:nvContentPartPr>
              <p14:xfrm>
                <a:off x="10396878" y="2920532"/>
                <a:ext cx="79200" cy="39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8348600-7A8C-A44D-4181-FDA931BB8099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0387878" y="2911532"/>
                  <a:ext cx="968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1FD04CE-D301-9EBD-A26A-8939662A86CB}"/>
                    </a:ext>
                  </a:extLst>
                </p14:cNvPr>
                <p14:cNvContentPartPr/>
                <p14:nvPr/>
              </p14:nvContentPartPr>
              <p14:xfrm>
                <a:off x="10512438" y="2792372"/>
                <a:ext cx="83880" cy="370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1FD04CE-D301-9EBD-A26A-8939662A86CB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0503798" y="2783372"/>
                  <a:ext cx="1015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A221A76-AD63-6473-33FD-8CE8E1111D22}"/>
                    </a:ext>
                  </a:extLst>
                </p14:cNvPr>
                <p14:cNvContentPartPr/>
                <p14:nvPr/>
              </p14:nvContentPartPr>
              <p14:xfrm>
                <a:off x="10746078" y="2866172"/>
                <a:ext cx="138600" cy="828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A221A76-AD63-6473-33FD-8CE8E1111D22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0737078" y="2857532"/>
                  <a:ext cx="1562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0F2C0AF-0B78-A5BE-C831-411BDA367CB9}"/>
                    </a:ext>
                  </a:extLst>
                </p14:cNvPr>
                <p14:cNvContentPartPr/>
                <p14:nvPr/>
              </p14:nvContentPartPr>
              <p14:xfrm>
                <a:off x="10898718" y="2899292"/>
                <a:ext cx="111600" cy="417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0F2C0AF-0B78-A5BE-C831-411BDA367CB9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0890078" y="2890652"/>
                  <a:ext cx="1292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5B0E7D2-F7AD-F3ED-A102-E6369D6A0E91}"/>
                    </a:ext>
                  </a:extLst>
                </p14:cNvPr>
                <p14:cNvContentPartPr/>
                <p14:nvPr/>
              </p14:nvContentPartPr>
              <p14:xfrm>
                <a:off x="10901598" y="2806412"/>
                <a:ext cx="106200" cy="871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5B0E7D2-F7AD-F3ED-A102-E6369D6A0E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892958" y="2797412"/>
                  <a:ext cx="1238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09F04E3-8F0E-34BC-B142-CA7B1C6E534F}"/>
                    </a:ext>
                  </a:extLst>
                </p14:cNvPr>
                <p14:cNvContentPartPr/>
                <p14:nvPr/>
              </p14:nvContentPartPr>
              <p14:xfrm>
                <a:off x="11033718" y="2836292"/>
                <a:ext cx="121680" cy="907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09F04E3-8F0E-34BC-B142-CA7B1C6E534F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1024718" y="2827292"/>
                  <a:ext cx="1393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5ECF8E1-EE54-4F5A-1E67-A25F632EC5F5}"/>
                    </a:ext>
                  </a:extLst>
                </p14:cNvPr>
                <p14:cNvContentPartPr/>
                <p14:nvPr/>
              </p14:nvContentPartPr>
              <p14:xfrm>
                <a:off x="11193558" y="2850332"/>
                <a:ext cx="236880" cy="878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5ECF8E1-EE54-4F5A-1E67-A25F632EC5F5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1184918" y="2841692"/>
                  <a:ext cx="254520" cy="105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73001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989780-C7D4-F5E2-1D5D-DFCCAD5C6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3" y="740768"/>
            <a:ext cx="8914556" cy="499072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9082000-A2C3-2F0B-62B6-AE59F71E35D7}"/>
              </a:ext>
            </a:extLst>
          </p:cNvPr>
          <p:cNvGrpSpPr/>
          <p:nvPr/>
        </p:nvGrpSpPr>
        <p:grpSpPr>
          <a:xfrm>
            <a:off x="98358" y="138812"/>
            <a:ext cx="438840" cy="342720"/>
            <a:chOff x="98358" y="138812"/>
            <a:chExt cx="438840" cy="34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DB26A92-8311-1E26-9C52-7C0A3E89C087}"/>
                    </a:ext>
                  </a:extLst>
                </p14:cNvPr>
                <p14:cNvContentPartPr/>
                <p14:nvPr/>
              </p14:nvContentPartPr>
              <p14:xfrm>
                <a:off x="190878" y="229532"/>
                <a:ext cx="79200" cy="1234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DB26A92-8311-1E26-9C52-7C0A3E89C08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2238" y="220532"/>
                  <a:ext cx="968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4439A48-5361-A2D3-FF44-4EA41DB47823}"/>
                    </a:ext>
                  </a:extLst>
                </p14:cNvPr>
                <p14:cNvContentPartPr/>
                <p14:nvPr/>
              </p14:nvContentPartPr>
              <p14:xfrm>
                <a:off x="284478" y="268052"/>
                <a:ext cx="100800" cy="72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4439A48-5361-A2D3-FF44-4EA41DB4782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5838" y="259412"/>
                  <a:ext cx="1184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D61EEAA-26FF-D27A-DF7F-810C35CC33B2}"/>
                    </a:ext>
                  </a:extLst>
                </p14:cNvPr>
                <p14:cNvContentPartPr/>
                <p14:nvPr/>
              </p14:nvContentPartPr>
              <p14:xfrm>
                <a:off x="98358" y="138812"/>
                <a:ext cx="438840" cy="342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D61EEAA-26FF-D27A-DF7F-810C35CC33B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9358" y="129812"/>
                  <a:ext cx="456480" cy="36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4A633D7-A463-239F-9BC8-64F853F6823D}"/>
              </a:ext>
            </a:extLst>
          </p:cNvPr>
          <p:cNvGrpSpPr/>
          <p:nvPr/>
        </p:nvGrpSpPr>
        <p:grpSpPr>
          <a:xfrm>
            <a:off x="10030758" y="1319612"/>
            <a:ext cx="716400" cy="209880"/>
            <a:chOff x="10030758" y="1319612"/>
            <a:chExt cx="716400" cy="20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E5FB535-0426-C04C-81EE-5841560DECC7}"/>
                    </a:ext>
                  </a:extLst>
                </p14:cNvPr>
                <p14:cNvContentPartPr/>
                <p14:nvPr/>
              </p14:nvContentPartPr>
              <p14:xfrm>
                <a:off x="10077918" y="1343372"/>
                <a:ext cx="174600" cy="127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E5FB535-0426-C04C-81EE-5841560DECC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068918" y="1334372"/>
                  <a:ext cx="1922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CE6CE8C-F08B-5994-71E1-9ED834188EEA}"/>
                    </a:ext>
                  </a:extLst>
                </p14:cNvPr>
                <p14:cNvContentPartPr/>
                <p14:nvPr/>
              </p14:nvContentPartPr>
              <p14:xfrm>
                <a:off x="10249638" y="1358852"/>
                <a:ext cx="101520" cy="95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CE6CE8C-F08B-5994-71E1-9ED834188EE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240998" y="1349852"/>
                  <a:ext cx="1191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ABBAE0D-7696-26F2-DB45-B0206287D510}"/>
                    </a:ext>
                  </a:extLst>
                </p14:cNvPr>
                <p14:cNvContentPartPr/>
                <p14:nvPr/>
              </p14:nvContentPartPr>
              <p14:xfrm>
                <a:off x="10329918" y="1321772"/>
                <a:ext cx="169920" cy="120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ABBAE0D-7696-26F2-DB45-B0206287D51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321278" y="1313132"/>
                  <a:ext cx="1875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824D0DB-2EFE-615B-620B-BD946201C356}"/>
                    </a:ext>
                  </a:extLst>
                </p14:cNvPr>
                <p14:cNvContentPartPr/>
                <p14:nvPr/>
              </p14:nvContentPartPr>
              <p14:xfrm>
                <a:off x="10514238" y="1319612"/>
                <a:ext cx="176400" cy="122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824D0DB-2EFE-615B-620B-BD946201C35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505598" y="1310612"/>
                  <a:ext cx="1940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5DE70D6-2A7A-A6DD-6C92-19D875BA6ADD}"/>
                    </a:ext>
                  </a:extLst>
                </p14:cNvPr>
                <p14:cNvContentPartPr/>
                <p14:nvPr/>
              </p14:nvContentPartPr>
              <p14:xfrm>
                <a:off x="10030758" y="1499612"/>
                <a:ext cx="716400" cy="29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5DE70D6-2A7A-A6DD-6C92-19D875BA6AD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021758" y="1490972"/>
                  <a:ext cx="734040" cy="4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AC5B7BB-6DF8-38D7-92D0-C5601EB4D29C}"/>
              </a:ext>
            </a:extLst>
          </p:cNvPr>
          <p:cNvGrpSpPr/>
          <p:nvPr/>
        </p:nvGrpSpPr>
        <p:grpSpPr>
          <a:xfrm>
            <a:off x="10600278" y="1607972"/>
            <a:ext cx="367200" cy="235080"/>
            <a:chOff x="10600278" y="1607972"/>
            <a:chExt cx="367200" cy="23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A263A6B-471D-0449-F9CC-0AF56049F190}"/>
                    </a:ext>
                  </a:extLst>
                </p14:cNvPr>
                <p14:cNvContentPartPr/>
                <p14:nvPr/>
              </p14:nvContentPartPr>
              <p14:xfrm>
                <a:off x="10634838" y="1703372"/>
                <a:ext cx="108000" cy="85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A263A6B-471D-0449-F9CC-0AF56049F19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626198" y="1694732"/>
                  <a:ext cx="1256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865E445-E84D-D190-CED0-D0F32D5B775A}"/>
                    </a:ext>
                  </a:extLst>
                </p14:cNvPr>
                <p14:cNvContentPartPr/>
                <p14:nvPr/>
              </p14:nvContentPartPr>
              <p14:xfrm>
                <a:off x="10763358" y="1701932"/>
                <a:ext cx="77040" cy="97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865E445-E84D-D190-CED0-D0F32D5B775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754718" y="1692932"/>
                  <a:ext cx="946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DE66C2B-F2E9-EDD0-CED9-D65069CE4F0D}"/>
                    </a:ext>
                  </a:extLst>
                </p14:cNvPr>
                <p14:cNvContentPartPr/>
                <p14:nvPr/>
              </p14:nvContentPartPr>
              <p14:xfrm>
                <a:off x="10600278" y="1607972"/>
                <a:ext cx="367200" cy="235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DE66C2B-F2E9-EDD0-CED9-D65069CE4F0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591638" y="1599332"/>
                  <a:ext cx="384840" cy="25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3E8FFD8-B998-9419-7566-1362DB996640}"/>
              </a:ext>
            </a:extLst>
          </p:cNvPr>
          <p:cNvGrpSpPr/>
          <p:nvPr/>
        </p:nvGrpSpPr>
        <p:grpSpPr>
          <a:xfrm>
            <a:off x="11262318" y="1637852"/>
            <a:ext cx="258840" cy="168480"/>
            <a:chOff x="11262318" y="1637852"/>
            <a:chExt cx="258840" cy="16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970F83E-BF7B-088E-256E-55666430CDD5}"/>
                    </a:ext>
                  </a:extLst>
                </p14:cNvPr>
                <p14:cNvContentPartPr/>
                <p14:nvPr/>
              </p14:nvContentPartPr>
              <p14:xfrm>
                <a:off x="11262318" y="1741532"/>
                <a:ext cx="88200" cy="64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970F83E-BF7B-088E-256E-55666430CDD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253318" y="1732532"/>
                  <a:ext cx="1058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F3560B2-A141-E45F-BDEB-E44143823CB0}"/>
                    </a:ext>
                  </a:extLst>
                </p14:cNvPr>
                <p14:cNvContentPartPr/>
                <p14:nvPr/>
              </p14:nvContentPartPr>
              <p14:xfrm>
                <a:off x="11265558" y="1679972"/>
                <a:ext cx="129600" cy="75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F3560B2-A141-E45F-BDEB-E44143823CB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256918" y="1671332"/>
                  <a:ext cx="1472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8D2DE02-54C2-A8D2-F379-BDE47F66FED6}"/>
                    </a:ext>
                  </a:extLst>
                </p14:cNvPr>
                <p14:cNvContentPartPr/>
                <p14:nvPr/>
              </p14:nvContentPartPr>
              <p14:xfrm>
                <a:off x="11437638" y="1637852"/>
                <a:ext cx="83520" cy="48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8D2DE02-54C2-A8D2-F379-BDE47F66FED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428998" y="1629212"/>
                  <a:ext cx="101160" cy="6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FD3FA16-2298-F266-E076-E6492EC5D0D2}"/>
              </a:ext>
            </a:extLst>
          </p:cNvPr>
          <p:cNvGrpSpPr/>
          <p:nvPr/>
        </p:nvGrpSpPr>
        <p:grpSpPr>
          <a:xfrm>
            <a:off x="9166758" y="1671692"/>
            <a:ext cx="969840" cy="161280"/>
            <a:chOff x="9166758" y="1671692"/>
            <a:chExt cx="969840" cy="16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56AC42C-97A3-EB35-F462-1E6B666B1021}"/>
                    </a:ext>
                  </a:extLst>
                </p14:cNvPr>
                <p14:cNvContentPartPr/>
                <p14:nvPr/>
              </p14:nvContentPartPr>
              <p14:xfrm>
                <a:off x="9531798" y="1780052"/>
                <a:ext cx="116280" cy="52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56AC42C-97A3-EB35-F462-1E6B666B102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523158" y="1771412"/>
                  <a:ext cx="1339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918F6D5-6143-3480-89BB-CFD40470E50D}"/>
                    </a:ext>
                  </a:extLst>
                </p14:cNvPr>
                <p14:cNvContentPartPr/>
                <p14:nvPr/>
              </p14:nvContentPartPr>
              <p14:xfrm>
                <a:off x="9580038" y="1719212"/>
                <a:ext cx="69840" cy="72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918F6D5-6143-3480-89BB-CFD40470E50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571038" y="1710212"/>
                  <a:ext cx="874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4CC585F-65C7-988A-A655-EE0C2E09CC13}"/>
                    </a:ext>
                  </a:extLst>
                </p14:cNvPr>
                <p14:cNvContentPartPr/>
                <p14:nvPr/>
              </p14:nvContentPartPr>
              <p14:xfrm>
                <a:off x="9722598" y="1740452"/>
                <a:ext cx="110520" cy="90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4CC585F-65C7-988A-A655-EE0C2E09CC1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713958" y="1731452"/>
                  <a:ext cx="1281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2B89DBF-8F41-1DCC-95D8-DF2F9C343E60}"/>
                    </a:ext>
                  </a:extLst>
                </p14:cNvPr>
                <p14:cNvContentPartPr/>
                <p14:nvPr/>
              </p14:nvContentPartPr>
              <p14:xfrm>
                <a:off x="9855798" y="1700492"/>
                <a:ext cx="280800" cy="112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2B89DBF-8F41-1DCC-95D8-DF2F9C343E6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847158" y="1691852"/>
                  <a:ext cx="2984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B354068-E6E4-87AA-8DC0-9AF250EE1432}"/>
                    </a:ext>
                  </a:extLst>
                </p14:cNvPr>
                <p14:cNvContentPartPr/>
                <p14:nvPr/>
              </p14:nvContentPartPr>
              <p14:xfrm>
                <a:off x="9166758" y="1671692"/>
                <a:ext cx="122760" cy="133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B354068-E6E4-87AA-8DC0-9AF250EE143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158118" y="1662692"/>
                  <a:ext cx="140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E82D078-9BD4-BC38-E9FA-DAA60384B5AD}"/>
                    </a:ext>
                  </a:extLst>
                </p14:cNvPr>
                <p14:cNvContentPartPr/>
                <p14:nvPr/>
              </p14:nvContentPartPr>
              <p14:xfrm>
                <a:off x="9229038" y="1689332"/>
                <a:ext cx="255240" cy="93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E82D078-9BD4-BC38-E9FA-DAA60384B5A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220038" y="1680692"/>
                  <a:ext cx="27288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1B09481-C0B2-B3E5-EE48-B06702F61654}"/>
              </a:ext>
            </a:extLst>
          </p:cNvPr>
          <p:cNvGrpSpPr/>
          <p:nvPr/>
        </p:nvGrpSpPr>
        <p:grpSpPr>
          <a:xfrm>
            <a:off x="9442518" y="2001812"/>
            <a:ext cx="2186280" cy="164520"/>
            <a:chOff x="9442518" y="2001812"/>
            <a:chExt cx="218628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29FC48B-FFA6-9DF2-03D5-5CFE1929D301}"/>
                    </a:ext>
                  </a:extLst>
                </p14:cNvPr>
                <p14:cNvContentPartPr/>
                <p14:nvPr/>
              </p14:nvContentPartPr>
              <p14:xfrm>
                <a:off x="9442518" y="2058332"/>
                <a:ext cx="253080" cy="106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29FC48B-FFA6-9DF2-03D5-5CFE1929D30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433518" y="2049692"/>
                  <a:ext cx="2707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53F61CD-8190-20F3-EED2-EC17CF1AF30E}"/>
                    </a:ext>
                  </a:extLst>
                </p14:cNvPr>
                <p14:cNvContentPartPr/>
                <p14:nvPr/>
              </p14:nvContentPartPr>
              <p14:xfrm>
                <a:off x="9698838" y="2051492"/>
                <a:ext cx="171360" cy="87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53F61CD-8190-20F3-EED2-EC17CF1AF30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689838" y="2042492"/>
                  <a:ext cx="1890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5911F92-B448-E36D-1E77-C1667BD25ECE}"/>
                    </a:ext>
                  </a:extLst>
                </p14:cNvPr>
                <p14:cNvContentPartPr/>
                <p14:nvPr/>
              </p14:nvContentPartPr>
              <p14:xfrm>
                <a:off x="9973158" y="2088572"/>
                <a:ext cx="138960" cy="10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5911F92-B448-E36D-1E77-C1667BD25EC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964158" y="2079572"/>
                  <a:ext cx="1566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1BD81E6-E843-4525-ADDF-A17BF2564B9B}"/>
                    </a:ext>
                  </a:extLst>
                </p14:cNvPr>
                <p14:cNvContentPartPr/>
                <p14:nvPr/>
              </p14:nvContentPartPr>
              <p14:xfrm>
                <a:off x="10285998" y="2049692"/>
                <a:ext cx="19800" cy="116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1BD81E6-E843-4525-ADDF-A17BF2564B9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277358" y="2041052"/>
                  <a:ext cx="374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2BD3E8C-40BF-C3F2-4796-0AFF3350BD48}"/>
                    </a:ext>
                  </a:extLst>
                </p14:cNvPr>
                <p14:cNvContentPartPr/>
                <p14:nvPr/>
              </p14:nvContentPartPr>
              <p14:xfrm>
                <a:off x="10286358" y="2020892"/>
                <a:ext cx="92880" cy="59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2BD3E8C-40BF-C3F2-4796-0AFF3350BD4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277718" y="2012252"/>
                  <a:ext cx="1105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744CF2D-42BC-C97A-680D-94838AE8142A}"/>
                    </a:ext>
                  </a:extLst>
                </p14:cNvPr>
                <p14:cNvContentPartPr/>
                <p14:nvPr/>
              </p14:nvContentPartPr>
              <p14:xfrm>
                <a:off x="10401918" y="2021252"/>
                <a:ext cx="199440" cy="136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744CF2D-42BC-C97A-680D-94838AE8142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392918" y="2012612"/>
                  <a:ext cx="2170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F5E3BAA-0495-4F23-FAA6-D605C719B80D}"/>
                    </a:ext>
                  </a:extLst>
                </p14:cNvPr>
                <p14:cNvContentPartPr/>
                <p14:nvPr/>
              </p14:nvContentPartPr>
              <p14:xfrm>
                <a:off x="10528278" y="2054012"/>
                <a:ext cx="107280" cy="4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F5E3BAA-0495-4F23-FAA6-D605C719B80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519638" y="2045012"/>
                  <a:ext cx="1249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8B1CC31-C45A-00A3-B820-A9788804A3D9}"/>
                    </a:ext>
                  </a:extLst>
                </p14:cNvPr>
                <p14:cNvContentPartPr/>
                <p14:nvPr/>
              </p14:nvContentPartPr>
              <p14:xfrm>
                <a:off x="10529718" y="2097932"/>
                <a:ext cx="69480" cy="169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8B1CC31-C45A-00A3-B820-A9788804A3D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520718" y="2088932"/>
                  <a:ext cx="871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09DD5FE-18C8-BCE0-10BF-BDC8500539BC}"/>
                    </a:ext>
                  </a:extLst>
                </p14:cNvPr>
                <p14:cNvContentPartPr/>
                <p14:nvPr/>
              </p14:nvContentPartPr>
              <p14:xfrm>
                <a:off x="10668678" y="2037452"/>
                <a:ext cx="117360" cy="111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09DD5FE-18C8-BCE0-10BF-BDC8500539B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660038" y="2028812"/>
                  <a:ext cx="1350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1BFD959-5ACA-B34E-9FC2-D9AE64168379}"/>
                    </a:ext>
                  </a:extLst>
                </p14:cNvPr>
                <p14:cNvContentPartPr/>
                <p14:nvPr/>
              </p14:nvContentPartPr>
              <p14:xfrm>
                <a:off x="10670118" y="2091452"/>
                <a:ext cx="45000" cy="2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1BFD959-5ACA-B34E-9FC2-D9AE6416837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661118" y="2082452"/>
                  <a:ext cx="626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879117A-D5B5-5995-EB7E-A7B5432106BF}"/>
                    </a:ext>
                  </a:extLst>
                </p14:cNvPr>
                <p14:cNvContentPartPr/>
                <p14:nvPr/>
              </p14:nvContentPartPr>
              <p14:xfrm>
                <a:off x="10822038" y="2058692"/>
                <a:ext cx="164160" cy="831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879117A-D5B5-5995-EB7E-A7B5432106B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813398" y="2050052"/>
                  <a:ext cx="1818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53B70B6-75F7-DE93-746E-3871DAEA34A9}"/>
                    </a:ext>
                  </a:extLst>
                </p14:cNvPr>
                <p14:cNvContentPartPr/>
                <p14:nvPr/>
              </p14:nvContentPartPr>
              <p14:xfrm>
                <a:off x="11028678" y="2049332"/>
                <a:ext cx="14400" cy="105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53B70B6-75F7-DE93-746E-3871DAEA34A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1020038" y="2040332"/>
                  <a:ext cx="320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F531194-5BB5-AA39-2B61-19D2426AA8B1}"/>
                    </a:ext>
                  </a:extLst>
                </p14:cNvPr>
                <p14:cNvContentPartPr/>
                <p14:nvPr/>
              </p14:nvContentPartPr>
              <p14:xfrm>
                <a:off x="11016798" y="2009012"/>
                <a:ext cx="109440" cy="67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F531194-5BB5-AA39-2B61-19D2426AA8B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1008158" y="2000372"/>
                  <a:ext cx="1270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299FE84-D817-7DEE-903C-31D665DA0DAD}"/>
                    </a:ext>
                  </a:extLst>
                </p14:cNvPr>
                <p14:cNvContentPartPr/>
                <p14:nvPr/>
              </p14:nvContentPartPr>
              <p14:xfrm>
                <a:off x="11131638" y="2023412"/>
                <a:ext cx="137880" cy="102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299FE84-D817-7DEE-903C-31D665DA0DA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122998" y="2014772"/>
                  <a:ext cx="155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98FCB81-1189-2FC8-2DFC-1D70A90BB83C}"/>
                    </a:ext>
                  </a:extLst>
                </p14:cNvPr>
                <p14:cNvContentPartPr/>
                <p14:nvPr/>
              </p14:nvContentPartPr>
              <p14:xfrm>
                <a:off x="11290758" y="2029892"/>
                <a:ext cx="37080" cy="979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98FCB81-1189-2FC8-2DFC-1D70A90BB83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1282118" y="2021252"/>
                  <a:ext cx="547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8DA925D-9CD1-E9BF-8FAA-AC3661F5A20A}"/>
                    </a:ext>
                  </a:extLst>
                </p14:cNvPr>
                <p14:cNvContentPartPr/>
                <p14:nvPr/>
              </p14:nvContentPartPr>
              <p14:xfrm>
                <a:off x="11404518" y="2025932"/>
                <a:ext cx="189720" cy="849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8DA925D-9CD1-E9BF-8FAA-AC3661F5A20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395518" y="2017292"/>
                  <a:ext cx="2073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11847C0-0050-AB5B-38A1-939223760830}"/>
                    </a:ext>
                  </a:extLst>
                </p14:cNvPr>
                <p14:cNvContentPartPr/>
                <p14:nvPr/>
              </p14:nvContentPartPr>
              <p14:xfrm>
                <a:off x="11487318" y="2001812"/>
                <a:ext cx="141480" cy="60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11847C0-0050-AB5B-38A1-93922376083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478678" y="1993172"/>
                  <a:ext cx="159120" cy="7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5AC827A-43F6-0A3F-FA3F-FC1A5DFBCD0A}"/>
              </a:ext>
            </a:extLst>
          </p:cNvPr>
          <p:cNvGrpSpPr/>
          <p:nvPr/>
        </p:nvGrpSpPr>
        <p:grpSpPr>
          <a:xfrm>
            <a:off x="10184838" y="2421572"/>
            <a:ext cx="264240" cy="135000"/>
            <a:chOff x="10184838" y="2421572"/>
            <a:chExt cx="264240" cy="13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8C9BFFE-2C27-D028-129E-AFB54A7E4216}"/>
                    </a:ext>
                  </a:extLst>
                </p14:cNvPr>
                <p14:cNvContentPartPr/>
                <p14:nvPr/>
              </p14:nvContentPartPr>
              <p14:xfrm>
                <a:off x="10184838" y="2421572"/>
                <a:ext cx="246240" cy="1350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8C9BFFE-2C27-D028-129E-AFB54A7E421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175838" y="2412572"/>
                  <a:ext cx="2638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6546624-C68A-406B-D0EA-61A052FC9D2A}"/>
                    </a:ext>
                  </a:extLst>
                </p14:cNvPr>
                <p14:cNvContentPartPr/>
                <p14:nvPr/>
              </p14:nvContentPartPr>
              <p14:xfrm>
                <a:off x="10369878" y="2484572"/>
                <a:ext cx="79200" cy="262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6546624-C68A-406B-D0EA-61A052FC9D2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360878" y="2475572"/>
                  <a:ext cx="9684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8C8221C-0F12-854B-E023-7CCFC2D9884D}"/>
              </a:ext>
            </a:extLst>
          </p:cNvPr>
          <p:cNvGrpSpPr/>
          <p:nvPr/>
        </p:nvGrpSpPr>
        <p:grpSpPr>
          <a:xfrm>
            <a:off x="9170718" y="2780132"/>
            <a:ext cx="204120" cy="155160"/>
            <a:chOff x="9170718" y="2780132"/>
            <a:chExt cx="204120" cy="15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2C9E983-DAE5-4CE1-408B-CE088253097E}"/>
                    </a:ext>
                  </a:extLst>
                </p14:cNvPr>
                <p14:cNvContentPartPr/>
                <p14:nvPr/>
              </p14:nvContentPartPr>
              <p14:xfrm>
                <a:off x="9170718" y="2822612"/>
                <a:ext cx="8640" cy="1126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2C9E983-DAE5-4CE1-408B-CE088253097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162078" y="2813972"/>
                  <a:ext cx="262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91B8B41-AD9D-B6BF-F74C-63682E308502}"/>
                    </a:ext>
                  </a:extLst>
                </p14:cNvPr>
                <p14:cNvContentPartPr/>
                <p14:nvPr/>
              </p14:nvContentPartPr>
              <p14:xfrm>
                <a:off x="9248118" y="2816852"/>
                <a:ext cx="34200" cy="115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91B8B41-AD9D-B6BF-F74C-63682E30850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239118" y="2808212"/>
                  <a:ext cx="518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53F36DE-533C-FDA3-6735-76D23136F4CC}"/>
                    </a:ext>
                  </a:extLst>
                </p14:cNvPr>
                <p14:cNvContentPartPr/>
                <p14:nvPr/>
              </p14:nvContentPartPr>
              <p14:xfrm>
                <a:off x="9268638" y="2780132"/>
                <a:ext cx="106200" cy="91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53F36DE-533C-FDA3-6735-76D23136F4C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259638" y="2771132"/>
                  <a:ext cx="12384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4BFBE66-7FBE-E1FE-F05C-D8370485DB31}"/>
              </a:ext>
            </a:extLst>
          </p:cNvPr>
          <p:cNvGrpSpPr/>
          <p:nvPr/>
        </p:nvGrpSpPr>
        <p:grpSpPr>
          <a:xfrm>
            <a:off x="9648438" y="2712092"/>
            <a:ext cx="1393560" cy="252720"/>
            <a:chOff x="9648438" y="2712092"/>
            <a:chExt cx="139356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7880D7A-E5AD-3271-CB18-F7C376E507E8}"/>
                    </a:ext>
                  </a:extLst>
                </p14:cNvPr>
                <p14:cNvContentPartPr/>
                <p14:nvPr/>
              </p14:nvContentPartPr>
              <p14:xfrm>
                <a:off x="9792438" y="2871932"/>
                <a:ext cx="20880" cy="92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7880D7A-E5AD-3271-CB18-F7C376E507E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783438" y="2862932"/>
                  <a:ext cx="385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C8C2C10-B794-A95E-73F3-17D7B9F72CF3}"/>
                    </a:ext>
                  </a:extLst>
                </p14:cNvPr>
                <p14:cNvContentPartPr/>
                <p14:nvPr/>
              </p14:nvContentPartPr>
              <p14:xfrm>
                <a:off x="9773358" y="2781572"/>
                <a:ext cx="106560" cy="1105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C8C2C10-B794-A95E-73F3-17D7B9F72CF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764358" y="2772932"/>
                  <a:ext cx="1242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6C509DC-D435-6D82-63FF-A8EE61740A3C}"/>
                    </a:ext>
                  </a:extLst>
                </p14:cNvPr>
                <p14:cNvContentPartPr/>
                <p14:nvPr/>
              </p14:nvContentPartPr>
              <p14:xfrm>
                <a:off x="9668958" y="2838092"/>
                <a:ext cx="10440" cy="1256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6C509DC-D435-6D82-63FF-A8EE61740A3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659958" y="2829092"/>
                  <a:ext cx="280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0B66A14-E4EB-24FE-9ADB-64BE7E6129F4}"/>
                    </a:ext>
                  </a:extLst>
                </p14:cNvPr>
                <p14:cNvContentPartPr/>
                <p14:nvPr/>
              </p14:nvContentPartPr>
              <p14:xfrm>
                <a:off x="9648438" y="2774732"/>
                <a:ext cx="79920" cy="932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0B66A14-E4EB-24FE-9ADB-64BE7E6129F4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639438" y="2766092"/>
                  <a:ext cx="975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DE29AAB-81F9-3AAA-72AE-B6942BBE1FFD}"/>
                    </a:ext>
                  </a:extLst>
                </p14:cNvPr>
                <p14:cNvContentPartPr/>
                <p14:nvPr/>
              </p14:nvContentPartPr>
              <p14:xfrm>
                <a:off x="9801078" y="2883452"/>
                <a:ext cx="120240" cy="698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DE29AAB-81F9-3AAA-72AE-B6942BBE1FF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792078" y="2874812"/>
                  <a:ext cx="1378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CFC35AB-3BD5-36B4-E779-C893AA858079}"/>
                    </a:ext>
                  </a:extLst>
                </p14:cNvPr>
                <p14:cNvContentPartPr/>
                <p14:nvPr/>
              </p14:nvContentPartPr>
              <p14:xfrm>
                <a:off x="9938598" y="2837372"/>
                <a:ext cx="105120" cy="910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CFC35AB-3BD5-36B4-E779-C893AA85807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929598" y="2828372"/>
                  <a:ext cx="1227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F317E77-AE73-2276-FC99-FF1DD26341A7}"/>
                    </a:ext>
                  </a:extLst>
                </p14:cNvPr>
                <p14:cNvContentPartPr/>
                <p14:nvPr/>
              </p14:nvContentPartPr>
              <p14:xfrm>
                <a:off x="9937518" y="2792372"/>
                <a:ext cx="102240" cy="705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F317E77-AE73-2276-FC99-FF1DD26341A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928518" y="2783372"/>
                  <a:ext cx="1198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1BBC672-D866-DA1B-04A6-8220B3C47CBA}"/>
                    </a:ext>
                  </a:extLst>
                </p14:cNvPr>
                <p14:cNvContentPartPr/>
                <p14:nvPr/>
              </p14:nvContentPartPr>
              <p14:xfrm>
                <a:off x="10067838" y="2783372"/>
                <a:ext cx="113760" cy="127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1BBC672-D866-DA1B-04A6-8220B3C47CB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059198" y="2774732"/>
                  <a:ext cx="1314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C7525E8-647B-BFF9-C61B-912CC258A6AD}"/>
                    </a:ext>
                  </a:extLst>
                </p14:cNvPr>
                <p14:cNvContentPartPr/>
                <p14:nvPr/>
              </p14:nvContentPartPr>
              <p14:xfrm>
                <a:off x="10079718" y="2836652"/>
                <a:ext cx="98640" cy="122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C7525E8-647B-BFF9-C61B-912CC258A6A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070718" y="2828012"/>
                  <a:ext cx="1162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4E0ED27-61FA-BCB1-2C1B-4140530659FC}"/>
                    </a:ext>
                  </a:extLst>
                </p14:cNvPr>
                <p14:cNvContentPartPr/>
                <p14:nvPr/>
              </p14:nvContentPartPr>
              <p14:xfrm>
                <a:off x="10199598" y="2829452"/>
                <a:ext cx="181080" cy="81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4E0ED27-61FA-BCB1-2C1B-4140530659F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190598" y="2820452"/>
                  <a:ext cx="1987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7D8C3FB-1341-0D07-737B-CDA516D241CA}"/>
                    </a:ext>
                  </a:extLst>
                </p14:cNvPr>
                <p14:cNvContentPartPr/>
                <p14:nvPr/>
              </p14:nvContentPartPr>
              <p14:xfrm>
                <a:off x="10440798" y="2829812"/>
                <a:ext cx="18000" cy="62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7D8C3FB-1341-0D07-737B-CDA516D241C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431798" y="2820812"/>
                  <a:ext cx="356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F47BA42-357A-F1FC-0D64-FD0E552DFF5A}"/>
                    </a:ext>
                  </a:extLst>
                </p14:cNvPr>
                <p14:cNvContentPartPr/>
                <p14:nvPr/>
              </p14:nvContentPartPr>
              <p14:xfrm>
                <a:off x="10402278" y="2762852"/>
                <a:ext cx="107280" cy="69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F47BA42-357A-F1FC-0D64-FD0E552DFF5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393638" y="2753852"/>
                  <a:ext cx="1249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25C24BF-2180-E5F8-F4AB-B244F2067AF2}"/>
                    </a:ext>
                  </a:extLst>
                </p14:cNvPr>
                <p14:cNvContentPartPr/>
                <p14:nvPr/>
              </p14:nvContentPartPr>
              <p14:xfrm>
                <a:off x="10546998" y="2765372"/>
                <a:ext cx="138600" cy="1155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25C24BF-2180-E5F8-F4AB-B244F2067AF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538358" y="2756732"/>
                  <a:ext cx="1562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DA9C840-31CA-12FB-C386-8C4858A844A8}"/>
                    </a:ext>
                  </a:extLst>
                </p14:cNvPr>
                <p14:cNvContentPartPr/>
                <p14:nvPr/>
              </p14:nvContentPartPr>
              <p14:xfrm>
                <a:off x="10729518" y="2778692"/>
                <a:ext cx="15120" cy="90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DA9C840-31CA-12FB-C386-8C4858A844A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720878" y="2770052"/>
                  <a:ext cx="327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AB178B0-D818-D0C1-C09A-18F86A4A57C1}"/>
                    </a:ext>
                  </a:extLst>
                </p14:cNvPr>
                <p14:cNvContentPartPr/>
                <p14:nvPr/>
              </p14:nvContentPartPr>
              <p14:xfrm>
                <a:off x="10774878" y="2762492"/>
                <a:ext cx="266760" cy="820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AB178B0-D818-D0C1-C09A-18F86A4A57C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765878" y="2753852"/>
                  <a:ext cx="2844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6A0B3EA-5E2B-AAB1-183D-D69A389F1BAB}"/>
                    </a:ext>
                  </a:extLst>
                </p14:cNvPr>
                <p14:cNvContentPartPr/>
                <p14:nvPr/>
              </p14:nvContentPartPr>
              <p14:xfrm>
                <a:off x="10912758" y="2712092"/>
                <a:ext cx="129240" cy="73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6A0B3EA-5E2B-AAB1-183D-D69A389F1BA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904118" y="2703452"/>
                  <a:ext cx="146880" cy="9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5A7FB3A-FD65-F2A7-1130-89E63EA5A17B}"/>
              </a:ext>
            </a:extLst>
          </p:cNvPr>
          <p:cNvGrpSpPr/>
          <p:nvPr/>
        </p:nvGrpSpPr>
        <p:grpSpPr>
          <a:xfrm>
            <a:off x="9674718" y="3167492"/>
            <a:ext cx="592920" cy="153000"/>
            <a:chOff x="9674718" y="3167492"/>
            <a:chExt cx="592920" cy="15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36AFF98-22C9-C498-1BFF-D39AE8DE2203}"/>
                    </a:ext>
                  </a:extLst>
                </p14:cNvPr>
                <p14:cNvContentPartPr/>
                <p14:nvPr/>
              </p14:nvContentPartPr>
              <p14:xfrm>
                <a:off x="9688758" y="3187292"/>
                <a:ext cx="19800" cy="1332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36AFF98-22C9-C498-1BFF-D39AE8DE220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679758" y="3178292"/>
                  <a:ext cx="374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E86C12E-71C6-A472-DF49-6906EF5B510B}"/>
                    </a:ext>
                  </a:extLst>
                </p14:cNvPr>
                <p14:cNvContentPartPr/>
                <p14:nvPr/>
              </p14:nvContentPartPr>
              <p14:xfrm>
                <a:off x="9674718" y="3167492"/>
                <a:ext cx="210600" cy="1144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E86C12E-71C6-A472-DF49-6906EF5B510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666078" y="3158492"/>
                  <a:ext cx="2282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69E1815-3007-B5AE-AFB5-1935BD30FFAD}"/>
                    </a:ext>
                  </a:extLst>
                </p14:cNvPr>
                <p14:cNvContentPartPr/>
                <p14:nvPr/>
              </p14:nvContentPartPr>
              <p14:xfrm>
                <a:off x="9910518" y="3181892"/>
                <a:ext cx="78120" cy="86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69E1815-3007-B5AE-AFB5-1935BD30FFA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901518" y="3173252"/>
                  <a:ext cx="957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68D9FE4-0999-C5A9-5774-47F1FCE157E5}"/>
                    </a:ext>
                  </a:extLst>
                </p14:cNvPr>
                <p14:cNvContentPartPr/>
                <p14:nvPr/>
              </p14:nvContentPartPr>
              <p14:xfrm>
                <a:off x="10032918" y="3186212"/>
                <a:ext cx="234720" cy="831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68D9FE4-0999-C5A9-5774-47F1FCE157E5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023918" y="3177572"/>
                  <a:ext cx="252360" cy="10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4356EBC-ED52-E6B9-0B96-F04D44163C84}"/>
              </a:ext>
            </a:extLst>
          </p:cNvPr>
          <p:cNvGrpSpPr/>
          <p:nvPr/>
        </p:nvGrpSpPr>
        <p:grpSpPr>
          <a:xfrm>
            <a:off x="10682718" y="3054092"/>
            <a:ext cx="1455120" cy="218520"/>
            <a:chOff x="10682718" y="3054092"/>
            <a:chExt cx="1455120" cy="21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0B7DBF8-F54A-6819-BCC4-BF5499285A98}"/>
                    </a:ext>
                  </a:extLst>
                </p14:cNvPr>
                <p14:cNvContentPartPr/>
                <p14:nvPr/>
              </p14:nvContentPartPr>
              <p14:xfrm>
                <a:off x="10682718" y="3184412"/>
                <a:ext cx="17280" cy="882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0B7DBF8-F54A-6819-BCC4-BF5499285A9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0674078" y="3175412"/>
                  <a:ext cx="349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359DAE3-A1C5-522E-C498-7829600DA8CA}"/>
                    </a:ext>
                  </a:extLst>
                </p14:cNvPr>
                <p14:cNvContentPartPr/>
                <p14:nvPr/>
              </p14:nvContentPartPr>
              <p14:xfrm>
                <a:off x="10734918" y="3159212"/>
                <a:ext cx="138600" cy="910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359DAE3-A1C5-522E-C498-7829600DA8C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726278" y="3150572"/>
                  <a:ext cx="1562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F1C6EDD-A8CE-602D-27E4-790DA8CDE6C3}"/>
                    </a:ext>
                  </a:extLst>
                </p14:cNvPr>
                <p14:cNvContentPartPr/>
                <p14:nvPr/>
              </p14:nvContentPartPr>
              <p14:xfrm>
                <a:off x="10921038" y="3116012"/>
                <a:ext cx="29520" cy="1126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F1C6EDD-A8CE-602D-27E4-790DA8CDE6C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0912038" y="3107012"/>
                  <a:ext cx="471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0715116-5999-79C8-A601-EA2F40952B62}"/>
                    </a:ext>
                  </a:extLst>
                </p14:cNvPr>
                <p14:cNvContentPartPr/>
                <p14:nvPr/>
              </p14:nvContentPartPr>
              <p14:xfrm>
                <a:off x="10895478" y="3119252"/>
                <a:ext cx="224280" cy="925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0715116-5999-79C8-A601-EA2F40952B6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886838" y="3110612"/>
                  <a:ext cx="2419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77D77BE-79FA-073B-C2CD-0FD57BE6B8AB}"/>
                    </a:ext>
                  </a:extLst>
                </p14:cNvPr>
                <p14:cNvContentPartPr/>
                <p14:nvPr/>
              </p14:nvContentPartPr>
              <p14:xfrm>
                <a:off x="11008878" y="3087212"/>
                <a:ext cx="115920" cy="741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77D77BE-79FA-073B-C2CD-0FD57BE6B8A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999878" y="3078572"/>
                  <a:ext cx="1335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9CF0B2B-2170-9FA3-DA23-E0ADEEF5B2DF}"/>
                    </a:ext>
                  </a:extLst>
                </p14:cNvPr>
                <p14:cNvContentPartPr/>
                <p14:nvPr/>
              </p14:nvContentPartPr>
              <p14:xfrm>
                <a:off x="11118678" y="3112772"/>
                <a:ext cx="230760" cy="1162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9CF0B2B-2170-9FA3-DA23-E0ADEEF5B2D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1110038" y="3103772"/>
                  <a:ext cx="2484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4332E1A-BDE5-8177-6BF1-92E948FFB8B2}"/>
                    </a:ext>
                  </a:extLst>
                </p14:cNvPr>
                <p14:cNvContentPartPr/>
                <p14:nvPr/>
              </p14:nvContentPartPr>
              <p14:xfrm>
                <a:off x="11322438" y="3081092"/>
                <a:ext cx="388080" cy="1382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4332E1A-BDE5-8177-6BF1-92E948FFB8B2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1313798" y="3072092"/>
                  <a:ext cx="4057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6314DFA-B4E3-333E-D86C-55F515293B0E}"/>
                    </a:ext>
                  </a:extLst>
                </p14:cNvPr>
                <p14:cNvContentPartPr/>
                <p14:nvPr/>
              </p14:nvContentPartPr>
              <p14:xfrm>
                <a:off x="11747958" y="3054092"/>
                <a:ext cx="90000" cy="1238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6314DFA-B4E3-333E-D86C-55F515293B0E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1738958" y="3045092"/>
                  <a:ext cx="1076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EFAF2B8-B731-DC31-5931-D65D27AA1F13}"/>
                    </a:ext>
                  </a:extLst>
                </p14:cNvPr>
                <p14:cNvContentPartPr/>
                <p14:nvPr/>
              </p14:nvContentPartPr>
              <p14:xfrm>
                <a:off x="11849118" y="3110612"/>
                <a:ext cx="48960" cy="824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EFAF2B8-B731-DC31-5931-D65D27AA1F1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1840118" y="3101612"/>
                  <a:ext cx="666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225D32F-50EB-0AC2-2E7F-FEC904F9A6A3}"/>
                    </a:ext>
                  </a:extLst>
                </p14:cNvPr>
                <p14:cNvContentPartPr/>
                <p14:nvPr/>
              </p14:nvContentPartPr>
              <p14:xfrm>
                <a:off x="11857758" y="3068492"/>
                <a:ext cx="84600" cy="658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225D32F-50EB-0AC2-2E7F-FEC904F9A6A3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849118" y="3059492"/>
                  <a:ext cx="1022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17CBAED-05D5-80B5-B518-064BA2A9BC9A}"/>
                    </a:ext>
                  </a:extLst>
                </p14:cNvPr>
                <p14:cNvContentPartPr/>
                <p14:nvPr/>
              </p14:nvContentPartPr>
              <p14:xfrm>
                <a:off x="11924358" y="3093692"/>
                <a:ext cx="90360" cy="1033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17CBAED-05D5-80B5-B518-064BA2A9BC9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1915718" y="3085052"/>
                  <a:ext cx="1080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25FD0B0-1791-5470-1079-0FE63311BD87}"/>
                    </a:ext>
                  </a:extLst>
                </p14:cNvPr>
                <p14:cNvContentPartPr/>
                <p14:nvPr/>
              </p14:nvContentPartPr>
              <p14:xfrm>
                <a:off x="12024078" y="3136892"/>
                <a:ext cx="54360" cy="712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25FD0B0-1791-5470-1079-0FE63311BD87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2015078" y="3128252"/>
                  <a:ext cx="720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6386699-8C6E-0AFB-BCE1-9CC780D793A0}"/>
                    </a:ext>
                  </a:extLst>
                </p14:cNvPr>
                <p14:cNvContentPartPr/>
                <p14:nvPr/>
              </p14:nvContentPartPr>
              <p14:xfrm>
                <a:off x="12016518" y="3084692"/>
                <a:ext cx="121320" cy="810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6386699-8C6E-0AFB-BCE1-9CC780D793A0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2007518" y="3076052"/>
                  <a:ext cx="138960" cy="9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A0647B6-B7F6-36F4-8C8D-75D3C1C198A4}"/>
              </a:ext>
            </a:extLst>
          </p:cNvPr>
          <p:cNvGrpSpPr/>
          <p:nvPr/>
        </p:nvGrpSpPr>
        <p:grpSpPr>
          <a:xfrm>
            <a:off x="9750678" y="3503012"/>
            <a:ext cx="147240" cy="177120"/>
            <a:chOff x="9750678" y="3503012"/>
            <a:chExt cx="147240" cy="17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B48B6E2-A426-7CB5-959E-7C3103D916D8}"/>
                    </a:ext>
                  </a:extLst>
                </p14:cNvPr>
                <p14:cNvContentPartPr/>
                <p14:nvPr/>
              </p14:nvContentPartPr>
              <p14:xfrm>
                <a:off x="9750678" y="3513092"/>
                <a:ext cx="36000" cy="1652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B48B6E2-A426-7CB5-959E-7C3103D916D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9742038" y="3504452"/>
                  <a:ext cx="536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982FBFE-4A77-B45C-BC23-CFDF4E336BB3}"/>
                    </a:ext>
                  </a:extLst>
                </p14:cNvPr>
                <p14:cNvContentPartPr/>
                <p14:nvPr/>
              </p14:nvContentPartPr>
              <p14:xfrm>
                <a:off x="9762558" y="3503012"/>
                <a:ext cx="135360" cy="1771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982FBFE-4A77-B45C-BC23-CFDF4E336BB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9753918" y="3494372"/>
                  <a:ext cx="153000" cy="19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406F3DAE-343D-1878-7D26-CE69843A0279}"/>
              </a:ext>
            </a:extLst>
          </p:cNvPr>
          <p:cNvGrpSpPr/>
          <p:nvPr/>
        </p:nvGrpSpPr>
        <p:grpSpPr>
          <a:xfrm>
            <a:off x="9148038" y="3137612"/>
            <a:ext cx="284760" cy="191160"/>
            <a:chOff x="9148038" y="3137612"/>
            <a:chExt cx="284760" cy="19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7E6108A-5580-70D4-FB9F-273FB6204C7C}"/>
                    </a:ext>
                  </a:extLst>
                </p14:cNvPr>
                <p14:cNvContentPartPr/>
                <p14:nvPr/>
              </p14:nvContentPartPr>
              <p14:xfrm>
                <a:off x="9165678" y="3195932"/>
                <a:ext cx="153000" cy="126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7E6108A-5580-70D4-FB9F-273FB6204C7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156678" y="3187292"/>
                  <a:ext cx="1706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057E150-6480-2F1C-9F41-C741C13DAE2D}"/>
                    </a:ext>
                  </a:extLst>
                </p14:cNvPr>
                <p14:cNvContentPartPr/>
                <p14:nvPr/>
              </p14:nvContentPartPr>
              <p14:xfrm>
                <a:off x="9148038" y="3259292"/>
                <a:ext cx="138600" cy="8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057E150-6480-2F1C-9F41-C741C13DAE2D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139398" y="3250292"/>
                  <a:ext cx="1562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E13F681-9DF9-6CAA-2DF7-6C92BB32D268}"/>
                    </a:ext>
                  </a:extLst>
                </p14:cNvPr>
                <p14:cNvContentPartPr/>
                <p14:nvPr/>
              </p14:nvContentPartPr>
              <p14:xfrm>
                <a:off x="9284118" y="3137612"/>
                <a:ext cx="148680" cy="1911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E13F681-9DF9-6CAA-2DF7-6C92BB32D26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275118" y="3128612"/>
                  <a:ext cx="166320" cy="20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9F9EA55-BC40-CEFB-A89E-75116DB1A8CA}"/>
              </a:ext>
            </a:extLst>
          </p:cNvPr>
          <p:cNvGrpSpPr/>
          <p:nvPr/>
        </p:nvGrpSpPr>
        <p:grpSpPr>
          <a:xfrm>
            <a:off x="10213998" y="3500852"/>
            <a:ext cx="122400" cy="130320"/>
            <a:chOff x="10213998" y="3500852"/>
            <a:chExt cx="122400" cy="13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9E89360-8623-E337-17A4-41958657A9DC}"/>
                    </a:ext>
                  </a:extLst>
                </p14:cNvPr>
                <p14:cNvContentPartPr/>
                <p14:nvPr/>
              </p14:nvContentPartPr>
              <p14:xfrm>
                <a:off x="10213998" y="3559892"/>
                <a:ext cx="102600" cy="712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9E89360-8623-E337-17A4-41958657A9DC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0205358" y="3551252"/>
                  <a:ext cx="1202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96BBB49-295F-FA00-0302-5864E9424E6F}"/>
                    </a:ext>
                  </a:extLst>
                </p14:cNvPr>
                <p14:cNvContentPartPr/>
                <p14:nvPr/>
              </p14:nvContentPartPr>
              <p14:xfrm>
                <a:off x="10237758" y="3500852"/>
                <a:ext cx="98640" cy="39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96BBB49-295F-FA00-0302-5864E9424E6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228758" y="3492212"/>
                  <a:ext cx="1162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ED5FB8A-84A6-9E60-FBE3-CF6230623C97}"/>
                    </a:ext>
                  </a:extLst>
                </p14:cNvPr>
                <p14:cNvContentPartPr/>
                <p14:nvPr/>
              </p14:nvContentPartPr>
              <p14:xfrm>
                <a:off x="10223718" y="3561692"/>
                <a:ext cx="112680" cy="32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ED5FB8A-84A6-9E60-FBE3-CF6230623C97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214718" y="3553052"/>
                  <a:ext cx="130320" cy="2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11876BD0-CB62-7E10-6ADA-06575E3014A6}"/>
                  </a:ext>
                </a:extLst>
              </p14:cNvPr>
              <p14:cNvContentPartPr/>
              <p14:nvPr/>
            </p14:nvContentPartPr>
            <p14:xfrm>
              <a:off x="10634838" y="3492212"/>
              <a:ext cx="102240" cy="993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11876BD0-CB62-7E10-6ADA-06575E3014A6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10625838" y="3483572"/>
                <a:ext cx="119880" cy="11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4303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97B82C-45C4-B4DE-4A71-A76BA2EE55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239"/>
          <a:stretch/>
        </p:blipFill>
        <p:spPr>
          <a:xfrm>
            <a:off x="75414" y="0"/>
            <a:ext cx="7173798" cy="22058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17A44D-E38F-344E-FB0A-66D2A49F7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671" y="3161714"/>
            <a:ext cx="8119011" cy="36962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99B26C6-39ED-DB99-9157-C8DC3395812A}"/>
                  </a:ext>
                </a:extLst>
              </p14:cNvPr>
              <p14:cNvContentPartPr/>
              <p14:nvPr/>
            </p14:nvContentPartPr>
            <p14:xfrm>
              <a:off x="2774382" y="3282544"/>
              <a:ext cx="100800" cy="182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99B26C6-39ED-DB99-9157-C8DC339581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65382" y="3273526"/>
                <a:ext cx="118440" cy="1998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D2E4206-1DAA-936C-DA89-7E5FB53D92E3}"/>
                  </a:ext>
                </a:extLst>
              </p14:cNvPr>
              <p14:cNvContentPartPr/>
              <p14:nvPr/>
            </p14:nvContentPartPr>
            <p14:xfrm>
              <a:off x="2902542" y="3319984"/>
              <a:ext cx="107640" cy="119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D2E4206-1DAA-936C-DA89-7E5FB53D92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93512" y="3310984"/>
                <a:ext cx="125339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825B25E-4FA4-CD73-0174-280217DD9753}"/>
                  </a:ext>
                </a:extLst>
              </p14:cNvPr>
              <p14:cNvContentPartPr/>
              <p14:nvPr/>
            </p14:nvContentPartPr>
            <p14:xfrm>
              <a:off x="2708142" y="3208024"/>
              <a:ext cx="475200" cy="348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825B25E-4FA4-CD73-0174-280217DD975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99142" y="3199024"/>
                <a:ext cx="492840" cy="36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4864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835D2E-5227-E135-2EA5-A3159796E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570"/>
            <a:ext cx="6281933" cy="41827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3940A2D-3BF6-038B-47C9-75B7A5466CF1}"/>
                  </a:ext>
                </a:extLst>
              </p14:cNvPr>
              <p14:cNvContentPartPr/>
              <p14:nvPr/>
            </p14:nvContentPartPr>
            <p14:xfrm>
              <a:off x="10368078" y="149612"/>
              <a:ext cx="254520" cy="80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3940A2D-3BF6-038B-47C9-75B7A5466CF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59078" y="140972"/>
                <a:ext cx="27216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9677D20-982F-85F3-0EC0-843696F55159}"/>
                  </a:ext>
                </a:extLst>
              </p14:cNvPr>
              <p14:cNvContentPartPr/>
              <p14:nvPr/>
            </p14:nvContentPartPr>
            <p14:xfrm>
              <a:off x="10630158" y="105332"/>
              <a:ext cx="83880" cy="83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9677D20-982F-85F3-0EC0-843696F551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21518" y="96692"/>
                <a:ext cx="10152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33A2FD1-41F6-3531-E303-5D2756CB7670}"/>
                  </a:ext>
                </a:extLst>
              </p14:cNvPr>
              <p14:cNvContentPartPr/>
              <p14:nvPr/>
            </p14:nvContentPartPr>
            <p14:xfrm>
              <a:off x="10767318" y="103172"/>
              <a:ext cx="93960" cy="986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33A2FD1-41F6-3531-E303-5D2756CB767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58318" y="94532"/>
                <a:ext cx="11160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F43700A-B5E9-6E8E-A7AA-57E5BE54392F}"/>
                  </a:ext>
                </a:extLst>
              </p14:cNvPr>
              <p14:cNvContentPartPr/>
              <p14:nvPr/>
            </p14:nvContentPartPr>
            <p14:xfrm>
              <a:off x="10740318" y="176972"/>
              <a:ext cx="97560" cy="13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F43700A-B5E9-6E8E-A7AA-57E5BE54392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31318" y="167972"/>
                <a:ext cx="115200" cy="3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737028A1-ACC3-6325-787B-183BB06C6E55}"/>
              </a:ext>
            </a:extLst>
          </p:cNvPr>
          <p:cNvGrpSpPr/>
          <p:nvPr/>
        </p:nvGrpSpPr>
        <p:grpSpPr>
          <a:xfrm>
            <a:off x="10791078" y="409892"/>
            <a:ext cx="962280" cy="100800"/>
            <a:chOff x="10791078" y="409892"/>
            <a:chExt cx="962280" cy="10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59560EC-0912-42BB-2160-04AEE3DC09A8}"/>
                    </a:ext>
                  </a:extLst>
                </p14:cNvPr>
                <p14:cNvContentPartPr/>
                <p14:nvPr/>
              </p14:nvContentPartPr>
              <p14:xfrm>
                <a:off x="10791078" y="418172"/>
                <a:ext cx="144360" cy="91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59560EC-0912-42BB-2160-04AEE3DC09A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782078" y="409532"/>
                  <a:ext cx="1620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DB84CBE-00A3-2808-65EE-B535040F21DC}"/>
                    </a:ext>
                  </a:extLst>
                </p14:cNvPr>
                <p14:cNvContentPartPr/>
                <p14:nvPr/>
              </p14:nvContentPartPr>
              <p14:xfrm>
                <a:off x="10974318" y="419252"/>
                <a:ext cx="27360" cy="72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DB84CBE-00A3-2808-65EE-B535040F21D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965318" y="410252"/>
                  <a:ext cx="450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8D83C0A-B6EC-3A5C-8E81-C1C7FFD2F196}"/>
                    </a:ext>
                  </a:extLst>
                </p14:cNvPr>
                <p14:cNvContentPartPr/>
                <p14:nvPr/>
              </p14:nvContentPartPr>
              <p14:xfrm>
                <a:off x="11027958" y="435452"/>
                <a:ext cx="118800" cy="73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8D83C0A-B6EC-3A5C-8E81-C1C7FFD2F19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018958" y="426812"/>
                  <a:ext cx="1364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FFAB1DB-50D1-FB4D-304C-89333E3DE322}"/>
                    </a:ext>
                  </a:extLst>
                </p14:cNvPr>
                <p14:cNvContentPartPr/>
                <p14:nvPr/>
              </p14:nvContentPartPr>
              <p14:xfrm>
                <a:off x="11178078" y="429332"/>
                <a:ext cx="241200" cy="81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FFAB1DB-50D1-FB4D-304C-89333E3DE32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169078" y="420332"/>
                  <a:ext cx="2588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455BB0F-4111-3A78-9C9E-C089BECF5034}"/>
                    </a:ext>
                  </a:extLst>
                </p14:cNvPr>
                <p14:cNvContentPartPr/>
                <p14:nvPr/>
              </p14:nvContentPartPr>
              <p14:xfrm>
                <a:off x="11678838" y="429332"/>
                <a:ext cx="74520" cy="71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455BB0F-4111-3A78-9C9E-C089BECF503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670198" y="420332"/>
                  <a:ext cx="921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59A6CF1-8083-23F1-DB94-8A28CC5CA144}"/>
                    </a:ext>
                  </a:extLst>
                </p14:cNvPr>
                <p14:cNvContentPartPr/>
                <p14:nvPr/>
              </p14:nvContentPartPr>
              <p14:xfrm>
                <a:off x="11500638" y="409892"/>
                <a:ext cx="141840" cy="85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59A6CF1-8083-23F1-DB94-8A28CC5CA14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491638" y="400892"/>
                  <a:ext cx="159480" cy="10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6C59779-3E4C-2DD8-9B26-3F53ABB93D88}"/>
                  </a:ext>
                </a:extLst>
              </p14:cNvPr>
              <p14:cNvContentPartPr/>
              <p14:nvPr/>
            </p14:nvContentPartPr>
            <p14:xfrm>
              <a:off x="10299318" y="286772"/>
              <a:ext cx="735120" cy="18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6C59779-3E4C-2DD8-9B26-3F53ABB93D8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290318" y="278132"/>
                <a:ext cx="75276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B40FE601-0A79-FF99-7A63-E76B4086E2DE}"/>
              </a:ext>
            </a:extLst>
          </p:cNvPr>
          <p:cNvGrpSpPr/>
          <p:nvPr/>
        </p:nvGrpSpPr>
        <p:grpSpPr>
          <a:xfrm>
            <a:off x="10171158" y="636692"/>
            <a:ext cx="355320" cy="113040"/>
            <a:chOff x="10171158" y="636692"/>
            <a:chExt cx="355320" cy="11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97679AC-5124-AA3F-A670-EE29DA6FABBF}"/>
                    </a:ext>
                  </a:extLst>
                </p14:cNvPr>
                <p14:cNvContentPartPr/>
                <p14:nvPr/>
              </p14:nvContentPartPr>
              <p14:xfrm>
                <a:off x="10171158" y="640292"/>
                <a:ext cx="231840" cy="109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97679AC-5124-AA3F-A670-EE29DA6FABB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162518" y="631292"/>
                  <a:ext cx="2494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F425D5F-0BBB-B057-85D9-88E539AB5E73}"/>
                    </a:ext>
                  </a:extLst>
                </p14:cNvPr>
                <p14:cNvContentPartPr/>
                <p14:nvPr/>
              </p14:nvContentPartPr>
              <p14:xfrm>
                <a:off x="10406238" y="636692"/>
                <a:ext cx="120240" cy="81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F425D5F-0BBB-B057-85D9-88E539AB5E7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397238" y="628052"/>
                  <a:ext cx="137880" cy="9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6FA9D2C9-1835-E739-9EDD-A4E8F5922C5E}"/>
                  </a:ext>
                </a:extLst>
              </p14:cNvPr>
              <p14:cNvContentPartPr/>
              <p14:nvPr/>
            </p14:nvContentPartPr>
            <p14:xfrm>
              <a:off x="11011758" y="659372"/>
              <a:ext cx="114120" cy="1094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6FA9D2C9-1835-E739-9EDD-A4E8F5922C5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1002758" y="650372"/>
                <a:ext cx="131760" cy="12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E073E016-DD6F-E90F-04F2-6068B75CA6A5}"/>
              </a:ext>
            </a:extLst>
          </p:cNvPr>
          <p:cNvGrpSpPr/>
          <p:nvPr/>
        </p:nvGrpSpPr>
        <p:grpSpPr>
          <a:xfrm>
            <a:off x="11408838" y="633092"/>
            <a:ext cx="488520" cy="119880"/>
            <a:chOff x="11408838" y="633092"/>
            <a:chExt cx="488520" cy="11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5BDD79B-9393-8B4A-C721-58CBAFC1A99D}"/>
                    </a:ext>
                  </a:extLst>
                </p14:cNvPr>
                <p14:cNvContentPartPr/>
                <p14:nvPr/>
              </p14:nvContentPartPr>
              <p14:xfrm>
                <a:off x="11408838" y="675572"/>
                <a:ext cx="200880" cy="77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5BDD79B-9393-8B4A-C721-58CBAFC1A99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400198" y="666932"/>
                  <a:ext cx="2185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4BB2A55-C563-3407-A1F2-52B61CF80722}"/>
                    </a:ext>
                  </a:extLst>
                </p14:cNvPr>
                <p14:cNvContentPartPr/>
                <p14:nvPr/>
              </p14:nvContentPartPr>
              <p14:xfrm>
                <a:off x="11635998" y="678812"/>
                <a:ext cx="70920" cy="74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4BB2A55-C563-3407-A1F2-52B61CF8072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626998" y="669812"/>
                  <a:ext cx="885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3D1BAAF-CDD4-38CA-DAA2-3B77718CEB7F}"/>
                    </a:ext>
                  </a:extLst>
                </p14:cNvPr>
                <p14:cNvContentPartPr/>
                <p14:nvPr/>
              </p14:nvContentPartPr>
              <p14:xfrm>
                <a:off x="11774238" y="687812"/>
                <a:ext cx="111960" cy="38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3D1BAAF-CDD4-38CA-DAA2-3B77718CEB7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765598" y="678812"/>
                  <a:ext cx="1296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3242804-3139-2AE0-DE56-4F2AC587E739}"/>
                    </a:ext>
                  </a:extLst>
                </p14:cNvPr>
                <p14:cNvContentPartPr/>
                <p14:nvPr/>
              </p14:nvContentPartPr>
              <p14:xfrm>
                <a:off x="11768838" y="633092"/>
                <a:ext cx="128520" cy="43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3242804-3139-2AE0-DE56-4F2AC587E73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760198" y="624452"/>
                  <a:ext cx="146160" cy="612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D44D3051-2B40-6560-4D2F-29D2CCFA2B98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06" y="3664943"/>
            <a:ext cx="5746902" cy="3193057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E6DE9C53-AFB4-3CE6-F451-B2BDC76131C5}"/>
              </a:ext>
            </a:extLst>
          </p:cNvPr>
          <p:cNvGrpSpPr/>
          <p:nvPr/>
        </p:nvGrpSpPr>
        <p:grpSpPr>
          <a:xfrm>
            <a:off x="10407102" y="4983908"/>
            <a:ext cx="564480" cy="231480"/>
            <a:chOff x="10443678" y="4215812"/>
            <a:chExt cx="564480" cy="23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4360013-2B19-6BFF-E7EF-E8D73265C14A}"/>
                    </a:ext>
                  </a:extLst>
                </p14:cNvPr>
                <p14:cNvContentPartPr/>
                <p14:nvPr/>
              </p14:nvContentPartPr>
              <p14:xfrm>
                <a:off x="10473918" y="4293572"/>
                <a:ext cx="180720" cy="104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4360013-2B19-6BFF-E7EF-E8D73265C14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465278" y="4284572"/>
                  <a:ext cx="1983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389BA32-E3C7-EA64-47C3-5937A085A155}"/>
                    </a:ext>
                  </a:extLst>
                </p14:cNvPr>
                <p14:cNvContentPartPr/>
                <p14:nvPr/>
              </p14:nvContentPartPr>
              <p14:xfrm>
                <a:off x="10640958" y="4281332"/>
                <a:ext cx="76320" cy="68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389BA32-E3C7-EA64-47C3-5937A085A15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631958" y="4272332"/>
                  <a:ext cx="939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4D32865-6A3F-D43E-A93E-C5D7371B5532}"/>
                    </a:ext>
                  </a:extLst>
                </p14:cNvPr>
                <p14:cNvContentPartPr/>
                <p14:nvPr/>
              </p14:nvContentPartPr>
              <p14:xfrm>
                <a:off x="10696038" y="4224452"/>
                <a:ext cx="169200" cy="119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4D32865-6A3F-D43E-A93E-C5D7371B553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687398" y="4215812"/>
                  <a:ext cx="1868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50CCD72-DE13-22D1-DC56-93606F590A32}"/>
                    </a:ext>
                  </a:extLst>
                </p14:cNvPr>
                <p14:cNvContentPartPr/>
                <p14:nvPr/>
              </p14:nvContentPartPr>
              <p14:xfrm>
                <a:off x="10833198" y="4215812"/>
                <a:ext cx="95760" cy="1152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50CCD72-DE13-22D1-DC56-93606F590A3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824558" y="4206812"/>
                  <a:ext cx="1134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9E9D849-3660-9F4F-8CAF-A93BC1DE8980}"/>
                    </a:ext>
                  </a:extLst>
                </p14:cNvPr>
                <p14:cNvContentPartPr/>
                <p14:nvPr/>
              </p14:nvContentPartPr>
              <p14:xfrm>
                <a:off x="10443678" y="4291772"/>
                <a:ext cx="564480" cy="155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9E9D849-3660-9F4F-8CAF-A93BC1DE898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434678" y="4283132"/>
                  <a:ext cx="582120" cy="17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4BE7D97-698A-ED45-8B23-61EC44F5A9DC}"/>
              </a:ext>
            </a:extLst>
          </p:cNvPr>
          <p:cNvGrpSpPr/>
          <p:nvPr/>
        </p:nvGrpSpPr>
        <p:grpSpPr>
          <a:xfrm>
            <a:off x="10123782" y="5354348"/>
            <a:ext cx="493560" cy="134640"/>
            <a:chOff x="10160358" y="4586252"/>
            <a:chExt cx="493560" cy="13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1D27BD8-DA22-8A4F-9D17-57BC93D4F6CB}"/>
                    </a:ext>
                  </a:extLst>
                </p14:cNvPr>
                <p14:cNvContentPartPr/>
                <p14:nvPr/>
              </p14:nvContentPartPr>
              <p14:xfrm>
                <a:off x="10160358" y="4604252"/>
                <a:ext cx="134280" cy="116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1D27BD8-DA22-8A4F-9D17-57BC93D4F6C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151718" y="4595252"/>
                  <a:ext cx="1519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A9DB480-2C7A-3ADA-A6F0-C26BBC638A32}"/>
                    </a:ext>
                  </a:extLst>
                </p14:cNvPr>
                <p14:cNvContentPartPr/>
                <p14:nvPr/>
              </p14:nvContentPartPr>
              <p14:xfrm>
                <a:off x="10304718" y="4586252"/>
                <a:ext cx="111960" cy="105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A9DB480-2C7A-3ADA-A6F0-C26BBC638A3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295718" y="4577612"/>
                  <a:ext cx="1296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702CCD3-4415-E83A-F56F-EA1E8348A968}"/>
                    </a:ext>
                  </a:extLst>
                </p14:cNvPr>
                <p14:cNvContentPartPr/>
                <p14:nvPr/>
              </p14:nvContentPartPr>
              <p14:xfrm>
                <a:off x="10428198" y="4615412"/>
                <a:ext cx="141840" cy="71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702CCD3-4415-E83A-F56F-EA1E8348A96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419558" y="4606412"/>
                  <a:ext cx="1594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531FF2F-63DC-400C-DB5F-7A2D84F02DA5}"/>
                    </a:ext>
                  </a:extLst>
                </p14:cNvPr>
                <p14:cNvContentPartPr/>
                <p14:nvPr/>
              </p14:nvContentPartPr>
              <p14:xfrm>
                <a:off x="10635558" y="4592012"/>
                <a:ext cx="18360" cy="94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531FF2F-63DC-400C-DB5F-7A2D84F02DA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626558" y="4583372"/>
                  <a:ext cx="3600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3B71A5C-6954-B8D5-CFFE-CF7C1CBC81A0}"/>
              </a:ext>
            </a:extLst>
          </p:cNvPr>
          <p:cNvGrpSpPr/>
          <p:nvPr/>
        </p:nvGrpSpPr>
        <p:grpSpPr>
          <a:xfrm>
            <a:off x="10960782" y="5272628"/>
            <a:ext cx="558360" cy="162000"/>
            <a:chOff x="10997358" y="4504532"/>
            <a:chExt cx="558360" cy="16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F472E56-34E9-0FFA-855B-B7FD5D7A56CC}"/>
                    </a:ext>
                  </a:extLst>
                </p14:cNvPr>
                <p14:cNvContentPartPr/>
                <p14:nvPr/>
              </p14:nvContentPartPr>
              <p14:xfrm>
                <a:off x="10997358" y="4504532"/>
                <a:ext cx="531360" cy="162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F472E56-34E9-0FFA-855B-B7FD5D7A56C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988358" y="4495892"/>
                  <a:ext cx="5490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7134416-927F-9020-EA10-41778AFB93BB}"/>
                    </a:ext>
                  </a:extLst>
                </p14:cNvPr>
                <p14:cNvContentPartPr/>
                <p14:nvPr/>
              </p14:nvContentPartPr>
              <p14:xfrm>
                <a:off x="11417838" y="4590932"/>
                <a:ext cx="137880" cy="198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7134416-927F-9020-EA10-41778AFB93B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408838" y="4582292"/>
                  <a:ext cx="15552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FE67091-0E5B-F79F-97A4-6F4FB07B40B3}"/>
              </a:ext>
            </a:extLst>
          </p:cNvPr>
          <p:cNvGrpSpPr/>
          <p:nvPr/>
        </p:nvGrpSpPr>
        <p:grpSpPr>
          <a:xfrm>
            <a:off x="10337982" y="5544428"/>
            <a:ext cx="800280" cy="206640"/>
            <a:chOff x="10374558" y="4776332"/>
            <a:chExt cx="800280" cy="20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2BD9151-C9AD-4D1F-92B7-1F798E97A764}"/>
                    </a:ext>
                  </a:extLst>
                </p14:cNvPr>
                <p14:cNvContentPartPr/>
                <p14:nvPr/>
              </p14:nvContentPartPr>
              <p14:xfrm>
                <a:off x="10735278" y="4835372"/>
                <a:ext cx="439560" cy="1476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2BD9151-C9AD-4D1F-92B7-1F798E97A76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726278" y="4826732"/>
                  <a:ext cx="4572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942967B-9DD2-151E-A46C-B225A044BF0D}"/>
                    </a:ext>
                  </a:extLst>
                </p14:cNvPr>
                <p14:cNvContentPartPr/>
                <p14:nvPr/>
              </p14:nvContentPartPr>
              <p14:xfrm>
                <a:off x="10374558" y="4862372"/>
                <a:ext cx="84600" cy="112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942967B-9DD2-151E-A46C-B225A044BF0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365558" y="4853732"/>
                  <a:ext cx="1022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F2FF4E0-5E57-AFB2-78E4-597ACB3243A1}"/>
                    </a:ext>
                  </a:extLst>
                </p14:cNvPr>
                <p14:cNvContentPartPr/>
                <p14:nvPr/>
              </p14:nvContentPartPr>
              <p14:xfrm>
                <a:off x="10376718" y="4840052"/>
                <a:ext cx="91800" cy="745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F2FF4E0-5E57-AFB2-78E4-597ACB3243A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368078" y="4831412"/>
                  <a:ext cx="109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68E45A8-DC63-9BCF-363C-D77F850AA8FF}"/>
                    </a:ext>
                  </a:extLst>
                </p14:cNvPr>
                <p14:cNvContentPartPr/>
                <p14:nvPr/>
              </p14:nvContentPartPr>
              <p14:xfrm>
                <a:off x="10467078" y="4776332"/>
                <a:ext cx="83880" cy="507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68E45A8-DC63-9BCF-363C-D77F850AA8F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458078" y="4767692"/>
                  <a:ext cx="101520" cy="6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50A23AE-CF44-6643-B9AC-7E0E330E5FE0}"/>
              </a:ext>
            </a:extLst>
          </p:cNvPr>
          <p:cNvGrpSpPr/>
          <p:nvPr/>
        </p:nvGrpSpPr>
        <p:grpSpPr>
          <a:xfrm>
            <a:off x="10059342" y="5854388"/>
            <a:ext cx="714960" cy="169560"/>
            <a:chOff x="10095918" y="5086292"/>
            <a:chExt cx="714960" cy="16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A6F2801-49DE-23DA-29F5-D79F906A4A63}"/>
                    </a:ext>
                  </a:extLst>
                </p14:cNvPr>
                <p14:cNvContentPartPr/>
                <p14:nvPr/>
              </p14:nvContentPartPr>
              <p14:xfrm>
                <a:off x="10108158" y="5119772"/>
                <a:ext cx="15120" cy="136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A6F2801-49DE-23DA-29F5-D79F906A4A6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099518" y="5111132"/>
                  <a:ext cx="327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80F7A66-A2C4-DAD1-7D58-63F7C7555942}"/>
                    </a:ext>
                  </a:extLst>
                </p14:cNvPr>
                <p14:cNvContentPartPr/>
                <p14:nvPr/>
              </p14:nvContentPartPr>
              <p14:xfrm>
                <a:off x="10095918" y="5086292"/>
                <a:ext cx="233280" cy="166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80F7A66-A2C4-DAD1-7D58-63F7C755594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087278" y="5077652"/>
                  <a:ext cx="2509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CB41BB8-1368-D324-9335-754A0A386630}"/>
                    </a:ext>
                  </a:extLst>
                </p14:cNvPr>
                <p14:cNvContentPartPr/>
                <p14:nvPr/>
              </p14:nvContentPartPr>
              <p14:xfrm>
                <a:off x="10341798" y="5136692"/>
                <a:ext cx="116640" cy="932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CB41BB8-1368-D324-9335-754A0A38663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332798" y="5127692"/>
                  <a:ext cx="1342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2C76677-B1E7-657E-1770-0F77F410A84E}"/>
                    </a:ext>
                  </a:extLst>
                </p14:cNvPr>
                <p14:cNvContentPartPr/>
                <p14:nvPr/>
              </p14:nvContentPartPr>
              <p14:xfrm>
                <a:off x="10479678" y="5126252"/>
                <a:ext cx="163440" cy="889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2C76677-B1E7-657E-1770-0F77F410A84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471038" y="5117252"/>
                  <a:ext cx="1810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16113C1-A8AA-F85C-0426-A9FA74FD8465}"/>
                    </a:ext>
                  </a:extLst>
                </p14:cNvPr>
                <p14:cNvContentPartPr/>
                <p14:nvPr/>
              </p14:nvContentPartPr>
              <p14:xfrm>
                <a:off x="10689198" y="5127332"/>
                <a:ext cx="121680" cy="1195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16113C1-A8AA-F85C-0426-A9FA74FD846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680558" y="5118692"/>
                  <a:ext cx="139320" cy="13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C01A810-2349-F6E5-08B0-86E1A2446EDC}"/>
              </a:ext>
            </a:extLst>
          </p:cNvPr>
          <p:cNvGrpSpPr/>
          <p:nvPr/>
        </p:nvGrpSpPr>
        <p:grpSpPr>
          <a:xfrm>
            <a:off x="10999662" y="5686628"/>
            <a:ext cx="975240" cy="295200"/>
            <a:chOff x="11036238" y="4918532"/>
            <a:chExt cx="975240" cy="29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919656B-7CE8-5182-090F-B7948D64CE21}"/>
                    </a:ext>
                  </a:extLst>
                </p14:cNvPr>
                <p14:cNvContentPartPr/>
                <p14:nvPr/>
              </p14:nvContentPartPr>
              <p14:xfrm>
                <a:off x="11036238" y="5070092"/>
                <a:ext cx="412200" cy="143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919656B-7CE8-5182-090F-B7948D64CE2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027238" y="5061452"/>
                  <a:ext cx="4298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0854BBB-6664-4B1C-62BA-60D0257C5CFF}"/>
                    </a:ext>
                  </a:extLst>
                </p14:cNvPr>
                <p14:cNvContentPartPr/>
                <p14:nvPr/>
              </p14:nvContentPartPr>
              <p14:xfrm>
                <a:off x="11486238" y="5091692"/>
                <a:ext cx="34200" cy="770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0854BBB-6664-4B1C-62BA-60D0257C5CF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477598" y="5083052"/>
                  <a:ext cx="518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9584FB0-A7C2-893E-5034-8CAAFE8AE289}"/>
                    </a:ext>
                  </a:extLst>
                </p14:cNvPr>
                <p14:cNvContentPartPr/>
                <p14:nvPr/>
              </p14:nvContentPartPr>
              <p14:xfrm>
                <a:off x="11557518" y="5066492"/>
                <a:ext cx="160920" cy="1245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9584FB0-A7C2-893E-5034-8CAAFE8AE28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548518" y="5057852"/>
                  <a:ext cx="1785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D30E03C-5A7B-7FF4-68A2-E0C0BC6EEEF1}"/>
                    </a:ext>
                  </a:extLst>
                </p14:cNvPr>
                <p14:cNvContentPartPr/>
                <p14:nvPr/>
              </p14:nvContentPartPr>
              <p14:xfrm>
                <a:off x="11909958" y="4918532"/>
                <a:ext cx="101520" cy="2448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D30E03C-5A7B-7FF4-68A2-E0C0BC6EEEF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900958" y="4909892"/>
                  <a:ext cx="119160" cy="26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49EB6424-4C63-B7DC-88A4-34828603ADFF}"/>
                  </a:ext>
                </a:extLst>
              </p14:cNvPr>
              <p14:cNvContentPartPr/>
              <p14:nvPr/>
            </p14:nvContentPartPr>
            <p14:xfrm>
              <a:off x="11803542" y="6073988"/>
              <a:ext cx="62640" cy="345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49EB6424-4C63-B7DC-88A4-34828603ADFF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1794542" y="6064893"/>
                <a:ext cx="80280" cy="52386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F89FD718-13C5-4B98-3DE2-96A332599D3B}"/>
              </a:ext>
            </a:extLst>
          </p:cNvPr>
          <p:cNvGrpSpPr/>
          <p:nvPr/>
        </p:nvGrpSpPr>
        <p:grpSpPr>
          <a:xfrm>
            <a:off x="10091022" y="2767748"/>
            <a:ext cx="659880" cy="191880"/>
            <a:chOff x="10127598" y="1999652"/>
            <a:chExt cx="659880" cy="19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71138CD-5E28-19DA-E754-012B65E7B75E}"/>
                    </a:ext>
                  </a:extLst>
                </p14:cNvPr>
                <p14:cNvContentPartPr/>
                <p14:nvPr/>
              </p14:nvContentPartPr>
              <p14:xfrm>
                <a:off x="10157838" y="2050412"/>
                <a:ext cx="266760" cy="120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71138CD-5E28-19DA-E754-012B65E7B75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149198" y="2041772"/>
                  <a:ext cx="2844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87B5A78-035F-ED83-C2C5-DE5ABD868843}"/>
                    </a:ext>
                  </a:extLst>
                </p14:cNvPr>
                <p14:cNvContentPartPr/>
                <p14:nvPr/>
              </p14:nvContentPartPr>
              <p14:xfrm>
                <a:off x="10431078" y="1999652"/>
                <a:ext cx="163800" cy="1346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87B5A78-035F-ED83-C2C5-DE5ABD86884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422078" y="1991012"/>
                  <a:ext cx="181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322BEB2-DA7C-778A-7AB8-92943A34E65D}"/>
                    </a:ext>
                  </a:extLst>
                </p14:cNvPr>
                <p14:cNvContentPartPr/>
                <p14:nvPr/>
              </p14:nvContentPartPr>
              <p14:xfrm>
                <a:off x="10549518" y="2001812"/>
                <a:ext cx="110520" cy="1137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322BEB2-DA7C-778A-7AB8-92943A34E65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540518" y="1993172"/>
                  <a:ext cx="1281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86B3B0E-E676-8A52-49DE-B8FEE485C533}"/>
                    </a:ext>
                  </a:extLst>
                </p14:cNvPr>
                <p14:cNvContentPartPr/>
                <p14:nvPr/>
              </p14:nvContentPartPr>
              <p14:xfrm>
                <a:off x="10127598" y="2071292"/>
                <a:ext cx="659880" cy="1202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86B3B0E-E676-8A52-49DE-B8FEE485C53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118598" y="2062652"/>
                  <a:ext cx="67752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2B50C8E-B615-450D-0426-3BED589178F7}"/>
              </a:ext>
            </a:extLst>
          </p:cNvPr>
          <p:cNvGrpSpPr/>
          <p:nvPr/>
        </p:nvGrpSpPr>
        <p:grpSpPr>
          <a:xfrm>
            <a:off x="9588822" y="3135308"/>
            <a:ext cx="668160" cy="135000"/>
            <a:chOff x="9625398" y="2367212"/>
            <a:chExt cx="668160" cy="13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B8EEABE-7C1E-D24F-5F0D-823D17EBA638}"/>
                    </a:ext>
                  </a:extLst>
                </p14:cNvPr>
                <p14:cNvContentPartPr/>
                <p14:nvPr/>
              </p14:nvContentPartPr>
              <p14:xfrm>
                <a:off x="9625398" y="2367212"/>
                <a:ext cx="257400" cy="1350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B8EEABE-7C1E-D24F-5F0D-823D17EBA63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616398" y="2358212"/>
                  <a:ext cx="2750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A151CBB-3F1D-EA99-A511-A81DD175AB87}"/>
                    </a:ext>
                  </a:extLst>
                </p14:cNvPr>
                <p14:cNvContentPartPr/>
                <p14:nvPr/>
              </p14:nvContentPartPr>
              <p14:xfrm>
                <a:off x="9902958" y="2371892"/>
                <a:ext cx="325080" cy="1188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A151CBB-3F1D-EA99-A511-A81DD175AB8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893958" y="2362892"/>
                  <a:ext cx="3427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674AECF-BAA0-912C-2682-E66CDC7C9AF0}"/>
                    </a:ext>
                  </a:extLst>
                </p14:cNvPr>
                <p14:cNvContentPartPr/>
                <p14:nvPr/>
              </p14:nvContentPartPr>
              <p14:xfrm>
                <a:off x="10163958" y="2466572"/>
                <a:ext cx="129600" cy="154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674AECF-BAA0-912C-2682-E66CDC7C9AF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154958" y="2457572"/>
                  <a:ext cx="14724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71DB1A3-F0FC-878D-8ABC-65659D15164F}"/>
              </a:ext>
            </a:extLst>
          </p:cNvPr>
          <p:cNvGrpSpPr/>
          <p:nvPr/>
        </p:nvGrpSpPr>
        <p:grpSpPr>
          <a:xfrm>
            <a:off x="10550742" y="3102188"/>
            <a:ext cx="99360" cy="148320"/>
            <a:chOff x="10587318" y="2334092"/>
            <a:chExt cx="99360" cy="14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45C9DCE-FF00-D5A4-DBFE-8F02D9FC4EF2}"/>
                    </a:ext>
                  </a:extLst>
                </p14:cNvPr>
                <p14:cNvContentPartPr/>
                <p14:nvPr/>
              </p14:nvContentPartPr>
              <p14:xfrm>
                <a:off x="10587318" y="2334092"/>
                <a:ext cx="99360" cy="148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45C9DCE-FF00-D5A4-DBFE-8F02D9FC4EF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578318" y="2325452"/>
                  <a:ext cx="1170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54BF181-6E60-63D4-0472-393B1A8C4C9B}"/>
                    </a:ext>
                  </a:extLst>
                </p14:cNvPr>
                <p14:cNvContentPartPr/>
                <p14:nvPr/>
              </p14:nvContentPartPr>
              <p14:xfrm>
                <a:off x="10596678" y="2372252"/>
                <a:ext cx="54360" cy="835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54BF181-6E60-63D4-0472-393B1A8C4C9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588038" y="2363252"/>
                  <a:ext cx="72000" cy="10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0FE256B0-17EE-3C8A-06D7-C0C6F8DDEA2A}"/>
              </a:ext>
            </a:extLst>
          </p:cNvPr>
          <p:cNvGrpSpPr/>
          <p:nvPr/>
        </p:nvGrpSpPr>
        <p:grpSpPr>
          <a:xfrm>
            <a:off x="8868822" y="3172388"/>
            <a:ext cx="221760" cy="125640"/>
            <a:chOff x="8905398" y="2404292"/>
            <a:chExt cx="221760" cy="12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06223CD-1EDE-6901-0CEE-F7936BBF67A0}"/>
                    </a:ext>
                  </a:extLst>
                </p14:cNvPr>
                <p14:cNvContentPartPr/>
                <p14:nvPr/>
              </p14:nvContentPartPr>
              <p14:xfrm>
                <a:off x="8905398" y="2404292"/>
                <a:ext cx="31320" cy="1256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06223CD-1EDE-6901-0CEE-F7936BBF67A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896398" y="2395652"/>
                  <a:ext cx="489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B208CB3-FAFF-BEBB-9D24-7E0D164C007F}"/>
                    </a:ext>
                  </a:extLst>
                </p14:cNvPr>
                <p14:cNvContentPartPr/>
                <p14:nvPr/>
              </p14:nvContentPartPr>
              <p14:xfrm>
                <a:off x="8978838" y="2420132"/>
                <a:ext cx="148320" cy="1011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B208CB3-FAFF-BEBB-9D24-7E0D164C007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970198" y="2411492"/>
                  <a:ext cx="165960" cy="11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A952536-9309-1AC2-7EF4-A5A389314CAF}"/>
                  </a:ext>
                </a:extLst>
              </p14:cNvPr>
              <p14:cNvContentPartPr/>
              <p14:nvPr/>
            </p14:nvContentPartPr>
            <p14:xfrm>
              <a:off x="11164902" y="3154028"/>
              <a:ext cx="189000" cy="954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A952536-9309-1AC2-7EF4-A5A389314CA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1155902" y="3144994"/>
                <a:ext cx="206640" cy="113107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E68FCE5-282B-57F3-FCAB-CAEDC09C0E66}"/>
              </a:ext>
            </a:extLst>
          </p:cNvPr>
          <p:cNvGrpSpPr/>
          <p:nvPr/>
        </p:nvGrpSpPr>
        <p:grpSpPr>
          <a:xfrm>
            <a:off x="9137022" y="3508268"/>
            <a:ext cx="1024200" cy="127800"/>
            <a:chOff x="9173598" y="2740172"/>
            <a:chExt cx="1024200" cy="12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9F7915D-511C-A4AA-5C79-9379FC781C98}"/>
                    </a:ext>
                  </a:extLst>
                </p14:cNvPr>
                <p14:cNvContentPartPr/>
                <p14:nvPr/>
              </p14:nvContentPartPr>
              <p14:xfrm>
                <a:off x="9173598" y="2758172"/>
                <a:ext cx="115920" cy="1098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9F7915D-511C-A4AA-5C79-9379FC781C9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164958" y="2749532"/>
                  <a:ext cx="1335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4790CA3-6B79-DCC2-B141-378383395E90}"/>
                    </a:ext>
                  </a:extLst>
                </p14:cNvPr>
                <p14:cNvContentPartPr/>
                <p14:nvPr/>
              </p14:nvContentPartPr>
              <p14:xfrm>
                <a:off x="9308238" y="2740172"/>
                <a:ext cx="121320" cy="117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4790CA3-6B79-DCC2-B141-378383395E9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299598" y="2731532"/>
                  <a:ext cx="1389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486E64B-ED4E-845C-E30C-0D7DF394678C}"/>
                    </a:ext>
                  </a:extLst>
                </p14:cNvPr>
                <p14:cNvContentPartPr/>
                <p14:nvPr/>
              </p14:nvContentPartPr>
              <p14:xfrm>
                <a:off x="9468078" y="2744492"/>
                <a:ext cx="229680" cy="885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486E64B-ED4E-845C-E30C-0D7DF394678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459438" y="2735852"/>
                  <a:ext cx="2473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35C82FA-B0AE-99D2-A5CF-FEEF163F4EA7}"/>
                    </a:ext>
                  </a:extLst>
                </p14:cNvPr>
                <p14:cNvContentPartPr/>
                <p14:nvPr/>
              </p14:nvContentPartPr>
              <p14:xfrm>
                <a:off x="9620718" y="2811452"/>
                <a:ext cx="83880" cy="50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35C82FA-B0AE-99D2-A5CF-FEEF163F4EA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612078" y="2802812"/>
                  <a:ext cx="1015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B056280-A829-0C5B-191A-0CF7C0F56624}"/>
                    </a:ext>
                  </a:extLst>
                </p14:cNvPr>
                <p14:cNvContentPartPr/>
                <p14:nvPr/>
              </p14:nvContentPartPr>
              <p14:xfrm>
                <a:off x="9717918" y="2759252"/>
                <a:ext cx="178200" cy="831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B056280-A829-0C5B-191A-0CF7C0F5662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709278" y="2750612"/>
                  <a:ext cx="1958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D587492-AEA3-7F41-78F5-85F58AEDF25C}"/>
                    </a:ext>
                  </a:extLst>
                </p14:cNvPr>
                <p14:cNvContentPartPr/>
                <p14:nvPr/>
              </p14:nvContentPartPr>
              <p14:xfrm>
                <a:off x="9902958" y="2756012"/>
                <a:ext cx="294840" cy="946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D587492-AEA3-7F41-78F5-85F58AEDF25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893958" y="2747372"/>
                  <a:ext cx="31248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1FE18944-0A00-5FB2-253E-DB78044857F0}"/>
              </a:ext>
            </a:extLst>
          </p:cNvPr>
          <p:cNvGrpSpPr/>
          <p:nvPr/>
        </p:nvGrpSpPr>
        <p:grpSpPr>
          <a:xfrm>
            <a:off x="10640382" y="3449228"/>
            <a:ext cx="951480" cy="129960"/>
            <a:chOff x="10676958" y="2681132"/>
            <a:chExt cx="951480" cy="12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0ACD43B-D29B-2F87-2BBE-A6053E0B9675}"/>
                    </a:ext>
                  </a:extLst>
                </p14:cNvPr>
                <p14:cNvContentPartPr/>
                <p14:nvPr/>
              </p14:nvContentPartPr>
              <p14:xfrm>
                <a:off x="10694598" y="2727212"/>
                <a:ext cx="7560" cy="676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0ACD43B-D29B-2F87-2BBE-A6053E0B967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685598" y="2718572"/>
                  <a:ext cx="252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442A01F-DF7E-CA7E-C96D-8E42B7EFC0E5}"/>
                    </a:ext>
                  </a:extLst>
                </p14:cNvPr>
                <p14:cNvContentPartPr/>
                <p14:nvPr/>
              </p14:nvContentPartPr>
              <p14:xfrm>
                <a:off x="10676958" y="2681132"/>
                <a:ext cx="77040" cy="730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442A01F-DF7E-CA7E-C96D-8E42B7EFC0E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668318" y="2672132"/>
                  <a:ext cx="946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96B831D-7889-E798-53F3-8FEACA827157}"/>
                    </a:ext>
                  </a:extLst>
                </p14:cNvPr>
                <p14:cNvContentPartPr/>
                <p14:nvPr/>
              </p14:nvContentPartPr>
              <p14:xfrm>
                <a:off x="10784238" y="2697332"/>
                <a:ext cx="477720" cy="1137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96B831D-7889-E798-53F3-8FEACA82715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775238" y="2688692"/>
                  <a:ext cx="4953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D096023-BAD6-2250-0878-A09655FF50C0}"/>
                    </a:ext>
                  </a:extLst>
                </p14:cNvPr>
                <p14:cNvContentPartPr/>
                <p14:nvPr/>
              </p14:nvContentPartPr>
              <p14:xfrm>
                <a:off x="11176278" y="2705612"/>
                <a:ext cx="75960" cy="414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D096023-BAD6-2250-0878-A09655FF50C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167278" y="2696972"/>
                  <a:ext cx="936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D7699AB-2251-324E-88B9-9FDF20458BB0}"/>
                    </a:ext>
                  </a:extLst>
                </p14:cNvPr>
                <p14:cNvContentPartPr/>
                <p14:nvPr/>
              </p14:nvContentPartPr>
              <p14:xfrm>
                <a:off x="11487678" y="2709932"/>
                <a:ext cx="67680" cy="817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D7699AB-2251-324E-88B9-9FDF20458BB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478678" y="2700932"/>
                  <a:ext cx="853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CC1C040-22CF-17FD-835C-3B531B3D6250}"/>
                    </a:ext>
                  </a:extLst>
                </p14:cNvPr>
                <p14:cNvContentPartPr/>
                <p14:nvPr/>
              </p14:nvContentPartPr>
              <p14:xfrm>
                <a:off x="11330718" y="2720012"/>
                <a:ext cx="83160" cy="741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CC1C040-22CF-17FD-835C-3B531B3D625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322078" y="2711012"/>
                  <a:ext cx="1008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C1BC6EC-6509-B90B-E937-082CFF39FA53}"/>
                    </a:ext>
                  </a:extLst>
                </p14:cNvPr>
                <p14:cNvContentPartPr/>
                <p14:nvPr/>
              </p14:nvContentPartPr>
              <p14:xfrm>
                <a:off x="11619798" y="2712092"/>
                <a:ext cx="8640" cy="835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C1BC6EC-6509-B90B-E937-082CFF39FA5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610798" y="2703452"/>
                  <a:ext cx="26280" cy="10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C6E41FB-7750-40AD-B781-B0A389BD1F24}"/>
              </a:ext>
            </a:extLst>
          </p:cNvPr>
          <p:cNvGrpSpPr/>
          <p:nvPr/>
        </p:nvGrpSpPr>
        <p:grpSpPr>
          <a:xfrm>
            <a:off x="9837222" y="3820748"/>
            <a:ext cx="301680" cy="125640"/>
            <a:chOff x="9873798" y="3052652"/>
            <a:chExt cx="301680" cy="12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D807287-F84F-0A74-103D-39BD9D9997EA}"/>
                    </a:ext>
                  </a:extLst>
                </p14:cNvPr>
                <p14:cNvContentPartPr/>
                <p14:nvPr/>
              </p14:nvContentPartPr>
              <p14:xfrm>
                <a:off x="9873798" y="3052652"/>
                <a:ext cx="6120" cy="1249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D807287-F84F-0A74-103D-39BD9D9997E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864798" y="3044012"/>
                  <a:ext cx="237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9372E32-C74A-4FF5-9E78-E835633AADFB}"/>
                    </a:ext>
                  </a:extLst>
                </p14:cNvPr>
                <p14:cNvContentPartPr/>
                <p14:nvPr/>
              </p14:nvContentPartPr>
              <p14:xfrm>
                <a:off x="10010238" y="3056252"/>
                <a:ext cx="165240" cy="1220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9372E32-C74A-4FF5-9E78-E835633AADF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001598" y="3047252"/>
                  <a:ext cx="1828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19CC1A6-5FFD-D61E-6410-6CD95058E2E6}"/>
                    </a:ext>
                  </a:extLst>
                </p14:cNvPr>
                <p14:cNvContentPartPr/>
                <p14:nvPr/>
              </p14:nvContentPartPr>
              <p14:xfrm>
                <a:off x="9908718" y="3116012"/>
                <a:ext cx="49680" cy="176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19CC1A6-5FFD-D61E-6410-6CD95058E2E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900078" y="3107012"/>
                  <a:ext cx="6732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1CB208DC-FF2D-B7F1-D652-B731CFEF585E}"/>
              </a:ext>
            </a:extLst>
          </p:cNvPr>
          <p:cNvGrpSpPr/>
          <p:nvPr/>
        </p:nvGrpSpPr>
        <p:grpSpPr>
          <a:xfrm>
            <a:off x="10495302" y="3697484"/>
            <a:ext cx="1548648" cy="338760"/>
            <a:chOff x="10531878" y="2929388"/>
            <a:chExt cx="1548648" cy="33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5E5BCE4-9451-59E3-68A9-ADC4B61D2061}"/>
                    </a:ext>
                  </a:extLst>
                </p14:cNvPr>
                <p14:cNvContentPartPr/>
                <p14:nvPr/>
              </p14:nvContentPartPr>
              <p14:xfrm>
                <a:off x="10531878" y="3030332"/>
                <a:ext cx="35640" cy="1116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5E5BCE4-9451-59E3-68A9-ADC4B61D206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523238" y="3021692"/>
                  <a:ext cx="532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3A22519-9198-E53E-D148-8B7A6808012D}"/>
                    </a:ext>
                  </a:extLst>
                </p14:cNvPr>
                <p14:cNvContentPartPr/>
                <p14:nvPr/>
              </p14:nvContentPartPr>
              <p14:xfrm>
                <a:off x="10532958" y="3012692"/>
                <a:ext cx="268560" cy="1666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3A22519-9198-E53E-D148-8B7A6808012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524318" y="3003692"/>
                  <a:ext cx="2862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89A02AD-6A25-CAEA-C359-63792C8C4281}"/>
                    </a:ext>
                  </a:extLst>
                </p14:cNvPr>
                <p14:cNvContentPartPr/>
                <p14:nvPr/>
              </p14:nvContentPartPr>
              <p14:xfrm>
                <a:off x="10879638" y="3053732"/>
                <a:ext cx="92880" cy="1137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89A02AD-6A25-CAEA-C359-63792C8C428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870638" y="3045092"/>
                  <a:ext cx="1105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151F866-D622-2BCE-89D6-EFCFC84DA2DD}"/>
                    </a:ext>
                  </a:extLst>
                </p14:cNvPr>
                <p14:cNvContentPartPr/>
                <p14:nvPr/>
              </p14:nvContentPartPr>
              <p14:xfrm>
                <a:off x="11020758" y="3055172"/>
                <a:ext cx="162360" cy="1008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151F866-D622-2BCE-89D6-EFCFC84DA2D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011758" y="3046172"/>
                  <a:ext cx="180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F3FC07F-6C9C-D40F-11F5-F33983A29EB6}"/>
                    </a:ext>
                  </a:extLst>
                </p14:cNvPr>
                <p14:cNvContentPartPr/>
                <p14:nvPr/>
              </p14:nvContentPartPr>
              <p14:xfrm>
                <a:off x="11241798" y="3019892"/>
                <a:ext cx="150480" cy="1195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F3FC07F-6C9C-D40F-11F5-F33983A29EB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232798" y="3010892"/>
                  <a:ext cx="1681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588D1C9-AED3-7F43-C21A-05AAD0D74BF3}"/>
                    </a:ext>
                  </a:extLst>
                </p14:cNvPr>
                <p14:cNvContentPartPr/>
                <p14:nvPr/>
              </p14:nvContentPartPr>
              <p14:xfrm>
                <a:off x="11925726" y="2929388"/>
                <a:ext cx="154800" cy="185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588D1C9-AED3-7F43-C21A-05AAD0D74BF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916726" y="2920370"/>
                  <a:ext cx="172440" cy="2030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B175222-9FA7-B9BF-2B75-2744A5C42107}"/>
                    </a:ext>
                  </a:extLst>
                </p14:cNvPr>
                <p14:cNvContentPartPr/>
                <p14:nvPr/>
              </p14:nvContentPartPr>
              <p14:xfrm>
                <a:off x="11831406" y="3226028"/>
                <a:ext cx="61920" cy="421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B175222-9FA7-B9BF-2B75-2744A5C4210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822458" y="3216950"/>
                  <a:ext cx="79458" cy="5991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AB918B89-79A3-E6FA-0677-482FF83048D5}"/>
              </a:ext>
            </a:extLst>
          </p:cNvPr>
          <p:cNvGrpSpPr/>
          <p:nvPr/>
        </p:nvGrpSpPr>
        <p:grpSpPr>
          <a:xfrm>
            <a:off x="7073862" y="4237268"/>
            <a:ext cx="1091880" cy="244800"/>
            <a:chOff x="7110438" y="3469172"/>
            <a:chExt cx="1091880" cy="24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759D084-6C8F-2131-E382-33B9ECED8A61}"/>
                    </a:ext>
                  </a:extLst>
                </p14:cNvPr>
                <p14:cNvContentPartPr/>
                <p14:nvPr/>
              </p14:nvContentPartPr>
              <p14:xfrm>
                <a:off x="7377918" y="3519572"/>
                <a:ext cx="92880" cy="1044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759D084-6C8F-2131-E382-33B9ECED8A6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369278" y="3510932"/>
                  <a:ext cx="1105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B3B79D9-8756-B09B-ED14-114DDD85E1D9}"/>
                    </a:ext>
                  </a:extLst>
                </p14:cNvPr>
                <p14:cNvContentPartPr/>
                <p14:nvPr/>
              </p14:nvContentPartPr>
              <p14:xfrm>
                <a:off x="7365318" y="3469172"/>
                <a:ext cx="129240" cy="601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B3B79D9-8756-B09B-ED14-114DDD85E1D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356318" y="3460532"/>
                  <a:ext cx="1468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D8DF50A-3634-35E6-51E5-7694D90AF4DB}"/>
                    </a:ext>
                  </a:extLst>
                </p14:cNvPr>
                <p14:cNvContentPartPr/>
                <p14:nvPr/>
              </p14:nvContentPartPr>
              <p14:xfrm>
                <a:off x="7488798" y="3515252"/>
                <a:ext cx="91080" cy="903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D8DF50A-3634-35E6-51E5-7694D90AF4D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479798" y="3506252"/>
                  <a:ext cx="1087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7F1EAD8-27DB-EBA2-98B7-C455FFDA68D9}"/>
                    </a:ext>
                  </a:extLst>
                </p14:cNvPr>
                <p14:cNvContentPartPr/>
                <p14:nvPr/>
              </p14:nvContentPartPr>
              <p14:xfrm>
                <a:off x="7611558" y="3490772"/>
                <a:ext cx="138960" cy="1368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7F1EAD8-27DB-EBA2-98B7-C455FFDA68D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602558" y="3482132"/>
                  <a:ext cx="156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C77CDB6-5165-0B68-9F64-2407CD605A11}"/>
                    </a:ext>
                  </a:extLst>
                </p14:cNvPr>
                <p14:cNvContentPartPr/>
                <p14:nvPr/>
              </p14:nvContentPartPr>
              <p14:xfrm>
                <a:off x="7622718" y="3520292"/>
                <a:ext cx="92160" cy="43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C77CDB6-5165-0B68-9F64-2407CD605A1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613718" y="3511292"/>
                  <a:ext cx="1098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2CC83A2-4013-8729-2677-44ECE72C74EE}"/>
                    </a:ext>
                  </a:extLst>
                </p14:cNvPr>
                <p14:cNvContentPartPr/>
                <p14:nvPr/>
              </p14:nvContentPartPr>
              <p14:xfrm>
                <a:off x="7758798" y="3536852"/>
                <a:ext cx="104760" cy="626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2CC83A2-4013-8729-2677-44ECE72C74E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750158" y="3528212"/>
                  <a:ext cx="1224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7CB51DB-AB50-AECA-E4AD-78082DBCF9A3}"/>
                    </a:ext>
                  </a:extLst>
                </p14:cNvPr>
                <p14:cNvContentPartPr/>
                <p14:nvPr/>
              </p14:nvContentPartPr>
              <p14:xfrm>
                <a:off x="7893078" y="3489692"/>
                <a:ext cx="237960" cy="874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7CB51DB-AB50-AECA-E4AD-78082DBCF9A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884078" y="3481052"/>
                  <a:ext cx="2556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470D409-2DE9-F7EB-19A3-67D50921E073}"/>
                    </a:ext>
                  </a:extLst>
                </p14:cNvPr>
                <p14:cNvContentPartPr/>
                <p14:nvPr/>
              </p14:nvContentPartPr>
              <p14:xfrm>
                <a:off x="7949598" y="3500852"/>
                <a:ext cx="13680" cy="993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470D409-2DE9-F7EB-19A3-67D50921E07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940958" y="3492212"/>
                  <a:ext cx="313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6C354D2-D0AF-208D-4253-292D7B8D74A2}"/>
                    </a:ext>
                  </a:extLst>
                </p14:cNvPr>
                <p14:cNvContentPartPr/>
                <p14:nvPr/>
              </p14:nvContentPartPr>
              <p14:xfrm>
                <a:off x="7229958" y="3506612"/>
                <a:ext cx="105120" cy="1195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6C354D2-D0AF-208D-4253-292D7B8D74A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221318" y="3497612"/>
                  <a:ext cx="1227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7D0F5F4-71FA-EE62-F2E7-DDF5645BC525}"/>
                    </a:ext>
                  </a:extLst>
                </p14:cNvPr>
                <p14:cNvContentPartPr/>
                <p14:nvPr/>
              </p14:nvContentPartPr>
              <p14:xfrm>
                <a:off x="8191518" y="3502652"/>
                <a:ext cx="3960" cy="4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7D0F5F4-71FA-EE62-F2E7-DDF5645BC52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182518" y="3493652"/>
                  <a:ext cx="216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D06D52B-9F03-152F-FD9F-D985D2152938}"/>
                    </a:ext>
                  </a:extLst>
                </p14:cNvPr>
                <p14:cNvContentPartPr/>
                <p14:nvPr/>
              </p14:nvContentPartPr>
              <p14:xfrm>
                <a:off x="8190078" y="3542972"/>
                <a:ext cx="6120" cy="385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D06D52B-9F03-152F-FD9F-D985D215293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181438" y="3534332"/>
                  <a:ext cx="237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72BAAEC-8350-E782-C77C-251107CDDEF0}"/>
                    </a:ext>
                  </a:extLst>
                </p14:cNvPr>
                <p14:cNvContentPartPr/>
                <p14:nvPr/>
              </p14:nvContentPartPr>
              <p14:xfrm>
                <a:off x="7110438" y="3673652"/>
                <a:ext cx="1091880" cy="403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72BAAEC-8350-E782-C77C-251107CDDEF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101438" y="3664652"/>
                  <a:ext cx="1109520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522634AE-3E28-51FA-32AE-949CF54E86B5}"/>
              </a:ext>
            </a:extLst>
          </p:cNvPr>
          <p:cNvGrpSpPr/>
          <p:nvPr/>
        </p:nvGrpSpPr>
        <p:grpSpPr>
          <a:xfrm>
            <a:off x="6478782" y="4693028"/>
            <a:ext cx="173160" cy="150120"/>
            <a:chOff x="6515358" y="3924932"/>
            <a:chExt cx="173160" cy="15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B7BCEA3-96BF-16E5-B502-E63809420569}"/>
                    </a:ext>
                  </a:extLst>
                </p14:cNvPr>
                <p14:cNvContentPartPr/>
                <p14:nvPr/>
              </p14:nvContentPartPr>
              <p14:xfrm>
                <a:off x="6515358" y="3958412"/>
                <a:ext cx="15480" cy="975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B7BCEA3-96BF-16E5-B502-E6380942056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506718" y="3949772"/>
                  <a:ext cx="331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761C574-A7F8-9014-2379-BBC0348C29B2}"/>
                    </a:ext>
                  </a:extLst>
                </p14:cNvPr>
                <p14:cNvContentPartPr/>
                <p14:nvPr/>
              </p14:nvContentPartPr>
              <p14:xfrm>
                <a:off x="6591678" y="3924932"/>
                <a:ext cx="87120" cy="1501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761C574-A7F8-9014-2379-BBC0348C29B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582678" y="3916292"/>
                  <a:ext cx="1047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8D5E86B-398A-85CA-A4DC-25CF9094C20F}"/>
                    </a:ext>
                  </a:extLst>
                </p14:cNvPr>
                <p14:cNvContentPartPr/>
                <p14:nvPr/>
              </p14:nvContentPartPr>
              <p14:xfrm>
                <a:off x="6592038" y="3973172"/>
                <a:ext cx="96480" cy="201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8D5E86B-398A-85CA-A4DC-25CF9094C20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583398" y="3964172"/>
                  <a:ext cx="11412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46DB25A6-C0D2-EC30-7999-3C93BDEFDB99}"/>
              </a:ext>
            </a:extLst>
          </p:cNvPr>
          <p:cNvGrpSpPr/>
          <p:nvPr/>
        </p:nvGrpSpPr>
        <p:grpSpPr>
          <a:xfrm>
            <a:off x="6924822" y="4648748"/>
            <a:ext cx="1104840" cy="157680"/>
            <a:chOff x="6961398" y="3880652"/>
            <a:chExt cx="1104840" cy="15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8C57253-CC49-1DD9-FB47-14A56A961954}"/>
                    </a:ext>
                  </a:extLst>
                </p14:cNvPr>
                <p14:cNvContentPartPr/>
                <p14:nvPr/>
              </p14:nvContentPartPr>
              <p14:xfrm>
                <a:off x="6961398" y="3942212"/>
                <a:ext cx="19080" cy="853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8C57253-CC49-1DD9-FB47-14A56A96195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52758" y="3933212"/>
                  <a:ext cx="367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7E06D33-F0B1-D35C-9384-C162884CC878}"/>
                    </a:ext>
                  </a:extLst>
                </p14:cNvPr>
                <p14:cNvContentPartPr/>
                <p14:nvPr/>
              </p14:nvContentPartPr>
              <p14:xfrm>
                <a:off x="7047078" y="3957332"/>
                <a:ext cx="99000" cy="810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7E06D33-F0B1-D35C-9384-C162884CC87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038078" y="3948332"/>
                  <a:ext cx="1166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E43E655-7658-F6D1-B4A1-6A770BBFAE78}"/>
                    </a:ext>
                  </a:extLst>
                </p14:cNvPr>
                <p14:cNvContentPartPr/>
                <p14:nvPr/>
              </p14:nvContentPartPr>
              <p14:xfrm>
                <a:off x="7199358" y="3895412"/>
                <a:ext cx="222480" cy="1371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E43E655-7658-F6D1-B4A1-6A770BBFAE7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190358" y="3886412"/>
                  <a:ext cx="240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78A652F-923A-6583-365F-5569CEDB9FFD}"/>
                    </a:ext>
                  </a:extLst>
                </p14:cNvPr>
                <p14:cNvContentPartPr/>
                <p14:nvPr/>
              </p14:nvContentPartPr>
              <p14:xfrm>
                <a:off x="7451358" y="3904052"/>
                <a:ext cx="408600" cy="1231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78A652F-923A-6583-365F-5569CEDB9FF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442358" y="3895412"/>
                  <a:ext cx="4262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AE3BB42-4146-CEBF-7E1B-67B598C26C60}"/>
                    </a:ext>
                  </a:extLst>
                </p14:cNvPr>
                <p14:cNvContentPartPr/>
                <p14:nvPr/>
              </p14:nvContentPartPr>
              <p14:xfrm>
                <a:off x="7889478" y="3892172"/>
                <a:ext cx="15120" cy="788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AE3BB42-4146-CEBF-7E1B-67B598C26C6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80478" y="3883532"/>
                  <a:ext cx="327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66AC3A4-F34C-B216-6847-B213527ECE08}"/>
                    </a:ext>
                  </a:extLst>
                </p14:cNvPr>
                <p14:cNvContentPartPr/>
                <p14:nvPr/>
              </p14:nvContentPartPr>
              <p14:xfrm>
                <a:off x="7771758" y="3880652"/>
                <a:ext cx="294480" cy="406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66AC3A4-F34C-B216-6847-B213527ECE0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763118" y="3871652"/>
                  <a:ext cx="312120" cy="5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0307C294-E7E0-528F-CB41-820BD2835F61}"/>
              </a:ext>
            </a:extLst>
          </p:cNvPr>
          <p:cNvGrpSpPr/>
          <p:nvPr/>
        </p:nvGrpSpPr>
        <p:grpSpPr>
          <a:xfrm>
            <a:off x="8353302" y="4639028"/>
            <a:ext cx="250560" cy="87480"/>
            <a:chOff x="8389878" y="3870932"/>
            <a:chExt cx="250560" cy="8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F119553-E4D7-89F1-EC05-45B328605CD1}"/>
                    </a:ext>
                  </a:extLst>
                </p14:cNvPr>
                <p14:cNvContentPartPr/>
                <p14:nvPr/>
              </p14:nvContentPartPr>
              <p14:xfrm>
                <a:off x="8389878" y="3870932"/>
                <a:ext cx="173520" cy="874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F119553-E4D7-89F1-EC05-45B328605CD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380878" y="3861932"/>
                  <a:ext cx="1911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0804B74-01FF-0A29-2AC8-ED890BF31E01}"/>
                    </a:ext>
                  </a:extLst>
                </p14:cNvPr>
                <p14:cNvContentPartPr/>
                <p14:nvPr/>
              </p14:nvContentPartPr>
              <p14:xfrm>
                <a:off x="8480238" y="3902252"/>
                <a:ext cx="160200" cy="396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0804B74-01FF-0A29-2AC8-ED890BF31E0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471598" y="3893612"/>
                  <a:ext cx="17784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F69D57B1-A1E9-16CF-BADA-902E1B1EF3A1}"/>
              </a:ext>
            </a:extLst>
          </p:cNvPr>
          <p:cNvGrpSpPr/>
          <p:nvPr/>
        </p:nvGrpSpPr>
        <p:grpSpPr>
          <a:xfrm>
            <a:off x="7298862" y="4899308"/>
            <a:ext cx="684360" cy="120240"/>
            <a:chOff x="7335438" y="4131212"/>
            <a:chExt cx="684360" cy="12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A8BE813-3097-DEDD-55A9-75943191918D}"/>
                    </a:ext>
                  </a:extLst>
                </p14:cNvPr>
                <p14:cNvContentPartPr/>
                <p14:nvPr/>
              </p14:nvContentPartPr>
              <p14:xfrm>
                <a:off x="7386918" y="4163252"/>
                <a:ext cx="30240" cy="882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A8BE813-3097-DEDD-55A9-75943191918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377918" y="4154252"/>
                  <a:ext cx="478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E8C8F67-E6DA-B347-8BCD-826DD9741989}"/>
                    </a:ext>
                  </a:extLst>
                </p14:cNvPr>
                <p14:cNvContentPartPr/>
                <p14:nvPr/>
              </p14:nvContentPartPr>
              <p14:xfrm>
                <a:off x="7335438" y="4159652"/>
                <a:ext cx="149040" cy="684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E8C8F67-E6DA-B347-8BCD-826DD974198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326438" y="4151012"/>
                  <a:ext cx="1666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7E01052-E097-5151-7E7C-67722310DBA3}"/>
                    </a:ext>
                  </a:extLst>
                </p14:cNvPr>
                <p14:cNvContentPartPr/>
                <p14:nvPr/>
              </p14:nvContentPartPr>
              <p14:xfrm>
                <a:off x="7507878" y="4170812"/>
                <a:ext cx="261360" cy="712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7E01052-E097-5151-7E7C-67722310DBA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499238" y="4162172"/>
                  <a:ext cx="2790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D8D4368-F5F7-81B2-AF8D-ADFBD35C15BA}"/>
                    </a:ext>
                  </a:extLst>
                </p14:cNvPr>
                <p14:cNvContentPartPr/>
                <p14:nvPr/>
              </p14:nvContentPartPr>
              <p14:xfrm>
                <a:off x="7675998" y="4131212"/>
                <a:ext cx="111960" cy="417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D8D4368-F5F7-81B2-AF8D-ADFBD35C15B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666998" y="4122212"/>
                  <a:ext cx="1296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E92B1B5-90D0-9735-82A7-D8F78F07BBF0}"/>
                    </a:ext>
                  </a:extLst>
                </p14:cNvPr>
                <p14:cNvContentPartPr/>
                <p14:nvPr/>
              </p14:nvContentPartPr>
              <p14:xfrm>
                <a:off x="7841238" y="4137692"/>
                <a:ext cx="178560" cy="964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E92B1B5-90D0-9735-82A7-D8F78F07BBF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832238" y="4129052"/>
                  <a:ext cx="19620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80330A61-8E1B-C33B-803E-3887E6A92B25}"/>
              </a:ext>
            </a:extLst>
          </p:cNvPr>
          <p:cNvGrpSpPr/>
          <p:nvPr/>
        </p:nvGrpSpPr>
        <p:grpSpPr>
          <a:xfrm>
            <a:off x="6543222" y="5171108"/>
            <a:ext cx="267120" cy="182880"/>
            <a:chOff x="6579798" y="4403012"/>
            <a:chExt cx="267120" cy="18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7F75D14-5AAC-2F06-5C5A-B200180A51A5}"/>
                    </a:ext>
                  </a:extLst>
                </p14:cNvPr>
                <p14:cNvContentPartPr/>
                <p14:nvPr/>
              </p14:nvContentPartPr>
              <p14:xfrm>
                <a:off x="6588078" y="4461692"/>
                <a:ext cx="115200" cy="198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7F75D14-5AAC-2F06-5C5A-B200180A51A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579438" y="4452692"/>
                  <a:ext cx="1328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05A6C10-79FA-7164-2A86-2490CB950720}"/>
                    </a:ext>
                  </a:extLst>
                </p14:cNvPr>
                <p14:cNvContentPartPr/>
                <p14:nvPr/>
              </p14:nvContentPartPr>
              <p14:xfrm>
                <a:off x="6579798" y="4507772"/>
                <a:ext cx="140760" cy="216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05A6C10-79FA-7164-2A86-2490CB95072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571158" y="4499132"/>
                  <a:ext cx="158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4D53D20-2C05-9522-E74F-500741382033}"/>
                    </a:ext>
                  </a:extLst>
                </p14:cNvPr>
                <p14:cNvContentPartPr/>
                <p14:nvPr/>
              </p14:nvContentPartPr>
              <p14:xfrm>
                <a:off x="6704358" y="4403012"/>
                <a:ext cx="142560" cy="1828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4D53D20-2C05-9522-E74F-50074138203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695718" y="4394372"/>
                  <a:ext cx="160200" cy="20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5A61AC4-470B-8B2D-D3FA-EAEFBE893C25}"/>
              </a:ext>
            </a:extLst>
          </p:cNvPr>
          <p:cNvGrpSpPr/>
          <p:nvPr/>
        </p:nvGrpSpPr>
        <p:grpSpPr>
          <a:xfrm>
            <a:off x="7055142" y="5166428"/>
            <a:ext cx="180360" cy="174960"/>
            <a:chOff x="7091718" y="4398332"/>
            <a:chExt cx="180360" cy="17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C36E695-B02A-F89C-901C-570CABD47225}"/>
                    </a:ext>
                  </a:extLst>
                </p14:cNvPr>
                <p14:cNvContentPartPr/>
                <p14:nvPr/>
              </p14:nvContentPartPr>
              <p14:xfrm>
                <a:off x="7092438" y="4493372"/>
                <a:ext cx="75240" cy="799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C36E695-B02A-F89C-901C-570CABD4722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083798" y="4484372"/>
                  <a:ext cx="928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56E25C0-1220-7DC9-9F46-1CE188678A3C}"/>
                    </a:ext>
                  </a:extLst>
                </p14:cNvPr>
                <p14:cNvContentPartPr/>
                <p14:nvPr/>
              </p14:nvContentPartPr>
              <p14:xfrm>
                <a:off x="7091718" y="4398332"/>
                <a:ext cx="180360" cy="1274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56E25C0-1220-7DC9-9F46-1CE188678A3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082718" y="4389692"/>
                  <a:ext cx="198000" cy="14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D6BE4B82-2E18-3C36-6954-10E8DCD8B58A}"/>
              </a:ext>
            </a:extLst>
          </p:cNvPr>
          <p:cNvGrpSpPr/>
          <p:nvPr/>
        </p:nvGrpSpPr>
        <p:grpSpPr>
          <a:xfrm>
            <a:off x="7451502" y="5176148"/>
            <a:ext cx="1162080" cy="192240"/>
            <a:chOff x="7488078" y="4408052"/>
            <a:chExt cx="1162080" cy="19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755D446-0F51-33D8-9CC6-E7AD6EDAEE34}"/>
                    </a:ext>
                  </a:extLst>
                </p14:cNvPr>
                <p14:cNvContentPartPr/>
                <p14:nvPr/>
              </p14:nvContentPartPr>
              <p14:xfrm>
                <a:off x="7488078" y="4463852"/>
                <a:ext cx="131760" cy="1159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755D446-0F51-33D8-9CC6-E7AD6EDAEE3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479438" y="4454852"/>
                  <a:ext cx="1494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0996F60-2939-279D-E0A7-FF682435CA7D}"/>
                    </a:ext>
                  </a:extLst>
                </p14:cNvPr>
                <p14:cNvContentPartPr/>
                <p14:nvPr/>
              </p14:nvContentPartPr>
              <p14:xfrm>
                <a:off x="7646118" y="4463492"/>
                <a:ext cx="18360" cy="964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0996F60-2939-279D-E0A7-FF682435CA7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637118" y="4454492"/>
                  <a:ext cx="36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F14496A-1FFC-2052-86DB-7E059D18D4E7}"/>
                    </a:ext>
                  </a:extLst>
                </p14:cNvPr>
                <p14:cNvContentPartPr/>
                <p14:nvPr/>
              </p14:nvContentPartPr>
              <p14:xfrm>
                <a:off x="7658718" y="4408052"/>
                <a:ext cx="84960" cy="655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F14496A-1FFC-2052-86DB-7E059D18D4E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649718" y="4399412"/>
                  <a:ext cx="1026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F63A4B5-2D69-87FB-F514-9F619DDE2BDF}"/>
                    </a:ext>
                  </a:extLst>
                </p14:cNvPr>
                <p14:cNvContentPartPr/>
                <p14:nvPr/>
              </p14:nvContentPartPr>
              <p14:xfrm>
                <a:off x="7735398" y="4465652"/>
                <a:ext cx="99360" cy="892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F63A4B5-2D69-87FB-F514-9F619DDE2BD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726758" y="4456652"/>
                  <a:ext cx="1170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9876972-A6C6-D96C-4646-D30E76A09326}"/>
                    </a:ext>
                  </a:extLst>
                </p14:cNvPr>
                <p14:cNvContentPartPr/>
                <p14:nvPr/>
              </p14:nvContentPartPr>
              <p14:xfrm>
                <a:off x="8056158" y="4468172"/>
                <a:ext cx="15120" cy="1256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9876972-A6C6-D96C-4646-D30E76A0932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047518" y="4459172"/>
                  <a:ext cx="327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EF3C46D-34DC-EB0F-E021-CF9534DAC9F2}"/>
                    </a:ext>
                  </a:extLst>
                </p14:cNvPr>
                <p14:cNvContentPartPr/>
                <p14:nvPr/>
              </p14:nvContentPartPr>
              <p14:xfrm>
                <a:off x="8065518" y="4457372"/>
                <a:ext cx="177840" cy="1429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EF3C46D-34DC-EB0F-E021-CF9534DAC9F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056878" y="4448732"/>
                  <a:ext cx="1954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39B2F26-4A01-09A5-46BE-39DAFEB5DF5F}"/>
                    </a:ext>
                  </a:extLst>
                </p14:cNvPr>
                <p14:cNvContentPartPr/>
                <p14:nvPr/>
              </p14:nvContentPartPr>
              <p14:xfrm>
                <a:off x="7904598" y="4515332"/>
                <a:ext cx="96840" cy="57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39B2F26-4A01-09A5-46BE-39DAFEB5DF5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895958" y="4506692"/>
                  <a:ext cx="1144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1D74C6D-789D-50B1-F96A-A512670AB2AB}"/>
                    </a:ext>
                  </a:extLst>
                </p14:cNvPr>
                <p14:cNvContentPartPr/>
                <p14:nvPr/>
              </p14:nvContentPartPr>
              <p14:xfrm>
                <a:off x="8260278" y="4492292"/>
                <a:ext cx="99720" cy="907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1D74C6D-789D-50B1-F96A-A512670AB2A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251638" y="4483292"/>
                  <a:ext cx="1173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5CA0A2D3-3E23-247F-BA19-CDA3A25057C9}"/>
                    </a:ext>
                  </a:extLst>
                </p14:cNvPr>
                <p14:cNvContentPartPr/>
                <p14:nvPr/>
              </p14:nvContentPartPr>
              <p14:xfrm>
                <a:off x="8372598" y="4491572"/>
                <a:ext cx="118080" cy="957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5CA0A2D3-3E23-247F-BA19-CDA3A25057C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363958" y="4482572"/>
                  <a:ext cx="1357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0E652F4-AFC3-7422-7BBA-D48D978F7F1F}"/>
                    </a:ext>
                  </a:extLst>
                </p14:cNvPr>
                <p14:cNvContentPartPr/>
                <p14:nvPr/>
              </p14:nvContentPartPr>
              <p14:xfrm>
                <a:off x="8505438" y="4468172"/>
                <a:ext cx="144720" cy="1296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0E652F4-AFC3-7422-7BBA-D48D978F7F1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496798" y="4459172"/>
                  <a:ext cx="16236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009765A6-575C-353D-052C-FEC32A449AE8}"/>
              </a:ext>
            </a:extLst>
          </p:cNvPr>
          <p:cNvGrpSpPr/>
          <p:nvPr/>
        </p:nvGrpSpPr>
        <p:grpSpPr>
          <a:xfrm>
            <a:off x="6509382" y="5672228"/>
            <a:ext cx="161280" cy="138960"/>
            <a:chOff x="6545958" y="4904132"/>
            <a:chExt cx="161280" cy="13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E602688-83E1-8739-C63F-2064497741F7}"/>
                    </a:ext>
                  </a:extLst>
                </p14:cNvPr>
                <p14:cNvContentPartPr/>
                <p14:nvPr/>
              </p14:nvContentPartPr>
              <p14:xfrm>
                <a:off x="6545958" y="4947692"/>
                <a:ext cx="14400" cy="856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E602688-83E1-8739-C63F-2064497741F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536958" y="4939052"/>
                  <a:ext cx="320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5EF1A56-EB3B-B0D8-6096-70B3C735F334}"/>
                    </a:ext>
                  </a:extLst>
                </p14:cNvPr>
                <p14:cNvContentPartPr/>
                <p14:nvPr/>
              </p14:nvContentPartPr>
              <p14:xfrm>
                <a:off x="6620118" y="4923932"/>
                <a:ext cx="18360" cy="1191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5EF1A56-EB3B-B0D8-6096-70B3C735F33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611478" y="4914932"/>
                  <a:ext cx="36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3142B6E-B5FA-0728-C8E7-A629B00D3082}"/>
                    </a:ext>
                  </a:extLst>
                </p14:cNvPr>
                <p14:cNvContentPartPr/>
                <p14:nvPr/>
              </p14:nvContentPartPr>
              <p14:xfrm>
                <a:off x="6610398" y="4904132"/>
                <a:ext cx="96840" cy="763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3142B6E-B5FA-0728-C8E7-A629B00D308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601398" y="4895132"/>
                  <a:ext cx="11448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EF1E6846-22F8-519B-05A5-021B1C9AF131}"/>
              </a:ext>
            </a:extLst>
          </p:cNvPr>
          <p:cNvGrpSpPr/>
          <p:nvPr/>
        </p:nvGrpSpPr>
        <p:grpSpPr>
          <a:xfrm>
            <a:off x="8375262" y="5632628"/>
            <a:ext cx="254520" cy="123840"/>
            <a:chOff x="8411838" y="4864532"/>
            <a:chExt cx="254520" cy="12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5176D8B-A011-C6B3-18B3-CE5E49F654BA}"/>
                    </a:ext>
                  </a:extLst>
                </p14:cNvPr>
                <p14:cNvContentPartPr/>
                <p14:nvPr/>
              </p14:nvContentPartPr>
              <p14:xfrm>
                <a:off x="8411838" y="4864532"/>
                <a:ext cx="254520" cy="1238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5176D8B-A011-C6B3-18B3-CE5E49F654B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402838" y="4855892"/>
                  <a:ext cx="2721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3F43CF1-51DC-E5B1-28F4-18DAC71888E1}"/>
                    </a:ext>
                  </a:extLst>
                </p14:cNvPr>
                <p14:cNvContentPartPr/>
                <p14:nvPr/>
              </p14:nvContentPartPr>
              <p14:xfrm>
                <a:off x="8568078" y="4945532"/>
                <a:ext cx="73080" cy="57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3F43CF1-51DC-E5B1-28F4-18DAC71888E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559438" y="4936532"/>
                  <a:ext cx="90720" cy="2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B77D0284-9613-B260-279C-480D7B0BA288}"/>
              </a:ext>
            </a:extLst>
          </p:cNvPr>
          <p:cNvGrpSpPr/>
          <p:nvPr/>
        </p:nvGrpSpPr>
        <p:grpSpPr>
          <a:xfrm>
            <a:off x="6970902" y="5618948"/>
            <a:ext cx="1169640" cy="146160"/>
            <a:chOff x="7007478" y="4850852"/>
            <a:chExt cx="1169640" cy="14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367A053-A876-A4DC-0201-ADB8317FAB68}"/>
                    </a:ext>
                  </a:extLst>
                </p14:cNvPr>
                <p14:cNvContentPartPr/>
                <p14:nvPr/>
              </p14:nvContentPartPr>
              <p14:xfrm>
                <a:off x="7007478" y="4897652"/>
                <a:ext cx="33840" cy="993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367A053-A876-A4DC-0201-ADB8317FAB6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998838" y="4888652"/>
                  <a:ext cx="514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21342B55-305F-9BC0-48B1-A9028E2CA0B2}"/>
                    </a:ext>
                  </a:extLst>
                </p14:cNvPr>
                <p14:cNvContentPartPr/>
                <p14:nvPr/>
              </p14:nvContentPartPr>
              <p14:xfrm>
                <a:off x="7073718" y="4925372"/>
                <a:ext cx="108000" cy="698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21342B55-305F-9BC0-48B1-A9028E2CA0B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065078" y="4916732"/>
                  <a:ext cx="1256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3DF011FD-FA7A-7F10-D81A-24FBC5D80DAE}"/>
                    </a:ext>
                  </a:extLst>
                </p14:cNvPr>
                <p14:cNvContentPartPr/>
                <p14:nvPr/>
              </p14:nvContentPartPr>
              <p14:xfrm>
                <a:off x="7229958" y="4871732"/>
                <a:ext cx="32400" cy="1126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3DF011FD-FA7A-7F10-D81A-24FBC5D80DA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221318" y="4863092"/>
                  <a:ext cx="500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6FF571B-8BCF-6D94-1952-EFCAEA1806DE}"/>
                    </a:ext>
                  </a:extLst>
                </p14:cNvPr>
                <p14:cNvContentPartPr/>
                <p14:nvPr/>
              </p14:nvContentPartPr>
              <p14:xfrm>
                <a:off x="7189998" y="4853732"/>
                <a:ext cx="279000" cy="1332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6FF571B-8BCF-6D94-1952-EFCAEA1806D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180998" y="4844732"/>
                  <a:ext cx="2966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067E67F-15AE-091A-AD21-24C22762B18B}"/>
                    </a:ext>
                  </a:extLst>
                </p14:cNvPr>
                <p14:cNvContentPartPr/>
                <p14:nvPr/>
              </p14:nvContentPartPr>
              <p14:xfrm>
                <a:off x="7481598" y="4855892"/>
                <a:ext cx="221040" cy="1267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067E67F-15AE-091A-AD21-24C22762B18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472958" y="4846892"/>
                  <a:ext cx="2386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F833E6EB-8C53-105F-1529-15F662BC8C55}"/>
                    </a:ext>
                  </a:extLst>
                </p14:cNvPr>
                <p14:cNvContentPartPr/>
                <p14:nvPr/>
              </p14:nvContentPartPr>
              <p14:xfrm>
                <a:off x="7679238" y="4862372"/>
                <a:ext cx="210240" cy="1227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F833E6EB-8C53-105F-1529-15F662BC8C5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670238" y="4853372"/>
                  <a:ext cx="2278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AA39013E-A722-E8B4-9DC6-091B484A3823}"/>
                    </a:ext>
                  </a:extLst>
                </p14:cNvPr>
                <p14:cNvContentPartPr/>
                <p14:nvPr/>
              </p14:nvContentPartPr>
              <p14:xfrm>
                <a:off x="7941678" y="4892252"/>
                <a:ext cx="16920" cy="828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AA39013E-A722-E8B4-9DC6-091B484A382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932678" y="4883612"/>
                  <a:ext cx="345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1C4DB98-0CCA-1720-4823-3BF678C86E8A}"/>
                    </a:ext>
                  </a:extLst>
                </p14:cNvPr>
                <p14:cNvContentPartPr/>
                <p14:nvPr/>
              </p14:nvContentPartPr>
              <p14:xfrm>
                <a:off x="7974438" y="4871372"/>
                <a:ext cx="55440" cy="1105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1C4DB98-0CCA-1720-4823-3BF678C86E8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965438" y="4862372"/>
                  <a:ext cx="730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BEA9DA6-9647-E9B8-E4EC-8AFA5A27E58B}"/>
                    </a:ext>
                  </a:extLst>
                </p14:cNvPr>
                <p14:cNvContentPartPr/>
                <p14:nvPr/>
              </p14:nvContentPartPr>
              <p14:xfrm>
                <a:off x="7944558" y="4862732"/>
                <a:ext cx="232560" cy="759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BEA9DA6-9647-E9B8-E4EC-8AFA5A27E58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35558" y="4854092"/>
                  <a:ext cx="2502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6309A706-5389-F5A7-BB75-27A0511DB177}"/>
                    </a:ext>
                  </a:extLst>
                </p14:cNvPr>
                <p14:cNvContentPartPr/>
                <p14:nvPr/>
              </p14:nvContentPartPr>
              <p14:xfrm>
                <a:off x="7871838" y="4850852"/>
                <a:ext cx="178920" cy="183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6309A706-5389-F5A7-BB75-27A0511DB17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863198" y="4841852"/>
                  <a:ext cx="19656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6FE804C0-F5E4-9746-52BD-7620E18716C7}"/>
              </a:ext>
            </a:extLst>
          </p:cNvPr>
          <p:cNvGrpSpPr/>
          <p:nvPr/>
        </p:nvGrpSpPr>
        <p:grpSpPr>
          <a:xfrm>
            <a:off x="7197342" y="5920628"/>
            <a:ext cx="1095120" cy="164160"/>
            <a:chOff x="7233918" y="5152532"/>
            <a:chExt cx="1095120" cy="16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8F17CE2-2B57-A91B-2C06-EEDBEC1A827C}"/>
                    </a:ext>
                  </a:extLst>
                </p14:cNvPr>
                <p14:cNvContentPartPr/>
                <p14:nvPr/>
              </p14:nvContentPartPr>
              <p14:xfrm>
                <a:off x="7233918" y="5171252"/>
                <a:ext cx="176760" cy="1134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8F17CE2-2B57-A91B-2C06-EEDBEC1A827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225278" y="5162612"/>
                  <a:ext cx="1944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4BFE50F5-AA68-9D27-0454-125CDC7AFC87}"/>
                    </a:ext>
                  </a:extLst>
                </p14:cNvPr>
                <p14:cNvContentPartPr/>
                <p14:nvPr/>
              </p14:nvContentPartPr>
              <p14:xfrm>
                <a:off x="7425438" y="5175932"/>
                <a:ext cx="105840" cy="406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4BFE50F5-AA68-9D27-0454-125CDC7AFC8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416438" y="5167292"/>
                  <a:ext cx="1234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675E7DC-19A5-5B15-E02B-09418727D77D}"/>
                    </a:ext>
                  </a:extLst>
                </p14:cNvPr>
                <p14:cNvContentPartPr/>
                <p14:nvPr/>
              </p14:nvContentPartPr>
              <p14:xfrm>
                <a:off x="7475838" y="5152532"/>
                <a:ext cx="78840" cy="1594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675E7DC-19A5-5B15-E02B-09418727D77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466838" y="5143892"/>
                  <a:ext cx="964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6D0928E-40E0-ACF5-BCA0-6F94242CF106}"/>
                    </a:ext>
                  </a:extLst>
                </p14:cNvPr>
                <p14:cNvContentPartPr/>
                <p14:nvPr/>
              </p14:nvContentPartPr>
              <p14:xfrm>
                <a:off x="7566558" y="5182412"/>
                <a:ext cx="102600" cy="1206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6D0928E-40E0-ACF5-BCA0-6F94242CF10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557918" y="5173412"/>
                  <a:ext cx="1202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86697D2D-1C58-9A49-C915-539F98B2B5AB}"/>
                    </a:ext>
                  </a:extLst>
                </p14:cNvPr>
                <p14:cNvContentPartPr/>
                <p14:nvPr/>
              </p14:nvContentPartPr>
              <p14:xfrm>
                <a:off x="7727478" y="5245772"/>
                <a:ext cx="79200" cy="172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86697D2D-1C58-9A49-C915-539F98B2B5A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718478" y="5236772"/>
                  <a:ext cx="968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7E8D883-A3A0-FF76-A0FD-C0CED896199A}"/>
                    </a:ext>
                  </a:extLst>
                </p14:cNvPr>
                <p14:cNvContentPartPr/>
                <p14:nvPr/>
              </p14:nvContentPartPr>
              <p14:xfrm>
                <a:off x="7867518" y="5179172"/>
                <a:ext cx="158400" cy="1090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7E8D883-A3A0-FF76-A0FD-C0CED896199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858878" y="5170172"/>
                  <a:ext cx="1760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18B22B0-46F4-3418-DF6F-8F6BD52EC67F}"/>
                    </a:ext>
                  </a:extLst>
                </p14:cNvPr>
                <p14:cNvContentPartPr/>
                <p14:nvPr/>
              </p14:nvContentPartPr>
              <p14:xfrm>
                <a:off x="7925118" y="5265572"/>
                <a:ext cx="123840" cy="97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18B22B0-46F4-3418-DF6F-8F6BD52EC67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916478" y="5256572"/>
                  <a:ext cx="1414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63C6202-1F13-EB2E-549F-C699896B6A6C}"/>
                    </a:ext>
                  </a:extLst>
                </p14:cNvPr>
                <p14:cNvContentPartPr/>
                <p14:nvPr/>
              </p14:nvContentPartPr>
              <p14:xfrm>
                <a:off x="8095398" y="5194292"/>
                <a:ext cx="73440" cy="1209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63C6202-1F13-EB2E-549F-C699896B6A6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086398" y="5185292"/>
                  <a:ext cx="910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E8739912-5BF0-8024-DD32-CCE6A6E5AA34}"/>
                    </a:ext>
                  </a:extLst>
                </p14:cNvPr>
                <p14:cNvContentPartPr/>
                <p14:nvPr/>
              </p14:nvContentPartPr>
              <p14:xfrm>
                <a:off x="8196198" y="5224892"/>
                <a:ext cx="132840" cy="918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E8739912-5BF0-8024-DD32-CCE6A6E5AA3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187198" y="5216252"/>
                  <a:ext cx="1504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614D817C-D23E-D42A-AE3E-43E03CF81DD6}"/>
              </a:ext>
            </a:extLst>
          </p:cNvPr>
          <p:cNvGrpSpPr/>
          <p:nvPr/>
        </p:nvGrpSpPr>
        <p:grpSpPr>
          <a:xfrm>
            <a:off x="6566262" y="6231308"/>
            <a:ext cx="276840" cy="202680"/>
            <a:chOff x="6602838" y="5463212"/>
            <a:chExt cx="276840" cy="20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5FE74EA-F7A0-8288-9C59-77D80F14A202}"/>
                    </a:ext>
                  </a:extLst>
                </p14:cNvPr>
                <p14:cNvContentPartPr/>
                <p14:nvPr/>
              </p14:nvContentPartPr>
              <p14:xfrm>
                <a:off x="6602838" y="5524052"/>
                <a:ext cx="186480" cy="133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5FE74EA-F7A0-8288-9C59-77D80F14A20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593838" y="5515412"/>
                  <a:ext cx="2041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A19A9E33-69EA-29E1-65EC-D3A1B92A9B62}"/>
                    </a:ext>
                  </a:extLst>
                </p14:cNvPr>
                <p14:cNvContentPartPr/>
                <p14:nvPr/>
              </p14:nvContentPartPr>
              <p14:xfrm>
                <a:off x="6604998" y="5572292"/>
                <a:ext cx="143640" cy="97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A19A9E33-69EA-29E1-65EC-D3A1B92A9B6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596358" y="5563292"/>
                  <a:ext cx="1612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2085277-08DA-15BE-D33C-323E4FD1884D}"/>
                    </a:ext>
                  </a:extLst>
                </p14:cNvPr>
                <p14:cNvContentPartPr/>
                <p14:nvPr/>
              </p14:nvContentPartPr>
              <p14:xfrm>
                <a:off x="6779598" y="5463212"/>
                <a:ext cx="100080" cy="2026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2085277-08DA-15BE-D33C-323E4FD1884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770598" y="5454572"/>
                  <a:ext cx="117720" cy="22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816A0A15-071B-A28E-372C-BF6D02BE1EDA}"/>
              </a:ext>
            </a:extLst>
          </p:cNvPr>
          <p:cNvGrpSpPr/>
          <p:nvPr/>
        </p:nvGrpSpPr>
        <p:grpSpPr>
          <a:xfrm>
            <a:off x="7032462" y="6211508"/>
            <a:ext cx="228240" cy="184680"/>
            <a:chOff x="7069038" y="5443412"/>
            <a:chExt cx="228240" cy="18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8E8183E-B7FC-1D34-15A4-3D3B80FD96A1}"/>
                    </a:ext>
                  </a:extLst>
                </p14:cNvPr>
                <p14:cNvContentPartPr/>
                <p14:nvPr/>
              </p14:nvContentPartPr>
              <p14:xfrm>
                <a:off x="7069038" y="5553932"/>
                <a:ext cx="87120" cy="741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8E8183E-B7FC-1D34-15A4-3D3B80FD96A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060398" y="5545292"/>
                  <a:ext cx="1047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3356F50-A7F0-3AC4-FD2A-B8727A13C001}"/>
                    </a:ext>
                  </a:extLst>
                </p14:cNvPr>
                <p14:cNvContentPartPr/>
                <p14:nvPr/>
              </p14:nvContentPartPr>
              <p14:xfrm>
                <a:off x="7094958" y="5500292"/>
                <a:ext cx="81720" cy="900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3356F50-A7F0-3AC4-FD2A-B8727A13C00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085958" y="5491292"/>
                  <a:ext cx="993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86D1C47-EFB2-7388-FD6E-D1D5F2685CC4}"/>
                    </a:ext>
                  </a:extLst>
                </p14:cNvPr>
                <p14:cNvContentPartPr/>
                <p14:nvPr/>
              </p14:nvContentPartPr>
              <p14:xfrm>
                <a:off x="7199718" y="5443412"/>
                <a:ext cx="97560" cy="478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86D1C47-EFB2-7388-FD6E-D1D5F2685CC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190718" y="5434772"/>
                  <a:ext cx="115200" cy="6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9F77D02F-C69C-144D-03D8-AF4B86FF9FC6}"/>
              </a:ext>
            </a:extLst>
          </p:cNvPr>
          <p:cNvGrpSpPr/>
          <p:nvPr/>
        </p:nvGrpSpPr>
        <p:grpSpPr>
          <a:xfrm>
            <a:off x="7456182" y="6261908"/>
            <a:ext cx="1364760" cy="207360"/>
            <a:chOff x="7492758" y="5493812"/>
            <a:chExt cx="1364760" cy="20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B85190B2-3AC7-6BD3-821B-61E71E2781BA}"/>
                    </a:ext>
                  </a:extLst>
                </p14:cNvPr>
                <p14:cNvContentPartPr/>
                <p14:nvPr/>
              </p14:nvContentPartPr>
              <p14:xfrm>
                <a:off x="7492758" y="5493812"/>
                <a:ext cx="21600" cy="1540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B85190B2-3AC7-6BD3-821B-61E71E2781B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483758" y="5484812"/>
                  <a:ext cx="392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50E04A50-E2B4-5C00-2C6B-3C25431797E5}"/>
                    </a:ext>
                  </a:extLst>
                </p14:cNvPr>
                <p14:cNvContentPartPr/>
                <p14:nvPr/>
              </p14:nvContentPartPr>
              <p14:xfrm>
                <a:off x="7511838" y="5517572"/>
                <a:ext cx="138600" cy="1836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50E04A50-E2B4-5C00-2C6B-3C25431797E5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503198" y="5508932"/>
                  <a:ext cx="1562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D5328CB-3CD1-19CA-9064-6F8B43BE83FF}"/>
                    </a:ext>
                  </a:extLst>
                </p14:cNvPr>
                <p14:cNvContentPartPr/>
                <p14:nvPr/>
              </p14:nvContentPartPr>
              <p14:xfrm>
                <a:off x="7665558" y="5570852"/>
                <a:ext cx="144000" cy="1083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D5328CB-3CD1-19CA-9064-6F8B43BE83F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656918" y="5562212"/>
                  <a:ext cx="1616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F994FA5-249B-8B50-7FE0-ABA842A18ED4}"/>
                    </a:ext>
                  </a:extLst>
                </p14:cNvPr>
                <p14:cNvContentPartPr/>
                <p14:nvPr/>
              </p14:nvContentPartPr>
              <p14:xfrm>
                <a:off x="7939878" y="5594252"/>
                <a:ext cx="120240" cy="190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F994FA5-249B-8B50-7FE0-ABA842A18ED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930878" y="5585612"/>
                  <a:ext cx="1378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A7AFADA8-D1AD-0F76-B137-44AB217F82DD}"/>
                    </a:ext>
                  </a:extLst>
                </p14:cNvPr>
                <p14:cNvContentPartPr/>
                <p14:nvPr/>
              </p14:nvContentPartPr>
              <p14:xfrm>
                <a:off x="8136798" y="5551772"/>
                <a:ext cx="27360" cy="856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A7AFADA8-D1AD-0F76-B137-44AB217F82D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128158" y="5542772"/>
                  <a:ext cx="450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6C5D5AB-470B-CAF5-7273-D54AFBBCDBCF}"/>
                    </a:ext>
                  </a:extLst>
                </p14:cNvPr>
                <p14:cNvContentPartPr/>
                <p14:nvPr/>
              </p14:nvContentPartPr>
              <p14:xfrm>
                <a:off x="8152638" y="5521172"/>
                <a:ext cx="220320" cy="141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6C5D5AB-470B-CAF5-7273-D54AFBBCDBC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143638" y="5512172"/>
                  <a:ext cx="2379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56620704-9185-534A-C6DE-1532D52FEE61}"/>
                    </a:ext>
                  </a:extLst>
                </p14:cNvPr>
                <p14:cNvContentPartPr/>
                <p14:nvPr/>
              </p14:nvContentPartPr>
              <p14:xfrm>
                <a:off x="8379078" y="5541332"/>
                <a:ext cx="106560" cy="748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56620704-9185-534A-C6DE-1532D52FEE6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370438" y="5532332"/>
                  <a:ext cx="1242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5D32212-34A1-32CD-AC41-6279E5A69C8C}"/>
                    </a:ext>
                  </a:extLst>
                </p14:cNvPr>
                <p14:cNvContentPartPr/>
                <p14:nvPr/>
              </p14:nvContentPartPr>
              <p14:xfrm>
                <a:off x="8528838" y="5551052"/>
                <a:ext cx="136800" cy="871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5D32212-34A1-32CD-AC41-6279E5A69C8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520198" y="5542412"/>
                  <a:ext cx="1544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03CC556-B850-D572-A460-41E1CB986602}"/>
                    </a:ext>
                  </a:extLst>
                </p14:cNvPr>
                <p14:cNvContentPartPr/>
                <p14:nvPr/>
              </p14:nvContentPartPr>
              <p14:xfrm>
                <a:off x="8685078" y="5499572"/>
                <a:ext cx="172440" cy="1868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03CC556-B850-D572-A460-41E1CB98660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676438" y="5490932"/>
                  <a:ext cx="190080" cy="2044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3D4D9CE-32B1-1B6C-4EB5-57C5D57CB675}"/>
              </a:ext>
            </a:extLst>
          </p:cNvPr>
          <p:cNvPicPr>
            <a:picLocks noChangeAspect="1"/>
          </p:cNvPicPr>
          <p:nvPr/>
        </p:nvPicPr>
        <p:blipFill>
          <a:blip r:embed="rId3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367" y="72989"/>
            <a:ext cx="3067676" cy="2523907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B3A7AF42-15D3-D096-FEC0-30278FC20B10}"/>
              </a:ext>
            </a:extLst>
          </p:cNvPr>
          <p:cNvGrpSpPr/>
          <p:nvPr/>
        </p:nvGrpSpPr>
        <p:grpSpPr>
          <a:xfrm>
            <a:off x="9840312" y="944712"/>
            <a:ext cx="455040" cy="540000"/>
            <a:chOff x="9840312" y="944712"/>
            <a:chExt cx="455040" cy="54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7384DAD-B499-2599-9D80-CAB129DCD9FC}"/>
                    </a:ext>
                  </a:extLst>
                </p14:cNvPr>
                <p14:cNvContentPartPr/>
                <p14:nvPr/>
              </p14:nvContentPartPr>
              <p14:xfrm>
                <a:off x="9867672" y="944712"/>
                <a:ext cx="427680" cy="478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7384DAD-B499-2599-9D80-CAB129DCD9F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858672" y="936072"/>
                  <a:ext cx="44532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BAC2205-67E7-C390-B0DB-9580A01B88B6}"/>
                    </a:ext>
                  </a:extLst>
                </p14:cNvPr>
                <p14:cNvContentPartPr/>
                <p14:nvPr/>
              </p14:nvContentPartPr>
              <p14:xfrm>
                <a:off x="9840312" y="1328472"/>
                <a:ext cx="177120" cy="156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BAC2205-67E7-C390-B0DB-9580A01B88B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831312" y="1319832"/>
                  <a:ext cx="194760" cy="17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E765E52-2F81-FE4E-3223-2771CB2F25B0}"/>
              </a:ext>
            </a:extLst>
          </p:cNvPr>
          <p:cNvGrpSpPr/>
          <p:nvPr/>
        </p:nvGrpSpPr>
        <p:grpSpPr>
          <a:xfrm>
            <a:off x="9512712" y="4051152"/>
            <a:ext cx="530280" cy="266400"/>
            <a:chOff x="9512712" y="4051152"/>
            <a:chExt cx="530280" cy="2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07E0F9E-85A6-29EE-FF0A-840395157D51}"/>
                    </a:ext>
                  </a:extLst>
                </p14:cNvPr>
                <p14:cNvContentPartPr/>
                <p14:nvPr/>
              </p14:nvContentPartPr>
              <p14:xfrm>
                <a:off x="9512712" y="4051152"/>
                <a:ext cx="59400" cy="266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07E0F9E-85A6-29EE-FF0A-840395157D5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504072" y="4042152"/>
                  <a:ext cx="770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F88F838-9D24-FCAC-381A-46DD85AEF798}"/>
                    </a:ext>
                  </a:extLst>
                </p14:cNvPr>
                <p14:cNvContentPartPr/>
                <p14:nvPr/>
              </p14:nvContentPartPr>
              <p14:xfrm>
                <a:off x="9621072" y="4110192"/>
                <a:ext cx="267120" cy="149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F88F838-9D24-FCAC-381A-46DD85AEF798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612432" y="4101192"/>
                  <a:ext cx="2847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8FF40FA-C65A-31D0-B015-5BBF98ED6C43}"/>
                    </a:ext>
                  </a:extLst>
                </p14:cNvPr>
                <p14:cNvContentPartPr/>
                <p14:nvPr/>
              </p14:nvContentPartPr>
              <p14:xfrm>
                <a:off x="9790992" y="4174632"/>
                <a:ext cx="154080" cy="19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8FF40FA-C65A-31D0-B015-5BBF98ED6C4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781992" y="4165992"/>
                  <a:ext cx="1717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9F26FAC-B8B6-68BA-9422-1908161512F3}"/>
                    </a:ext>
                  </a:extLst>
                </p14:cNvPr>
                <p14:cNvContentPartPr/>
                <p14:nvPr/>
              </p14:nvContentPartPr>
              <p14:xfrm>
                <a:off x="9949392" y="4128192"/>
                <a:ext cx="93600" cy="96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9F26FAC-B8B6-68BA-9422-1908161512F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940392" y="4119192"/>
                  <a:ext cx="111240" cy="11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16EFF4C4-E74A-29EB-B506-C79DB3993EB2}"/>
              </a:ext>
            </a:extLst>
          </p:cNvPr>
          <p:cNvGrpSpPr/>
          <p:nvPr/>
        </p:nvGrpSpPr>
        <p:grpSpPr>
          <a:xfrm>
            <a:off x="10399032" y="4042872"/>
            <a:ext cx="1243440" cy="275040"/>
            <a:chOff x="10399032" y="4042872"/>
            <a:chExt cx="1243440" cy="27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26B439D-0F46-9DC5-5149-C50024CA659B}"/>
                    </a:ext>
                  </a:extLst>
                </p14:cNvPr>
                <p14:cNvContentPartPr/>
                <p14:nvPr/>
              </p14:nvContentPartPr>
              <p14:xfrm>
                <a:off x="10404072" y="4115232"/>
                <a:ext cx="19800" cy="853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26B439D-0F46-9DC5-5149-C50024CA659B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395072" y="4106232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E8A8361-877D-7BC5-7AB1-7B5B3FB7FA98}"/>
                    </a:ext>
                  </a:extLst>
                </p14:cNvPr>
                <p14:cNvContentPartPr/>
                <p14:nvPr/>
              </p14:nvContentPartPr>
              <p14:xfrm>
                <a:off x="10399032" y="4059792"/>
                <a:ext cx="115560" cy="88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E8A8361-877D-7BC5-7AB1-7B5B3FB7FA9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390032" y="4050792"/>
                  <a:ext cx="1332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2BB2834-38CA-DD15-27E1-5FD05747CC2E}"/>
                    </a:ext>
                  </a:extLst>
                </p14:cNvPr>
                <p14:cNvContentPartPr/>
                <p14:nvPr/>
              </p14:nvContentPartPr>
              <p14:xfrm>
                <a:off x="10561392" y="4087512"/>
                <a:ext cx="131760" cy="92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2BB2834-38CA-DD15-27E1-5FD05747CC2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552392" y="4078872"/>
                  <a:ext cx="1494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3E8EF22-AB16-6908-25A2-2483D883F352}"/>
                    </a:ext>
                  </a:extLst>
                </p14:cNvPr>
                <p14:cNvContentPartPr/>
                <p14:nvPr/>
              </p14:nvContentPartPr>
              <p14:xfrm>
                <a:off x="10715472" y="4116312"/>
                <a:ext cx="33120" cy="54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3E8EF22-AB16-6908-25A2-2483D883F35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706832" y="4107312"/>
                  <a:ext cx="507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7E3B6A2-5A75-D9F9-2CB3-3DDACD47F6AF}"/>
                    </a:ext>
                  </a:extLst>
                </p14:cNvPr>
                <p14:cNvContentPartPr/>
                <p14:nvPr/>
              </p14:nvContentPartPr>
              <p14:xfrm>
                <a:off x="10816272" y="4131072"/>
                <a:ext cx="85680" cy="655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7E3B6A2-5A75-D9F9-2CB3-3DDACD47F6AF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807632" y="4122072"/>
                  <a:ext cx="1033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BD9EBBF-FC9C-84DA-07C8-9E6B872BB448}"/>
                    </a:ext>
                  </a:extLst>
                </p14:cNvPr>
                <p14:cNvContentPartPr/>
                <p14:nvPr/>
              </p14:nvContentPartPr>
              <p14:xfrm>
                <a:off x="10930752" y="4113072"/>
                <a:ext cx="124200" cy="986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BD9EBBF-FC9C-84DA-07C8-9E6B872BB448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921752" y="4104432"/>
                  <a:ext cx="1418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BE8068B-09D2-01F9-21DC-85087DE3519A}"/>
                    </a:ext>
                  </a:extLst>
                </p14:cNvPr>
                <p14:cNvContentPartPr/>
                <p14:nvPr/>
              </p14:nvContentPartPr>
              <p14:xfrm>
                <a:off x="11078712" y="4144752"/>
                <a:ext cx="28800" cy="54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BE8068B-09D2-01F9-21DC-85087DE3519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1070072" y="4135752"/>
                  <a:ext cx="464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B633F3B-D549-C187-0ACD-1185F93D6F58}"/>
                    </a:ext>
                  </a:extLst>
                </p14:cNvPr>
                <p14:cNvContentPartPr/>
                <p14:nvPr/>
              </p14:nvContentPartPr>
              <p14:xfrm>
                <a:off x="11107872" y="4089672"/>
                <a:ext cx="159840" cy="270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B633F3B-D549-C187-0ACD-1185F93D6F5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1098872" y="4080672"/>
                  <a:ext cx="1774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DDFFC91-E569-5CCA-C300-E63CEA154C81}"/>
                    </a:ext>
                  </a:extLst>
                </p14:cNvPr>
                <p14:cNvContentPartPr/>
                <p14:nvPr/>
              </p14:nvContentPartPr>
              <p14:xfrm>
                <a:off x="11194992" y="4123512"/>
                <a:ext cx="18000" cy="730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DDFFC91-E569-5CCA-C300-E63CEA154C81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1186352" y="4114872"/>
                  <a:ext cx="356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0C452E4-7D5D-907D-7FB5-98E327D4A769}"/>
                    </a:ext>
                  </a:extLst>
                </p14:cNvPr>
                <p14:cNvContentPartPr/>
                <p14:nvPr/>
              </p14:nvContentPartPr>
              <p14:xfrm>
                <a:off x="11322432" y="4105872"/>
                <a:ext cx="44640" cy="446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0C452E4-7D5D-907D-7FB5-98E327D4A769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1313432" y="4097232"/>
                  <a:ext cx="622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3DECC29-2BF7-057E-FD51-B94477B38448}"/>
                    </a:ext>
                  </a:extLst>
                </p14:cNvPr>
                <p14:cNvContentPartPr/>
                <p14:nvPr/>
              </p14:nvContentPartPr>
              <p14:xfrm>
                <a:off x="11334672" y="4122072"/>
                <a:ext cx="117360" cy="928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3DECC29-2BF7-057E-FD51-B94477B3844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326032" y="4113072"/>
                  <a:ext cx="1350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FCBCBF7-76C6-FB6A-779A-2BA84343DB77}"/>
                    </a:ext>
                  </a:extLst>
                </p14:cNvPr>
                <p14:cNvContentPartPr/>
                <p14:nvPr/>
              </p14:nvContentPartPr>
              <p14:xfrm>
                <a:off x="11520792" y="4042872"/>
                <a:ext cx="121680" cy="2750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FCBCBF7-76C6-FB6A-779A-2BA84343DB7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512152" y="4034232"/>
                  <a:ext cx="139320" cy="29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A4CFE9A-6830-6E2C-C469-DCEEDB5477C1}"/>
              </a:ext>
            </a:extLst>
          </p:cNvPr>
          <p:cNvGrpSpPr/>
          <p:nvPr/>
        </p:nvGrpSpPr>
        <p:grpSpPr>
          <a:xfrm>
            <a:off x="10333512" y="400392"/>
            <a:ext cx="155880" cy="92880"/>
            <a:chOff x="10333512" y="400392"/>
            <a:chExt cx="155880" cy="9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E9711A5-8851-0227-5533-C264758E97AB}"/>
                    </a:ext>
                  </a:extLst>
                </p14:cNvPr>
                <p14:cNvContentPartPr/>
                <p14:nvPr/>
              </p14:nvContentPartPr>
              <p14:xfrm>
                <a:off x="10333512" y="400392"/>
                <a:ext cx="19800" cy="92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E9711A5-8851-0227-5533-C264758E97A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0324872" y="391752"/>
                  <a:ext cx="374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A3F09DC-1C36-AA5A-061D-32862B4657CB}"/>
                    </a:ext>
                  </a:extLst>
                </p14:cNvPr>
                <p14:cNvContentPartPr/>
                <p14:nvPr/>
              </p14:nvContentPartPr>
              <p14:xfrm>
                <a:off x="10387152" y="410112"/>
                <a:ext cx="102240" cy="78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A3F09DC-1C36-AA5A-061D-32862B4657CB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378152" y="401112"/>
                  <a:ext cx="119880" cy="95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37097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EA7E3E4-9AB4-B973-4AA8-844C52BC0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58425" cy="41303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8AF909-9B74-CC7D-1535-21BC44926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079" y="2704740"/>
            <a:ext cx="6355631" cy="4153260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C21BEB72-212F-24B0-C3D6-646F4A7DA89A}"/>
              </a:ext>
            </a:extLst>
          </p:cNvPr>
          <p:cNvGrpSpPr/>
          <p:nvPr/>
        </p:nvGrpSpPr>
        <p:grpSpPr>
          <a:xfrm>
            <a:off x="9907062" y="4672584"/>
            <a:ext cx="1129642" cy="141980"/>
            <a:chOff x="10583718" y="2228252"/>
            <a:chExt cx="1443600" cy="18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10D5522-8868-F44D-0724-3A137837A01A}"/>
                    </a:ext>
                  </a:extLst>
                </p14:cNvPr>
                <p14:cNvContentPartPr/>
                <p14:nvPr/>
              </p14:nvContentPartPr>
              <p14:xfrm>
                <a:off x="10583718" y="2257412"/>
                <a:ext cx="122400" cy="137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10D5522-8868-F44D-0724-3A137837A01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574718" y="2248772"/>
                  <a:ext cx="1400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3002D1E-28A4-A28A-5B62-1995D2BB1132}"/>
                    </a:ext>
                  </a:extLst>
                </p14:cNvPr>
                <p14:cNvContentPartPr/>
                <p14:nvPr/>
              </p14:nvContentPartPr>
              <p14:xfrm>
                <a:off x="10738878" y="2296292"/>
                <a:ext cx="15480" cy="77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3002D1E-28A4-A28A-5B62-1995D2BB113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730238" y="2287292"/>
                  <a:ext cx="331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6415776-B6EB-9DB7-C97A-4E11A840FE93}"/>
                    </a:ext>
                  </a:extLst>
                </p14:cNvPr>
                <p14:cNvContentPartPr/>
                <p14:nvPr/>
              </p14:nvContentPartPr>
              <p14:xfrm>
                <a:off x="10741398" y="2228252"/>
                <a:ext cx="104400" cy="835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6415776-B6EB-9DB7-C97A-4E11A840FE9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732398" y="2219252"/>
                  <a:ext cx="1220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3A3D4A7-BB2F-45B7-634E-193D14B1A1A3}"/>
                    </a:ext>
                  </a:extLst>
                </p14:cNvPr>
                <p14:cNvContentPartPr/>
                <p14:nvPr/>
              </p14:nvContentPartPr>
              <p14:xfrm>
                <a:off x="11094198" y="2335172"/>
                <a:ext cx="75960" cy="50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3A3D4A7-BB2F-45B7-634E-193D14B1A1A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085558" y="2326532"/>
                  <a:ext cx="936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A3C18B4-E312-E659-0000-C9BC6B0E5C29}"/>
                    </a:ext>
                  </a:extLst>
                </p14:cNvPr>
                <p14:cNvContentPartPr/>
                <p14:nvPr/>
              </p14:nvContentPartPr>
              <p14:xfrm>
                <a:off x="11285358" y="2258132"/>
                <a:ext cx="263880" cy="151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A3C18B4-E312-E659-0000-C9BC6B0E5C2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276718" y="2249132"/>
                  <a:ext cx="2815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5BE0F79-256C-5A04-EDBF-9923F317B83E}"/>
                    </a:ext>
                  </a:extLst>
                </p14:cNvPr>
                <p14:cNvContentPartPr/>
                <p14:nvPr/>
              </p14:nvContentPartPr>
              <p14:xfrm>
                <a:off x="11625918" y="2296292"/>
                <a:ext cx="86760" cy="109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5BE0F79-256C-5A04-EDBF-9923F317B83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616918" y="2287652"/>
                  <a:ext cx="1044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FFF240E-2F55-2E3D-F84B-3600C5D2B632}"/>
                    </a:ext>
                  </a:extLst>
                </p14:cNvPr>
                <p14:cNvContentPartPr/>
                <p14:nvPr/>
              </p14:nvContentPartPr>
              <p14:xfrm>
                <a:off x="11907078" y="2252012"/>
                <a:ext cx="120240" cy="137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FFF240E-2F55-2E3D-F84B-3600C5D2B63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898078" y="2243372"/>
                  <a:ext cx="1378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D6CEE3E-03C0-EEBA-1CFB-D476CDF33919}"/>
                    </a:ext>
                  </a:extLst>
                </p14:cNvPr>
                <p14:cNvContentPartPr/>
                <p14:nvPr/>
              </p14:nvContentPartPr>
              <p14:xfrm>
                <a:off x="11771718" y="2276132"/>
                <a:ext cx="98280" cy="1144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D6CEE3E-03C0-EEBA-1CFB-D476CDF3391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763078" y="2267492"/>
                  <a:ext cx="1159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7961F67-8D96-3723-CE4B-97F692628206}"/>
                    </a:ext>
                  </a:extLst>
                </p14:cNvPr>
                <p14:cNvContentPartPr/>
                <p14:nvPr/>
              </p14:nvContentPartPr>
              <p14:xfrm>
                <a:off x="10884678" y="2272892"/>
                <a:ext cx="71640" cy="972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7961F67-8D96-3723-CE4B-97F69262820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876038" y="2263892"/>
                  <a:ext cx="89280" cy="11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EA8CB13-E4BB-7420-F1EE-4E75A776D938}"/>
              </a:ext>
            </a:extLst>
          </p:cNvPr>
          <p:cNvGrpSpPr/>
          <p:nvPr/>
        </p:nvGrpSpPr>
        <p:grpSpPr>
          <a:xfrm>
            <a:off x="1691718" y="5773892"/>
            <a:ext cx="1330920" cy="472680"/>
            <a:chOff x="1691718" y="5773892"/>
            <a:chExt cx="1330920" cy="47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45B4C30-F184-E084-147C-ED53F4A69A27}"/>
                    </a:ext>
                  </a:extLst>
                </p14:cNvPr>
                <p14:cNvContentPartPr/>
                <p14:nvPr/>
              </p14:nvContentPartPr>
              <p14:xfrm>
                <a:off x="1939758" y="5836892"/>
                <a:ext cx="227520" cy="1166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45B4C30-F184-E084-147C-ED53F4A69A2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930758" y="5827892"/>
                  <a:ext cx="2451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254662D-BD11-685B-B3CE-EC5381BA4BAA}"/>
                    </a:ext>
                  </a:extLst>
                </p14:cNvPr>
                <p14:cNvContentPartPr/>
                <p14:nvPr/>
              </p14:nvContentPartPr>
              <p14:xfrm>
                <a:off x="2076558" y="5773892"/>
                <a:ext cx="130320" cy="684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254662D-BD11-685B-B3CE-EC5381BA4BA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067918" y="5765252"/>
                  <a:ext cx="1479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16A7C7F-12B1-A632-0ACC-918526B7B889}"/>
                    </a:ext>
                  </a:extLst>
                </p14:cNvPr>
                <p14:cNvContentPartPr/>
                <p14:nvPr/>
              </p14:nvContentPartPr>
              <p14:xfrm>
                <a:off x="2221278" y="5821772"/>
                <a:ext cx="222120" cy="1026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16A7C7F-12B1-A632-0ACC-918526B7B88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212278" y="5813132"/>
                  <a:ext cx="2397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9C0DCD2-340E-4F11-870E-D5192B1C8763}"/>
                    </a:ext>
                  </a:extLst>
                </p14:cNvPr>
                <p14:cNvContentPartPr/>
                <p14:nvPr/>
              </p14:nvContentPartPr>
              <p14:xfrm>
                <a:off x="2377878" y="5795492"/>
                <a:ext cx="88560" cy="471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9C0DCD2-340E-4F11-870E-D5192B1C876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369238" y="5786492"/>
                  <a:ext cx="1062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65243C1-6463-FF30-F540-EFDD37DEC64E}"/>
                    </a:ext>
                  </a:extLst>
                </p14:cNvPr>
                <p14:cNvContentPartPr/>
                <p14:nvPr/>
              </p14:nvContentPartPr>
              <p14:xfrm>
                <a:off x="2471118" y="5833652"/>
                <a:ext cx="135360" cy="61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65243C1-6463-FF30-F540-EFDD37DEC64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462118" y="5824652"/>
                  <a:ext cx="1530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2E44E1A-A8E4-42BD-C46D-A4BBE416273C}"/>
                    </a:ext>
                  </a:extLst>
                </p14:cNvPr>
                <p14:cNvContentPartPr/>
                <p14:nvPr/>
              </p14:nvContentPartPr>
              <p14:xfrm>
                <a:off x="2632038" y="5793332"/>
                <a:ext cx="192240" cy="113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2E44E1A-A8E4-42BD-C46D-A4BBE416273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623038" y="5784692"/>
                  <a:ext cx="2098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77B833D-8DE9-EF01-FDFA-8B0CD68B2EBE}"/>
                    </a:ext>
                  </a:extLst>
                </p14:cNvPr>
                <p14:cNvContentPartPr/>
                <p14:nvPr/>
              </p14:nvContentPartPr>
              <p14:xfrm>
                <a:off x="2031198" y="5936252"/>
                <a:ext cx="736560" cy="565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77B833D-8DE9-EF01-FDFA-8B0CD68B2EB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022198" y="5927252"/>
                  <a:ext cx="7542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0AEDB76-4C43-8C92-C808-679A472BD987}"/>
                    </a:ext>
                  </a:extLst>
                </p14:cNvPr>
                <p14:cNvContentPartPr/>
                <p14:nvPr/>
              </p14:nvContentPartPr>
              <p14:xfrm>
                <a:off x="1737798" y="6128132"/>
                <a:ext cx="21960" cy="99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0AEDB76-4C43-8C92-C808-679A472BD98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729158" y="6119132"/>
                  <a:ext cx="396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F223673-8A85-21FA-51AE-2D2DF1FF5AFF}"/>
                    </a:ext>
                  </a:extLst>
                </p14:cNvPr>
                <p14:cNvContentPartPr/>
                <p14:nvPr/>
              </p14:nvContentPartPr>
              <p14:xfrm>
                <a:off x="1691718" y="6039212"/>
                <a:ext cx="122400" cy="97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F223673-8A85-21FA-51AE-2D2DF1FF5AF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682718" y="6030212"/>
                  <a:ext cx="1400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A13CCB6-2F12-F01B-3FCE-5ED98A0CF859}"/>
                    </a:ext>
                  </a:extLst>
                </p14:cNvPr>
                <p14:cNvContentPartPr/>
                <p14:nvPr/>
              </p14:nvContentPartPr>
              <p14:xfrm>
                <a:off x="1846518" y="6071972"/>
                <a:ext cx="373320" cy="1746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A13CCB6-2F12-F01B-3FCE-5ED98A0CF85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837518" y="6063332"/>
                  <a:ext cx="3909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7001A13-2979-6F94-A3E7-1C0CA7B3FA08}"/>
                    </a:ext>
                  </a:extLst>
                </p14:cNvPr>
                <p14:cNvContentPartPr/>
                <p14:nvPr/>
              </p14:nvContentPartPr>
              <p14:xfrm>
                <a:off x="2096718" y="6088172"/>
                <a:ext cx="132480" cy="684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7001A13-2979-6F94-A3E7-1C0CA7B3FA0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087718" y="6079532"/>
                  <a:ext cx="1501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49BEA4E-646C-B66E-53DE-7EE41849FE26}"/>
                    </a:ext>
                  </a:extLst>
                </p14:cNvPr>
                <p14:cNvContentPartPr/>
                <p14:nvPr/>
              </p14:nvContentPartPr>
              <p14:xfrm>
                <a:off x="2274918" y="6105452"/>
                <a:ext cx="230760" cy="1015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49BEA4E-646C-B66E-53DE-7EE41849FE2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266278" y="6096452"/>
                  <a:ext cx="2484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C9EBB66-227E-B84A-89F2-FF0DCE3389D4}"/>
                    </a:ext>
                  </a:extLst>
                </p14:cNvPr>
                <p14:cNvContentPartPr/>
                <p14:nvPr/>
              </p14:nvContentPartPr>
              <p14:xfrm>
                <a:off x="2566878" y="6077732"/>
                <a:ext cx="149400" cy="1216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C9EBB66-227E-B84A-89F2-FF0DCE3389D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558238" y="6068732"/>
                  <a:ext cx="1670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E57A4A6-2D6A-6D52-48E8-09BB559F39D7}"/>
                    </a:ext>
                  </a:extLst>
                </p14:cNvPr>
                <p14:cNvContentPartPr/>
                <p14:nvPr/>
              </p14:nvContentPartPr>
              <p14:xfrm>
                <a:off x="2640678" y="6075572"/>
                <a:ext cx="357840" cy="123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E57A4A6-2D6A-6D52-48E8-09BB559F39D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632038" y="6066932"/>
                  <a:ext cx="3754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351016E-C0FF-3E99-147A-39006BC6CFE3}"/>
                    </a:ext>
                  </a:extLst>
                </p14:cNvPr>
                <p14:cNvContentPartPr/>
                <p14:nvPr/>
              </p14:nvContentPartPr>
              <p14:xfrm>
                <a:off x="2952798" y="6053612"/>
                <a:ext cx="69840" cy="59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351016E-C0FF-3E99-147A-39006BC6CFE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943798" y="6044972"/>
                  <a:ext cx="87480" cy="7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7C3431D5-C704-18C3-E987-53080BC8186C}"/>
                  </a:ext>
                </a:extLst>
              </p14:cNvPr>
              <p14:cNvContentPartPr/>
              <p14:nvPr/>
            </p14:nvContentPartPr>
            <p14:xfrm>
              <a:off x="7331118" y="953852"/>
              <a:ext cx="20880" cy="777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7C3431D5-C704-18C3-E987-53080BC8186C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322118" y="944810"/>
                <a:ext cx="38520" cy="95482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D43BCC37-5B5D-021D-2C82-F0A001CD42A5}"/>
              </a:ext>
            </a:extLst>
          </p:cNvPr>
          <p:cNvGrpSpPr/>
          <p:nvPr/>
        </p:nvGrpSpPr>
        <p:grpSpPr>
          <a:xfrm>
            <a:off x="7741518" y="889412"/>
            <a:ext cx="1041840" cy="145440"/>
            <a:chOff x="7741518" y="889412"/>
            <a:chExt cx="1041840" cy="14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0C4A322-A1F4-3D47-8400-ED4537D5E2A3}"/>
                    </a:ext>
                  </a:extLst>
                </p14:cNvPr>
                <p14:cNvContentPartPr/>
                <p14:nvPr/>
              </p14:nvContentPartPr>
              <p14:xfrm>
                <a:off x="7741518" y="931892"/>
                <a:ext cx="108360" cy="1029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0C4A322-A1F4-3D47-8400-ED4537D5E2A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732518" y="923252"/>
                  <a:ext cx="1260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5FCFCFC-597A-12CF-A9DE-87D30DCBEA5C}"/>
                    </a:ext>
                  </a:extLst>
                </p14:cNvPr>
                <p14:cNvContentPartPr/>
                <p14:nvPr/>
              </p14:nvContentPartPr>
              <p14:xfrm>
                <a:off x="7877238" y="905972"/>
                <a:ext cx="110520" cy="1026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5FCFCFC-597A-12CF-A9DE-87D30DCBEA5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868238" y="897332"/>
                  <a:ext cx="1281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1322DEA-AD8E-65D7-BAD6-9716A4B90650}"/>
                    </a:ext>
                  </a:extLst>
                </p14:cNvPr>
                <p14:cNvContentPartPr/>
                <p14:nvPr/>
              </p14:nvContentPartPr>
              <p14:xfrm>
                <a:off x="8041038" y="908132"/>
                <a:ext cx="105840" cy="100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1322DEA-AD8E-65D7-BAD6-9716A4B9065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032038" y="899492"/>
                  <a:ext cx="1234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8661219-C733-F6DF-3E0B-33CA095D6AB4}"/>
                    </a:ext>
                  </a:extLst>
                </p14:cNvPr>
                <p14:cNvContentPartPr/>
                <p14:nvPr/>
              </p14:nvContentPartPr>
              <p14:xfrm>
                <a:off x="8368638" y="898412"/>
                <a:ext cx="97560" cy="921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8661219-C733-F6DF-3E0B-33CA095D6AB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359998" y="889412"/>
                  <a:ext cx="1152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F6A3AE3-F722-3289-6663-645B55248663}"/>
                    </a:ext>
                  </a:extLst>
                </p14:cNvPr>
                <p14:cNvContentPartPr/>
                <p14:nvPr/>
              </p14:nvContentPartPr>
              <p14:xfrm>
                <a:off x="8193318" y="894812"/>
                <a:ext cx="128520" cy="1044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F6A3AE3-F722-3289-6663-645B5524866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184318" y="886172"/>
                  <a:ext cx="1461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3E3CC68-BACD-51C9-0C96-9468E61D4555}"/>
                    </a:ext>
                  </a:extLst>
                </p14:cNvPr>
                <p14:cNvContentPartPr/>
                <p14:nvPr/>
              </p14:nvContentPartPr>
              <p14:xfrm>
                <a:off x="8499678" y="907772"/>
                <a:ext cx="111960" cy="1119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3E3CC68-BACD-51C9-0C96-9468E61D455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491038" y="899132"/>
                  <a:ext cx="1296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66C6D94-434B-7D82-CB92-53F9C3E438C4}"/>
                    </a:ext>
                  </a:extLst>
                </p14:cNvPr>
                <p14:cNvContentPartPr/>
                <p14:nvPr/>
              </p14:nvContentPartPr>
              <p14:xfrm>
                <a:off x="8528838" y="983732"/>
                <a:ext cx="94680" cy="43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66C6D94-434B-7D82-CB92-53F9C3E438C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520198" y="974732"/>
                  <a:ext cx="1123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020D1E9-1902-F276-BB0D-F465C2C35FA1}"/>
                    </a:ext>
                  </a:extLst>
                </p14:cNvPr>
                <p14:cNvContentPartPr/>
                <p14:nvPr/>
              </p14:nvContentPartPr>
              <p14:xfrm>
                <a:off x="8600478" y="889412"/>
                <a:ext cx="182880" cy="1080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020D1E9-1902-F276-BB0D-F465C2C35FA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591478" y="880412"/>
                  <a:ext cx="200520" cy="12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9509548-862B-D766-0C85-418998D5CD84}"/>
              </a:ext>
            </a:extLst>
          </p:cNvPr>
          <p:cNvGrpSpPr/>
          <p:nvPr/>
        </p:nvGrpSpPr>
        <p:grpSpPr>
          <a:xfrm>
            <a:off x="7587078" y="603932"/>
            <a:ext cx="606240" cy="165960"/>
            <a:chOff x="7587078" y="603932"/>
            <a:chExt cx="606240" cy="16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7ED97D3-8AF4-4E53-FD54-A46A8D3596D9}"/>
                    </a:ext>
                  </a:extLst>
                </p14:cNvPr>
                <p14:cNvContentPartPr/>
                <p14:nvPr/>
              </p14:nvContentPartPr>
              <p14:xfrm>
                <a:off x="7587078" y="659732"/>
                <a:ext cx="259560" cy="1101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7ED97D3-8AF4-4E53-FD54-A46A8D3596D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578078" y="651092"/>
                  <a:ext cx="2772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975135F-6BBA-DDF3-B293-6DB31D02D8A1}"/>
                    </a:ext>
                  </a:extLst>
                </p14:cNvPr>
                <p14:cNvContentPartPr/>
                <p14:nvPr/>
              </p14:nvContentPartPr>
              <p14:xfrm>
                <a:off x="7822878" y="609332"/>
                <a:ext cx="134280" cy="1065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975135F-6BBA-DDF3-B293-6DB31D02D8A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813878" y="600332"/>
                  <a:ext cx="1519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8E0A4FD-4A5B-5AA6-D36A-FDBA84D0D53D}"/>
                    </a:ext>
                  </a:extLst>
                </p14:cNvPr>
                <p14:cNvContentPartPr/>
                <p14:nvPr/>
              </p14:nvContentPartPr>
              <p14:xfrm>
                <a:off x="7927998" y="603932"/>
                <a:ext cx="189360" cy="1159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8E0A4FD-4A5B-5AA6-D36A-FDBA84D0D53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919358" y="594932"/>
                  <a:ext cx="2070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F680FE9-6422-D16B-79EB-1C96E9D57D23}"/>
                    </a:ext>
                  </a:extLst>
                </p14:cNvPr>
                <p14:cNvContentPartPr/>
                <p14:nvPr/>
              </p14:nvContentPartPr>
              <p14:xfrm>
                <a:off x="7656558" y="744332"/>
                <a:ext cx="536760" cy="230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F680FE9-6422-D16B-79EB-1C96E9D57D2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647558" y="735692"/>
                  <a:ext cx="5544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2C2423B-878B-FD62-2FF2-7C2068976EF5}"/>
                    </a:ext>
                  </a:extLst>
                </p14:cNvPr>
                <p14:cNvContentPartPr/>
                <p14:nvPr/>
              </p14:nvContentPartPr>
              <p14:xfrm>
                <a:off x="7993518" y="675932"/>
                <a:ext cx="95040" cy="172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2C2423B-878B-FD62-2FF2-7C2068976EF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984878" y="667292"/>
                  <a:ext cx="11268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AF20E47-03E5-9BA7-B025-DB280A830C9A}"/>
              </a:ext>
            </a:extLst>
          </p:cNvPr>
          <p:cNvGrpSpPr/>
          <p:nvPr/>
        </p:nvGrpSpPr>
        <p:grpSpPr>
          <a:xfrm>
            <a:off x="1785318" y="6405332"/>
            <a:ext cx="299160" cy="262080"/>
            <a:chOff x="1785318" y="6405332"/>
            <a:chExt cx="299160" cy="26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D4164D7-C4A7-B514-27E7-2A3719C84919}"/>
                    </a:ext>
                  </a:extLst>
                </p14:cNvPr>
                <p14:cNvContentPartPr/>
                <p14:nvPr/>
              </p14:nvContentPartPr>
              <p14:xfrm>
                <a:off x="1785318" y="6467252"/>
                <a:ext cx="21600" cy="1461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D4164D7-C4A7-B514-27E7-2A3719C8491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776318" y="6458612"/>
                  <a:ext cx="392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7CD27DE-467B-5A77-7B6D-6C02451EDA2F}"/>
                    </a:ext>
                  </a:extLst>
                </p14:cNvPr>
                <p14:cNvContentPartPr/>
                <p14:nvPr/>
              </p14:nvContentPartPr>
              <p14:xfrm>
                <a:off x="1797558" y="6405332"/>
                <a:ext cx="218160" cy="2620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7CD27DE-467B-5A77-7B6D-6C02451EDA2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788918" y="6396692"/>
                  <a:ext cx="2358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A03479E-C527-D3A8-EF2B-A9A85120C160}"/>
                    </a:ext>
                  </a:extLst>
                </p14:cNvPr>
                <p14:cNvContentPartPr/>
                <p14:nvPr/>
              </p14:nvContentPartPr>
              <p14:xfrm>
                <a:off x="1981158" y="6485612"/>
                <a:ext cx="103320" cy="1119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A03479E-C527-D3A8-EF2B-A9A85120C16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972518" y="6476612"/>
                  <a:ext cx="120960" cy="1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ECE5D8E-9667-A8D0-488E-616D8E9252A7}"/>
              </a:ext>
            </a:extLst>
          </p:cNvPr>
          <p:cNvGrpSpPr/>
          <p:nvPr/>
        </p:nvGrpSpPr>
        <p:grpSpPr>
          <a:xfrm>
            <a:off x="2482998" y="6411092"/>
            <a:ext cx="660960" cy="147600"/>
            <a:chOff x="2482998" y="6411092"/>
            <a:chExt cx="660960" cy="14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B9961D3-E4F8-91EE-6734-90880CA217B6}"/>
                    </a:ext>
                  </a:extLst>
                </p14:cNvPr>
                <p14:cNvContentPartPr/>
                <p14:nvPr/>
              </p14:nvContentPartPr>
              <p14:xfrm>
                <a:off x="2482998" y="6419732"/>
                <a:ext cx="139680" cy="1389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B9961D3-E4F8-91EE-6734-90880CA217B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474358" y="6411092"/>
                  <a:ext cx="1573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952D167-921A-6B13-D3CD-2F2A8549F5F8}"/>
                    </a:ext>
                  </a:extLst>
                </p14:cNvPr>
                <p14:cNvContentPartPr/>
                <p14:nvPr/>
              </p14:nvContentPartPr>
              <p14:xfrm>
                <a:off x="2651838" y="6454292"/>
                <a:ext cx="113400" cy="817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952D167-921A-6B13-D3CD-2F2A8549F5F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643198" y="6445292"/>
                  <a:ext cx="1310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F46D835-6AB9-A845-035E-436CB7656894}"/>
                    </a:ext>
                  </a:extLst>
                </p14:cNvPr>
                <p14:cNvContentPartPr/>
                <p14:nvPr/>
              </p14:nvContentPartPr>
              <p14:xfrm>
                <a:off x="2783598" y="6430892"/>
                <a:ext cx="43920" cy="748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F46D835-6AB9-A845-035E-436CB765689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74598" y="6421892"/>
                  <a:ext cx="615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7A93987-2A05-381C-079A-BFDE788CA8A9}"/>
                    </a:ext>
                  </a:extLst>
                </p14:cNvPr>
                <p14:cNvContentPartPr/>
                <p14:nvPr/>
              </p14:nvContentPartPr>
              <p14:xfrm>
                <a:off x="2840478" y="6440612"/>
                <a:ext cx="111960" cy="831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7A93987-2A05-381C-079A-BFDE788CA8A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831838" y="6431612"/>
                  <a:ext cx="1296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758E7EF-6C8E-85CB-675C-70B79EA4E8DC}"/>
                    </a:ext>
                  </a:extLst>
                </p14:cNvPr>
                <p14:cNvContentPartPr/>
                <p14:nvPr/>
              </p14:nvContentPartPr>
              <p14:xfrm>
                <a:off x="2974758" y="6411092"/>
                <a:ext cx="169200" cy="1378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758E7EF-6C8E-85CB-675C-70B79EA4E8D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966118" y="6402452"/>
                  <a:ext cx="186840" cy="15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0A4FFD05-D6A5-C506-E25A-DCDEFB821129}"/>
                  </a:ext>
                </a:extLst>
              </p14:cNvPr>
              <p14:cNvContentPartPr/>
              <p14:nvPr/>
            </p14:nvContentPartPr>
            <p14:xfrm>
              <a:off x="3314238" y="6660932"/>
              <a:ext cx="52920" cy="55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0A4FFD05-D6A5-C506-E25A-DCDEFB821129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305238" y="6652292"/>
                <a:ext cx="70560" cy="7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E9926F0-3645-B481-9933-733C5F0884C8}"/>
              </a:ext>
            </a:extLst>
          </p:cNvPr>
          <p:cNvGrpSpPr/>
          <p:nvPr/>
        </p:nvGrpSpPr>
        <p:grpSpPr>
          <a:xfrm>
            <a:off x="3360318" y="6307052"/>
            <a:ext cx="97920" cy="250920"/>
            <a:chOff x="3360318" y="6307052"/>
            <a:chExt cx="97920" cy="25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ECD64B9-F2A4-B8D9-9F25-CC6E88545901}"/>
                    </a:ext>
                  </a:extLst>
                </p14:cNvPr>
                <p14:cNvContentPartPr/>
                <p14:nvPr/>
              </p14:nvContentPartPr>
              <p14:xfrm>
                <a:off x="3360318" y="6414692"/>
                <a:ext cx="54360" cy="1432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ECD64B9-F2A4-B8D9-9F25-CC6E8854590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351678" y="6406052"/>
                  <a:ext cx="720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8B9F2A6-DA7F-500E-A44C-8B0378311264}"/>
                    </a:ext>
                  </a:extLst>
                </p14:cNvPr>
                <p14:cNvContentPartPr/>
                <p14:nvPr/>
              </p14:nvContentPartPr>
              <p14:xfrm>
                <a:off x="3364998" y="6307052"/>
                <a:ext cx="93240" cy="2397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8B9F2A6-DA7F-500E-A44C-8B037831126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356358" y="6298412"/>
                  <a:ext cx="110880" cy="2574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5" name="Picture 104">
            <a:extLst>
              <a:ext uri="{FF2B5EF4-FFF2-40B4-BE49-F238E27FC236}">
                <a16:creationId xmlns:a16="http://schemas.microsoft.com/office/drawing/2014/main" id="{9315D922-B7F0-7891-F246-7E5669C170E7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41" y="3889353"/>
            <a:ext cx="4919046" cy="6543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5A5A86C-A14C-6426-6531-E599BD8680D3}"/>
                  </a:ext>
                </a:extLst>
              </p14:cNvPr>
              <p14:cNvContentPartPr/>
              <p14:nvPr/>
            </p14:nvContentPartPr>
            <p14:xfrm>
              <a:off x="506212" y="4010100"/>
              <a:ext cx="32040" cy="424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5A5A86C-A14C-6426-6531-E599BD8680D3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497572" y="4001100"/>
                <a:ext cx="4968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FDDFFE59-19D5-A7FD-5A60-07BC0AE529C4}"/>
                  </a:ext>
                </a:extLst>
              </p14:cNvPr>
              <p14:cNvContentPartPr/>
              <p14:nvPr/>
            </p14:nvContentPartPr>
            <p14:xfrm>
              <a:off x="502972" y="4222500"/>
              <a:ext cx="43920" cy="244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FDDFFE59-19D5-A7FD-5A60-07BC0AE529C4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493972" y="4213500"/>
                <a:ext cx="61560" cy="4212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84D3119-0B94-878E-B800-18EA76B93EF9}"/>
              </a:ext>
            </a:extLst>
          </p:cNvPr>
          <p:cNvSpPr txBox="1"/>
          <p:nvPr/>
        </p:nvSpPr>
        <p:spPr>
          <a:xfrm>
            <a:off x="228600" y="228600"/>
            <a:ext cx="1536192" cy="448056"/>
          </a:xfrm>
          <a:prstGeom prst="rect">
            <a:avLst/>
          </a:prstGeom>
          <a:solidFill>
            <a:srgbClr val="6666CC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41F93CF-751C-4474-BCAE-A08E8EF31A85}"/>
                  </a:ext>
                </a:extLst>
              </p14:cNvPr>
              <p14:cNvContentPartPr/>
              <p14:nvPr/>
            </p14:nvContentPartPr>
            <p14:xfrm>
              <a:off x="7159752" y="958176"/>
              <a:ext cx="114120" cy="101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41F93CF-751C-4474-BCAE-A08E8EF31A85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7151112" y="949536"/>
                <a:ext cx="131760" cy="11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7DC7F8A6-CEAF-01F1-3F5C-B997C3B32FE0}"/>
              </a:ext>
            </a:extLst>
          </p:cNvPr>
          <p:cNvGrpSpPr/>
          <p:nvPr/>
        </p:nvGrpSpPr>
        <p:grpSpPr>
          <a:xfrm>
            <a:off x="8858232" y="892656"/>
            <a:ext cx="198720" cy="89280"/>
            <a:chOff x="8858232" y="892656"/>
            <a:chExt cx="198720" cy="8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9DEFCE7-1FDF-8A5F-FD81-F7961B566AC7}"/>
                    </a:ext>
                  </a:extLst>
                </p14:cNvPr>
                <p14:cNvContentPartPr/>
                <p14:nvPr/>
              </p14:nvContentPartPr>
              <p14:xfrm>
                <a:off x="8858232" y="907776"/>
                <a:ext cx="77040" cy="74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9DEFCE7-1FDF-8A5F-FD81-F7961B566AC7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849232" y="899136"/>
                  <a:ext cx="946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2C27D18-D8BE-838B-D4A7-A52905054C0E}"/>
                    </a:ext>
                  </a:extLst>
                </p14:cNvPr>
                <p14:cNvContentPartPr/>
                <p14:nvPr/>
              </p14:nvContentPartPr>
              <p14:xfrm>
                <a:off x="8973792" y="892656"/>
                <a:ext cx="83160" cy="82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2C27D18-D8BE-838B-D4A7-A52905054C0E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965152" y="883656"/>
                  <a:ext cx="100800" cy="10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D8E14C1-4E5A-6612-CF87-7414BA29323C}"/>
                  </a:ext>
                </a:extLst>
              </p14:cNvPr>
              <p14:cNvContentPartPr/>
              <p14:nvPr/>
            </p14:nvContentPartPr>
            <p14:xfrm>
              <a:off x="9813672" y="4614696"/>
              <a:ext cx="75960" cy="289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D8E14C1-4E5A-6612-CF87-7414BA29323C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9804672" y="4605696"/>
                <a:ext cx="9360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3D60F69-D67A-FAF7-2355-23CC2A790DEF}"/>
                  </a:ext>
                </a:extLst>
              </p14:cNvPr>
              <p14:cNvContentPartPr/>
              <p14:nvPr/>
            </p14:nvContentPartPr>
            <p14:xfrm>
              <a:off x="11047032" y="4619736"/>
              <a:ext cx="50400" cy="321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3D60F69-D67A-FAF7-2355-23CC2A790DEF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11038032" y="4610736"/>
                <a:ext cx="68040" cy="33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24112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34F679-8544-4EF9-EC3C-338B9AE4C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660318" cy="45531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0E4994-DE30-56B1-A305-2E92463D0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372" y="3332884"/>
            <a:ext cx="5800627" cy="352511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4984260-E7D7-93FE-0D15-E993E9644020}"/>
              </a:ext>
            </a:extLst>
          </p:cNvPr>
          <p:cNvGrpSpPr/>
          <p:nvPr/>
        </p:nvGrpSpPr>
        <p:grpSpPr>
          <a:xfrm>
            <a:off x="6770961" y="3089535"/>
            <a:ext cx="462240" cy="336960"/>
            <a:chOff x="115638" y="120092"/>
            <a:chExt cx="462240" cy="33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15417A6-2994-476D-B83D-3B97D89F60C8}"/>
                    </a:ext>
                  </a:extLst>
                </p14:cNvPr>
                <p14:cNvContentPartPr/>
                <p14:nvPr/>
              </p14:nvContentPartPr>
              <p14:xfrm>
                <a:off x="234078" y="238892"/>
                <a:ext cx="129240" cy="125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2E5D02B-89AA-C32D-8877-9CD2F941F3F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5078" y="230252"/>
                  <a:ext cx="1468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A87ADF0-DCAF-97AE-188A-BF02B21E82BD}"/>
                    </a:ext>
                  </a:extLst>
                </p14:cNvPr>
                <p14:cNvContentPartPr/>
                <p14:nvPr/>
              </p14:nvContentPartPr>
              <p14:xfrm>
                <a:off x="354318" y="247892"/>
                <a:ext cx="113760" cy="101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655A061-BAB0-AD29-EAE7-884C7267C1B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5678" y="239252"/>
                  <a:ext cx="1314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B9450B1-4651-3987-1986-0790F48F524F}"/>
                    </a:ext>
                  </a:extLst>
                </p14:cNvPr>
                <p14:cNvContentPartPr/>
                <p14:nvPr/>
              </p14:nvContentPartPr>
              <p14:xfrm>
                <a:off x="115638" y="120092"/>
                <a:ext cx="462240" cy="336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9713052-EC10-10C6-EE5A-E802CF94B4C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6998" y="111092"/>
                  <a:ext cx="479880" cy="354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92611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5CCA7B8-D2B8-DDE9-A981-494CE4257D54}"/>
              </a:ext>
            </a:extLst>
          </p:cNvPr>
          <p:cNvGrpSpPr/>
          <p:nvPr/>
        </p:nvGrpSpPr>
        <p:grpSpPr>
          <a:xfrm>
            <a:off x="605249" y="3928985"/>
            <a:ext cx="720360" cy="223200"/>
            <a:chOff x="9900078" y="309092"/>
            <a:chExt cx="720360" cy="22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DC14B38-FFD0-171D-40B4-2D359D77A85D}"/>
                    </a:ext>
                  </a:extLst>
                </p14:cNvPr>
                <p14:cNvContentPartPr/>
                <p14:nvPr/>
              </p14:nvContentPartPr>
              <p14:xfrm>
                <a:off x="10089438" y="369212"/>
                <a:ext cx="75960" cy="928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DC14B38-FFD0-171D-40B4-2D359D77A85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080798" y="360572"/>
                  <a:ext cx="936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0047502-2638-188D-620F-AD7F90870117}"/>
                    </a:ext>
                  </a:extLst>
                </p14:cNvPr>
                <p14:cNvContentPartPr/>
                <p14:nvPr/>
              </p14:nvContentPartPr>
              <p14:xfrm>
                <a:off x="9900078" y="340772"/>
                <a:ext cx="163440" cy="99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0047502-2638-188D-620F-AD7F9087011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891438" y="331772"/>
                  <a:ext cx="1810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3F635CC-E3D3-A6CD-D391-956C1FCF969E}"/>
                    </a:ext>
                  </a:extLst>
                </p14:cNvPr>
                <p14:cNvContentPartPr/>
                <p14:nvPr/>
              </p14:nvContentPartPr>
              <p14:xfrm>
                <a:off x="10241718" y="321332"/>
                <a:ext cx="36000" cy="89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3F635CC-E3D3-A6CD-D391-956C1FCF969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32718" y="312692"/>
                  <a:ext cx="536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B192885-2AFA-55BB-3A4B-5489010F874D}"/>
                    </a:ext>
                  </a:extLst>
                </p14:cNvPr>
                <p14:cNvContentPartPr/>
                <p14:nvPr/>
              </p14:nvContentPartPr>
              <p14:xfrm>
                <a:off x="10208238" y="324932"/>
                <a:ext cx="144360" cy="19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B192885-2AFA-55BB-3A4B-5489010F874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199598" y="315932"/>
                  <a:ext cx="1620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A4D739C-D1C3-1F3B-DA7B-A3D5D32080FA}"/>
                    </a:ext>
                  </a:extLst>
                </p14:cNvPr>
                <p14:cNvContentPartPr/>
                <p14:nvPr/>
              </p14:nvContentPartPr>
              <p14:xfrm>
                <a:off x="10387878" y="309092"/>
                <a:ext cx="146520" cy="128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A4D739C-D1C3-1F3B-DA7B-A3D5D32080F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379238" y="300452"/>
                  <a:ext cx="1641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CEC6F13-FA02-B3DB-5EE7-C88BCE269FA5}"/>
                    </a:ext>
                  </a:extLst>
                </p14:cNvPr>
                <p14:cNvContentPartPr/>
                <p14:nvPr/>
              </p14:nvContentPartPr>
              <p14:xfrm>
                <a:off x="9917358" y="516092"/>
                <a:ext cx="560880" cy="16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CEC6F13-FA02-B3DB-5EE7-C88BCE269FA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908718" y="507452"/>
                  <a:ext cx="57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1603876-6836-4501-637C-F4C8B764AA45}"/>
                    </a:ext>
                  </a:extLst>
                </p14:cNvPr>
                <p14:cNvContentPartPr/>
                <p14:nvPr/>
              </p14:nvContentPartPr>
              <p14:xfrm>
                <a:off x="10606758" y="341852"/>
                <a:ext cx="13680" cy="21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1603876-6836-4501-637C-F4C8B764AA4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598118" y="332852"/>
                  <a:ext cx="313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3C48C95-288D-3187-DE64-CC88571ABA00}"/>
                    </a:ext>
                  </a:extLst>
                </p14:cNvPr>
                <p14:cNvContentPartPr/>
                <p14:nvPr/>
              </p14:nvContentPartPr>
              <p14:xfrm>
                <a:off x="10607478" y="401972"/>
                <a:ext cx="7560" cy="40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3C48C95-288D-3187-DE64-CC88571ABA0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598478" y="393332"/>
                  <a:ext cx="25200" cy="5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6019DFA-FE0A-CC3B-5DDC-D083AA836378}"/>
                  </a:ext>
                </a:extLst>
              </p14:cNvPr>
              <p14:cNvContentPartPr/>
              <p14:nvPr/>
            </p14:nvContentPartPr>
            <p14:xfrm>
              <a:off x="211409" y="4339745"/>
              <a:ext cx="128880" cy="828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6019DFA-FE0A-CC3B-5DDC-D083AA83637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02409" y="4330745"/>
                <a:ext cx="146520" cy="10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83BB1F1C-7A62-E899-8A93-96B5EA8C22DF}"/>
              </a:ext>
            </a:extLst>
          </p:cNvPr>
          <p:cNvGrpSpPr/>
          <p:nvPr/>
        </p:nvGrpSpPr>
        <p:grpSpPr>
          <a:xfrm>
            <a:off x="359729" y="4297265"/>
            <a:ext cx="1139040" cy="138240"/>
            <a:chOff x="9654558" y="677372"/>
            <a:chExt cx="1139040" cy="13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657B92A-25FB-52BC-F8F5-1BC02D9BA0B9}"/>
                    </a:ext>
                  </a:extLst>
                </p14:cNvPr>
                <p14:cNvContentPartPr/>
                <p14:nvPr/>
              </p14:nvContentPartPr>
              <p14:xfrm>
                <a:off x="9654558" y="688892"/>
                <a:ext cx="163800" cy="126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657B92A-25FB-52BC-F8F5-1BC02D9BA0B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645558" y="679892"/>
                  <a:ext cx="1814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39DCA33-49B5-DAD1-109C-86898587B24A}"/>
                    </a:ext>
                  </a:extLst>
                </p14:cNvPr>
                <p14:cNvContentPartPr/>
                <p14:nvPr/>
              </p14:nvContentPartPr>
              <p14:xfrm>
                <a:off x="9878838" y="699332"/>
                <a:ext cx="5040" cy="90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39DCA33-49B5-DAD1-109C-86898587B24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870198" y="690692"/>
                  <a:ext cx="226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7BC5735-2074-96EC-09AC-2D5F76A812B6}"/>
                    </a:ext>
                  </a:extLst>
                </p14:cNvPr>
                <p14:cNvContentPartPr/>
                <p14:nvPr/>
              </p14:nvContentPartPr>
              <p14:xfrm>
                <a:off x="9793878" y="737852"/>
                <a:ext cx="215280" cy="62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7BC5735-2074-96EC-09AC-2D5F76A812B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785238" y="729212"/>
                  <a:ext cx="2329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6D99B02-CD56-3605-3B42-E045838A42C8}"/>
                    </a:ext>
                  </a:extLst>
                </p14:cNvPr>
                <p14:cNvContentPartPr/>
                <p14:nvPr/>
              </p14:nvContentPartPr>
              <p14:xfrm>
                <a:off x="9926358" y="687812"/>
                <a:ext cx="112680" cy="61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6D99B02-CD56-3605-3B42-E045838A42C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917358" y="678812"/>
                  <a:ext cx="1303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ADED2A5-FAED-1315-FD22-D0523E3D6819}"/>
                    </a:ext>
                  </a:extLst>
                </p14:cNvPr>
                <p14:cNvContentPartPr/>
                <p14:nvPr/>
              </p14:nvContentPartPr>
              <p14:xfrm>
                <a:off x="10087998" y="688892"/>
                <a:ext cx="81360" cy="105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ADED2A5-FAED-1315-FD22-D0523E3D681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079358" y="680252"/>
                  <a:ext cx="990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21C16F8-B463-B0E1-803A-E5FBE67DDAC0}"/>
                    </a:ext>
                  </a:extLst>
                </p14:cNvPr>
                <p14:cNvContentPartPr/>
                <p14:nvPr/>
              </p14:nvContentPartPr>
              <p14:xfrm>
                <a:off x="10220478" y="684212"/>
                <a:ext cx="88920" cy="87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21C16F8-B463-B0E1-803A-E5FBE67DDAC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211478" y="675212"/>
                  <a:ext cx="1065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8321F51-C265-A782-EB9E-3C4C3932B7BB}"/>
                    </a:ext>
                  </a:extLst>
                </p14:cNvPr>
                <p14:cNvContentPartPr/>
                <p14:nvPr/>
              </p14:nvContentPartPr>
              <p14:xfrm>
                <a:off x="10359798" y="718052"/>
                <a:ext cx="128520" cy="82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8321F51-C265-A782-EB9E-3C4C3932B7B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350798" y="709412"/>
                  <a:ext cx="1461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A05D911-2353-B1EB-0F52-C8F28D1D02A7}"/>
                    </a:ext>
                  </a:extLst>
                </p14:cNvPr>
                <p14:cNvContentPartPr/>
                <p14:nvPr/>
              </p14:nvContentPartPr>
              <p14:xfrm>
                <a:off x="10506678" y="677372"/>
                <a:ext cx="286920" cy="128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A05D911-2353-B1EB-0F52-C8F28D1D02A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498038" y="668372"/>
                  <a:ext cx="30456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2C71DFA-C498-06C8-2623-016A7276ACFD}"/>
              </a:ext>
            </a:extLst>
          </p:cNvPr>
          <p:cNvGrpSpPr/>
          <p:nvPr/>
        </p:nvGrpSpPr>
        <p:grpSpPr>
          <a:xfrm>
            <a:off x="1713329" y="4339745"/>
            <a:ext cx="129240" cy="54360"/>
            <a:chOff x="11008158" y="719852"/>
            <a:chExt cx="129240" cy="5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F96D368-B5A5-B486-0AE8-AD6C5219C5F1}"/>
                    </a:ext>
                  </a:extLst>
                </p14:cNvPr>
                <p14:cNvContentPartPr/>
                <p14:nvPr/>
              </p14:nvContentPartPr>
              <p14:xfrm>
                <a:off x="11011758" y="719852"/>
                <a:ext cx="110880" cy="15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F96D368-B5A5-B486-0AE8-AD6C5219C5F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002758" y="710852"/>
                  <a:ext cx="1285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5686B53-7951-0A53-0A85-2E2E1E34560C}"/>
                    </a:ext>
                  </a:extLst>
                </p14:cNvPr>
                <p14:cNvContentPartPr/>
                <p14:nvPr/>
              </p14:nvContentPartPr>
              <p14:xfrm>
                <a:off x="11008158" y="767372"/>
                <a:ext cx="129240" cy="6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5686B53-7951-0A53-0A85-2E2E1E34560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999518" y="758372"/>
                  <a:ext cx="14688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8F00C1D-EFBC-006B-EF05-CBA95DC9B847}"/>
              </a:ext>
            </a:extLst>
          </p:cNvPr>
          <p:cNvGrpSpPr/>
          <p:nvPr/>
        </p:nvGrpSpPr>
        <p:grpSpPr>
          <a:xfrm>
            <a:off x="544769" y="4511825"/>
            <a:ext cx="367560" cy="156240"/>
            <a:chOff x="9839598" y="891932"/>
            <a:chExt cx="367560" cy="15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9567485-24E2-550D-1223-9E1585CF5FD0}"/>
                    </a:ext>
                  </a:extLst>
                </p14:cNvPr>
                <p14:cNvContentPartPr/>
                <p14:nvPr/>
              </p14:nvContentPartPr>
              <p14:xfrm>
                <a:off x="9844998" y="926852"/>
                <a:ext cx="20160" cy="121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9567485-24E2-550D-1223-9E1585CF5FD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835998" y="918212"/>
                  <a:ext cx="378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1CF6BE7-8DCE-86DF-DDFD-98B1BAC401DD}"/>
                    </a:ext>
                  </a:extLst>
                </p14:cNvPr>
                <p14:cNvContentPartPr/>
                <p14:nvPr/>
              </p14:nvContentPartPr>
              <p14:xfrm>
                <a:off x="9839598" y="891932"/>
                <a:ext cx="104040" cy="91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1CF6BE7-8DCE-86DF-DDFD-98B1BAC401D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830958" y="882932"/>
                  <a:ext cx="1216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DE37D2F-F6E3-4191-32A5-FA255BA605E1}"/>
                    </a:ext>
                  </a:extLst>
                </p14:cNvPr>
                <p14:cNvContentPartPr/>
                <p14:nvPr/>
              </p14:nvContentPartPr>
              <p14:xfrm>
                <a:off x="9981798" y="956372"/>
                <a:ext cx="14400" cy="70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DE37D2F-F6E3-4191-32A5-FA255BA605E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973158" y="947372"/>
                  <a:ext cx="320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4E1C9E5-63DB-85D3-39F2-A029B0F55112}"/>
                    </a:ext>
                  </a:extLst>
                </p14:cNvPr>
                <p14:cNvContentPartPr/>
                <p14:nvPr/>
              </p14:nvContentPartPr>
              <p14:xfrm>
                <a:off x="9990078" y="914252"/>
                <a:ext cx="217080" cy="115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4E1C9E5-63DB-85D3-39F2-A029B0F5511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981078" y="905252"/>
                  <a:ext cx="234720" cy="13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8908DE4-5A0D-C139-9FAB-390415778977}"/>
              </a:ext>
            </a:extLst>
          </p:cNvPr>
          <p:cNvGrpSpPr/>
          <p:nvPr/>
        </p:nvGrpSpPr>
        <p:grpSpPr>
          <a:xfrm>
            <a:off x="639089" y="4760585"/>
            <a:ext cx="1110960" cy="164160"/>
            <a:chOff x="9933918" y="1140692"/>
            <a:chExt cx="1110960" cy="16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313EAC3-69FB-ACAD-0746-AF08E24B0991}"/>
                    </a:ext>
                  </a:extLst>
                </p14:cNvPr>
                <p14:cNvContentPartPr/>
                <p14:nvPr/>
              </p14:nvContentPartPr>
              <p14:xfrm>
                <a:off x="10097718" y="1173452"/>
                <a:ext cx="86400" cy="75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313EAC3-69FB-ACAD-0746-AF08E24B099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089078" y="1164452"/>
                  <a:ext cx="1040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3FF265A-88A2-1384-A253-494FAE1809B1}"/>
                    </a:ext>
                  </a:extLst>
                </p14:cNvPr>
                <p14:cNvContentPartPr/>
                <p14:nvPr/>
              </p14:nvContentPartPr>
              <p14:xfrm>
                <a:off x="9933918" y="1159772"/>
                <a:ext cx="134280" cy="145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3FF265A-88A2-1384-A253-494FAE1809B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924918" y="1151132"/>
                  <a:ext cx="1519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AA2A7D2-045F-56E3-FFAB-712171910689}"/>
                    </a:ext>
                  </a:extLst>
                </p14:cNvPr>
                <p14:cNvContentPartPr/>
                <p14:nvPr/>
              </p14:nvContentPartPr>
              <p14:xfrm>
                <a:off x="10092318" y="1157972"/>
                <a:ext cx="133560" cy="142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AA2A7D2-045F-56E3-FFAB-71217191068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083318" y="1149332"/>
                  <a:ext cx="1512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A71A81C-33B7-A786-35AE-15E954A43945}"/>
                    </a:ext>
                  </a:extLst>
                </p14:cNvPr>
                <p14:cNvContentPartPr/>
                <p14:nvPr/>
              </p14:nvContentPartPr>
              <p14:xfrm>
                <a:off x="10245318" y="1192892"/>
                <a:ext cx="252360" cy="98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A71A81C-33B7-A786-35AE-15E954A4394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236678" y="1184252"/>
                  <a:ext cx="2700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09EB711-9995-16FB-2669-2833AC5BC8A8}"/>
                    </a:ext>
                  </a:extLst>
                </p14:cNvPr>
                <p14:cNvContentPartPr/>
                <p14:nvPr/>
              </p14:nvContentPartPr>
              <p14:xfrm>
                <a:off x="10411278" y="1140692"/>
                <a:ext cx="126000" cy="90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09EB711-9995-16FB-2669-2833AC5BC8A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402638" y="1131692"/>
                  <a:ext cx="1436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725E9B3-20B0-5356-7F45-FD32C490AFA7}"/>
                    </a:ext>
                  </a:extLst>
                </p14:cNvPr>
                <p14:cNvContentPartPr/>
                <p14:nvPr/>
              </p14:nvContentPartPr>
              <p14:xfrm>
                <a:off x="10404438" y="1205492"/>
                <a:ext cx="76320" cy="7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725E9B3-20B0-5356-7F45-FD32C490AFA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395438" y="1196492"/>
                  <a:ext cx="939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6BEB990-1C4D-03FC-1A2C-E6D3EB2D931E}"/>
                    </a:ext>
                  </a:extLst>
                </p14:cNvPr>
                <p14:cNvContentPartPr/>
                <p14:nvPr/>
              </p14:nvContentPartPr>
              <p14:xfrm>
                <a:off x="10543038" y="1164452"/>
                <a:ext cx="219960" cy="127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6BEB990-1C4D-03FC-1A2C-E6D3EB2D931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534038" y="1155812"/>
                  <a:ext cx="2376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969E67A-FDDF-D67E-8F09-0EBC22B9CAE5}"/>
                    </a:ext>
                  </a:extLst>
                </p14:cNvPr>
                <p14:cNvContentPartPr/>
                <p14:nvPr/>
              </p14:nvContentPartPr>
              <p14:xfrm>
                <a:off x="10681278" y="1247612"/>
                <a:ext cx="75240" cy="61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969E67A-FDDF-D67E-8F09-0EBC22B9CAE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672278" y="1238612"/>
                  <a:ext cx="928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3DECE5F-79EB-0C10-8A52-D71E2905DEC5}"/>
                    </a:ext>
                  </a:extLst>
                </p14:cNvPr>
                <p14:cNvContentPartPr/>
                <p14:nvPr/>
              </p14:nvContentPartPr>
              <p14:xfrm>
                <a:off x="10791078" y="1182812"/>
                <a:ext cx="127800" cy="94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3DECE5F-79EB-0C10-8A52-D71E2905DEC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782438" y="1174172"/>
                  <a:ext cx="1454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47CBF53-6B6A-5467-7191-2CE797C6B517}"/>
                    </a:ext>
                  </a:extLst>
                </p14:cNvPr>
                <p14:cNvContentPartPr/>
                <p14:nvPr/>
              </p14:nvContentPartPr>
              <p14:xfrm>
                <a:off x="10939038" y="1146812"/>
                <a:ext cx="105840" cy="138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47CBF53-6B6A-5467-7191-2CE797C6B51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930038" y="1138172"/>
                  <a:ext cx="1234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7C8EFD9-30F5-2F8D-A8FB-841E7700EECD}"/>
                    </a:ext>
                  </a:extLst>
                </p14:cNvPr>
                <p14:cNvContentPartPr/>
                <p14:nvPr/>
              </p14:nvContentPartPr>
              <p14:xfrm>
                <a:off x="10948398" y="1202612"/>
                <a:ext cx="59040" cy="3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7C8EFD9-30F5-2F8D-A8FB-841E7700EEC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939758" y="1193612"/>
                  <a:ext cx="7668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3253507-7EF6-2FB2-1BA8-63A89D2A9952}"/>
              </a:ext>
            </a:extLst>
          </p:cNvPr>
          <p:cNvGrpSpPr/>
          <p:nvPr/>
        </p:nvGrpSpPr>
        <p:grpSpPr>
          <a:xfrm>
            <a:off x="1003769" y="4522265"/>
            <a:ext cx="692640" cy="131400"/>
            <a:chOff x="10298598" y="902372"/>
            <a:chExt cx="692640" cy="13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33B4B98-B8AF-6E73-121E-FD437E559ED8}"/>
                    </a:ext>
                  </a:extLst>
                </p14:cNvPr>
                <p14:cNvContentPartPr/>
                <p14:nvPr/>
              </p14:nvContentPartPr>
              <p14:xfrm>
                <a:off x="10298598" y="922172"/>
                <a:ext cx="16920" cy="1080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33B4B98-B8AF-6E73-121E-FD437E559ED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289598" y="913532"/>
                  <a:ext cx="345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59EDC3A-BFEA-FE07-235C-D387C5F06605}"/>
                    </a:ext>
                  </a:extLst>
                </p14:cNvPr>
                <p14:cNvContentPartPr/>
                <p14:nvPr/>
              </p14:nvContentPartPr>
              <p14:xfrm>
                <a:off x="10311918" y="902372"/>
                <a:ext cx="67680" cy="1224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59EDC3A-BFEA-FE07-235C-D387C5F0660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302918" y="893732"/>
                  <a:ext cx="85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9B38A1F-5A32-9406-C9CC-259970777CA0}"/>
                    </a:ext>
                  </a:extLst>
                </p14:cNvPr>
                <p14:cNvContentPartPr/>
                <p14:nvPr/>
              </p14:nvContentPartPr>
              <p14:xfrm>
                <a:off x="10427838" y="934412"/>
                <a:ext cx="212760" cy="92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9B38A1F-5A32-9406-C9CC-259970777CA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418838" y="925772"/>
                  <a:ext cx="2304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7CA3D86-4C53-4EE8-8065-BE1417F476AF}"/>
                    </a:ext>
                  </a:extLst>
                </p14:cNvPr>
                <p14:cNvContentPartPr/>
                <p14:nvPr/>
              </p14:nvContentPartPr>
              <p14:xfrm>
                <a:off x="10537638" y="905252"/>
                <a:ext cx="118080" cy="55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7CA3D86-4C53-4EE8-8065-BE1417F476A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528998" y="896612"/>
                  <a:ext cx="1357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2E14686-C5D0-996E-4404-D647BBBAC377}"/>
                    </a:ext>
                  </a:extLst>
                </p14:cNvPr>
                <p14:cNvContentPartPr/>
                <p14:nvPr/>
              </p14:nvContentPartPr>
              <p14:xfrm>
                <a:off x="10692078" y="910292"/>
                <a:ext cx="218160" cy="123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2E14686-C5D0-996E-4404-D647BBBAC37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683078" y="901652"/>
                  <a:ext cx="2358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622E75D-3D30-E3EA-5A2C-F4C8B5D83AF6}"/>
                    </a:ext>
                  </a:extLst>
                </p14:cNvPr>
                <p14:cNvContentPartPr/>
                <p14:nvPr/>
              </p14:nvContentPartPr>
              <p14:xfrm>
                <a:off x="10868478" y="980132"/>
                <a:ext cx="122760" cy="21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622E75D-3D30-E3EA-5A2C-F4C8B5D83AF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859478" y="971492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FF0958F5-DC51-7027-119F-2EEF2864246E}"/>
                  </a:ext>
                </a:extLst>
              </p14:cNvPr>
              <p14:cNvContentPartPr/>
              <p14:nvPr/>
            </p14:nvContentPartPr>
            <p14:xfrm>
              <a:off x="2015009" y="4780385"/>
              <a:ext cx="153360" cy="1141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FF0958F5-DC51-7027-119F-2EEF2864246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006009" y="4771385"/>
                <a:ext cx="171000" cy="13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AA214D9B-5A32-3796-FA55-D170B70A134F}"/>
              </a:ext>
            </a:extLst>
          </p:cNvPr>
          <p:cNvGrpSpPr/>
          <p:nvPr/>
        </p:nvGrpSpPr>
        <p:grpSpPr>
          <a:xfrm>
            <a:off x="279089" y="5011865"/>
            <a:ext cx="2082960" cy="210600"/>
            <a:chOff x="9573918" y="1391972"/>
            <a:chExt cx="2082960" cy="21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51C6F5F-7520-6602-4074-503270F32C4E}"/>
                    </a:ext>
                  </a:extLst>
                </p14:cNvPr>
                <p14:cNvContentPartPr/>
                <p14:nvPr/>
              </p14:nvContentPartPr>
              <p14:xfrm>
                <a:off x="9573918" y="1519772"/>
                <a:ext cx="22680" cy="799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51C6F5F-7520-6602-4074-503270F32C4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565278" y="1510772"/>
                  <a:ext cx="403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1AB7675-AD34-7F8D-E695-9E69F6D9C65B}"/>
                    </a:ext>
                  </a:extLst>
                </p14:cNvPr>
                <p14:cNvContentPartPr/>
                <p14:nvPr/>
              </p14:nvContentPartPr>
              <p14:xfrm>
                <a:off x="9574638" y="1462172"/>
                <a:ext cx="54000" cy="84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1AB7675-AD34-7F8D-E695-9E69F6D9C65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565638" y="1453532"/>
                  <a:ext cx="716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641400F-4FBD-DEA4-6F76-7CD0668E7AE9}"/>
                    </a:ext>
                  </a:extLst>
                </p14:cNvPr>
                <p14:cNvContentPartPr/>
                <p14:nvPr/>
              </p14:nvContentPartPr>
              <p14:xfrm>
                <a:off x="9676878" y="1501772"/>
                <a:ext cx="194040" cy="918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641400F-4FBD-DEA4-6F76-7CD0668E7AE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668238" y="1492772"/>
                  <a:ext cx="2116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84A31E0-404B-3A5B-203D-0570B7BCEC4E}"/>
                    </a:ext>
                  </a:extLst>
                </p14:cNvPr>
                <p14:cNvContentPartPr/>
                <p14:nvPr/>
              </p14:nvContentPartPr>
              <p14:xfrm>
                <a:off x="9945798" y="1448852"/>
                <a:ext cx="276480" cy="137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84A31E0-404B-3A5B-203D-0570B7BCEC4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936798" y="1439852"/>
                  <a:ext cx="2941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490D5B2-E9CD-DDEF-76D0-AE44D6D44256}"/>
                    </a:ext>
                  </a:extLst>
                </p14:cNvPr>
                <p14:cNvContentPartPr/>
                <p14:nvPr/>
              </p14:nvContentPartPr>
              <p14:xfrm>
                <a:off x="10288518" y="1493852"/>
                <a:ext cx="45360" cy="838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490D5B2-E9CD-DDEF-76D0-AE44D6D4425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279518" y="1485212"/>
                  <a:ext cx="630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B274E26-BAF9-DA89-55E9-C6BA11566CBD}"/>
                    </a:ext>
                  </a:extLst>
                </p14:cNvPr>
                <p14:cNvContentPartPr/>
                <p14:nvPr/>
              </p14:nvContentPartPr>
              <p14:xfrm>
                <a:off x="10233078" y="1467572"/>
                <a:ext cx="176040" cy="946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B274E26-BAF9-DA89-55E9-C6BA11566CB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224078" y="1458932"/>
                  <a:ext cx="193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8731D65-D3E8-D8E7-AE86-48815E034E28}"/>
                    </a:ext>
                  </a:extLst>
                </p14:cNvPr>
                <p14:cNvContentPartPr/>
                <p14:nvPr/>
              </p14:nvContentPartPr>
              <p14:xfrm>
                <a:off x="10478598" y="1444172"/>
                <a:ext cx="115560" cy="1422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8731D65-D3E8-D8E7-AE86-48815E034E2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469958" y="1435172"/>
                  <a:ext cx="1332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8FB3274-FCB2-C96E-D630-CFB1DEF8AB92}"/>
                    </a:ext>
                  </a:extLst>
                </p14:cNvPr>
                <p14:cNvContentPartPr/>
                <p14:nvPr/>
              </p14:nvContentPartPr>
              <p14:xfrm>
                <a:off x="10501638" y="1516172"/>
                <a:ext cx="75960" cy="9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8FB3274-FCB2-C96E-D630-CFB1DEF8AB9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492638" y="1507172"/>
                  <a:ext cx="936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8F0004B-7112-C873-DA98-50905A0CB3D0}"/>
                    </a:ext>
                  </a:extLst>
                </p14:cNvPr>
                <p14:cNvContentPartPr/>
                <p14:nvPr/>
              </p14:nvContentPartPr>
              <p14:xfrm>
                <a:off x="10685598" y="1436972"/>
                <a:ext cx="94320" cy="1656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8F0004B-7112-C873-DA98-50905A0CB3D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676598" y="1427972"/>
                  <a:ext cx="1119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681278B-BC3A-864C-F5CC-9E185AF83AF9}"/>
                    </a:ext>
                  </a:extLst>
                </p14:cNvPr>
                <p14:cNvContentPartPr/>
                <p14:nvPr/>
              </p14:nvContentPartPr>
              <p14:xfrm>
                <a:off x="10775958" y="1467572"/>
                <a:ext cx="129600" cy="1000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681278B-BC3A-864C-F5CC-9E185AF83AF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766958" y="1458572"/>
                  <a:ext cx="1472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C93DDA3-4315-C0FB-6481-E6EA20AB3EDA}"/>
                    </a:ext>
                  </a:extLst>
                </p14:cNvPr>
                <p14:cNvContentPartPr/>
                <p14:nvPr/>
              </p14:nvContentPartPr>
              <p14:xfrm>
                <a:off x="10970358" y="1447052"/>
                <a:ext cx="122040" cy="1497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C93DDA3-4315-C0FB-6481-E6EA20AB3ED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961358" y="1438412"/>
                  <a:ext cx="1396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40105BD-5BE7-8218-31EA-988E0E4EA09A}"/>
                    </a:ext>
                  </a:extLst>
                </p14:cNvPr>
                <p14:cNvContentPartPr/>
                <p14:nvPr/>
              </p14:nvContentPartPr>
              <p14:xfrm>
                <a:off x="10996998" y="1475852"/>
                <a:ext cx="174600" cy="835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40105BD-5BE7-8218-31EA-988E0E4EA09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988358" y="1466852"/>
                  <a:ext cx="1922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1CC91B0-7BB2-684B-9794-DB87FA87BE14}"/>
                    </a:ext>
                  </a:extLst>
                </p14:cNvPr>
                <p14:cNvContentPartPr/>
                <p14:nvPr/>
              </p14:nvContentPartPr>
              <p14:xfrm>
                <a:off x="11221278" y="1494212"/>
                <a:ext cx="128880" cy="77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1CC91B0-7BB2-684B-9794-DB87FA87BE1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212278" y="1485212"/>
                  <a:ext cx="1465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88848CC-BD7A-A7D0-B126-BE44A6BC58B9}"/>
                    </a:ext>
                  </a:extLst>
                </p14:cNvPr>
                <p14:cNvContentPartPr/>
                <p14:nvPr/>
              </p14:nvContentPartPr>
              <p14:xfrm>
                <a:off x="11362758" y="1473692"/>
                <a:ext cx="242640" cy="81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88848CC-BD7A-A7D0-B126-BE44A6BC58B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354118" y="1465052"/>
                  <a:ext cx="2602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842870F-A5FA-FC10-C372-38CE9EA525F4}"/>
                    </a:ext>
                  </a:extLst>
                </p14:cNvPr>
                <p14:cNvContentPartPr/>
                <p14:nvPr/>
              </p14:nvContentPartPr>
              <p14:xfrm>
                <a:off x="11576958" y="1391972"/>
                <a:ext cx="63720" cy="79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842870F-A5FA-FC10-C372-38CE9EA525F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568318" y="1383332"/>
                  <a:ext cx="813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F2CDC3D-B903-D7D1-C424-8E0CADE82F4B}"/>
                    </a:ext>
                  </a:extLst>
                </p14:cNvPr>
                <p14:cNvContentPartPr/>
                <p14:nvPr/>
              </p14:nvContentPartPr>
              <p14:xfrm>
                <a:off x="11530158" y="1465412"/>
                <a:ext cx="126720" cy="6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F2CDC3D-B903-D7D1-C424-8E0CADE82F4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521158" y="1456412"/>
                  <a:ext cx="144360" cy="244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9" name="Picture 78">
            <a:extLst>
              <a:ext uri="{FF2B5EF4-FFF2-40B4-BE49-F238E27FC236}">
                <a16:creationId xmlns:a16="http://schemas.microsoft.com/office/drawing/2014/main" id="{5C82345C-F501-73E6-26C3-241B24A76E48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872" y="1135949"/>
            <a:ext cx="6823983" cy="4557841"/>
          </a:xfrm>
          <a:prstGeom prst="rect">
            <a:avLst/>
          </a:prstGeom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AD98F663-0BB7-B427-8F29-B6784785E702}"/>
              </a:ext>
            </a:extLst>
          </p:cNvPr>
          <p:cNvGrpSpPr/>
          <p:nvPr/>
        </p:nvGrpSpPr>
        <p:grpSpPr>
          <a:xfrm>
            <a:off x="6123555" y="5172878"/>
            <a:ext cx="269280" cy="718200"/>
            <a:chOff x="2635638" y="5248292"/>
            <a:chExt cx="269280" cy="71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AD037B3-6070-99D0-69FE-B937066FB5E4}"/>
                    </a:ext>
                  </a:extLst>
                </p14:cNvPr>
                <p14:cNvContentPartPr/>
                <p14:nvPr/>
              </p14:nvContentPartPr>
              <p14:xfrm>
                <a:off x="2722038" y="5289692"/>
                <a:ext cx="163080" cy="654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AD037B3-6070-99D0-69FE-B937066FB5E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713398" y="5280692"/>
                  <a:ext cx="180720" cy="67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D379099-F179-6455-560E-7087AEE13AE7}"/>
                    </a:ext>
                  </a:extLst>
                </p14:cNvPr>
                <p14:cNvContentPartPr/>
                <p14:nvPr/>
              </p14:nvContentPartPr>
              <p14:xfrm>
                <a:off x="2833998" y="5248292"/>
                <a:ext cx="70920" cy="990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D379099-F179-6455-560E-7087AEE13AE7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825358" y="5239652"/>
                  <a:ext cx="885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724DD46-FCD3-28B8-63AC-38203B22DE75}"/>
                    </a:ext>
                  </a:extLst>
                </p14:cNvPr>
                <p14:cNvContentPartPr/>
                <p14:nvPr/>
              </p14:nvContentPartPr>
              <p14:xfrm>
                <a:off x="2635638" y="5798012"/>
                <a:ext cx="191520" cy="1684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724DD46-FCD3-28B8-63AC-38203B22DE7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626638" y="5789012"/>
                  <a:ext cx="209160" cy="18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14086A9-F247-A6D0-E068-016146739454}"/>
              </a:ext>
            </a:extLst>
          </p:cNvPr>
          <p:cNvGrpSpPr/>
          <p:nvPr/>
        </p:nvGrpSpPr>
        <p:grpSpPr>
          <a:xfrm>
            <a:off x="5876235" y="5986838"/>
            <a:ext cx="1610280" cy="366840"/>
            <a:chOff x="2388318" y="6062252"/>
            <a:chExt cx="1610280" cy="36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767E461-2D69-705C-C4DA-F3EB29EFF0E5}"/>
                    </a:ext>
                  </a:extLst>
                </p14:cNvPr>
                <p14:cNvContentPartPr/>
                <p14:nvPr/>
              </p14:nvContentPartPr>
              <p14:xfrm>
                <a:off x="2388318" y="6062252"/>
                <a:ext cx="105120" cy="151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767E461-2D69-705C-C4DA-F3EB29EFF0E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379678" y="6053252"/>
                  <a:ext cx="1227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9F02DDB-E4F5-FD55-3403-6F8DE91CD291}"/>
                    </a:ext>
                  </a:extLst>
                </p14:cNvPr>
                <p14:cNvContentPartPr/>
                <p14:nvPr/>
              </p14:nvContentPartPr>
              <p14:xfrm>
                <a:off x="2480478" y="6110492"/>
                <a:ext cx="146520" cy="882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9F02DDB-E4F5-FD55-3403-6F8DE91CD29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471478" y="6101852"/>
                  <a:ext cx="1641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02B7E2A-6F64-74E7-8A0A-03623C53BD78}"/>
                    </a:ext>
                  </a:extLst>
                </p14:cNvPr>
                <p14:cNvContentPartPr/>
                <p14:nvPr/>
              </p14:nvContentPartPr>
              <p14:xfrm>
                <a:off x="2643198" y="6091412"/>
                <a:ext cx="168120" cy="982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02B7E2A-6F64-74E7-8A0A-03623C53BD7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634198" y="6082772"/>
                  <a:ext cx="1857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7FC16A7-1AD4-68F8-96EC-89764FD31ED7}"/>
                    </a:ext>
                  </a:extLst>
                </p14:cNvPr>
                <p14:cNvContentPartPr/>
                <p14:nvPr/>
              </p14:nvContentPartPr>
              <p14:xfrm>
                <a:off x="2713398" y="6166652"/>
                <a:ext cx="77040" cy="16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7FC16A7-1AD4-68F8-96EC-89764FD31ED7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704398" y="6157652"/>
                  <a:ext cx="946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A9B4C8F-E1E3-FD69-3B19-55FBF43F367E}"/>
                    </a:ext>
                  </a:extLst>
                </p14:cNvPr>
                <p14:cNvContentPartPr/>
                <p14:nvPr/>
              </p14:nvContentPartPr>
              <p14:xfrm>
                <a:off x="2602878" y="6070532"/>
                <a:ext cx="33120" cy="83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A9B4C8F-E1E3-FD69-3B19-55FBF43F367E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593878" y="6061892"/>
                  <a:ext cx="507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B7AD5E6-1CAA-7527-E06A-C65C5DD1B7A9}"/>
                    </a:ext>
                  </a:extLst>
                </p14:cNvPr>
                <p14:cNvContentPartPr/>
                <p14:nvPr/>
              </p14:nvContentPartPr>
              <p14:xfrm>
                <a:off x="2825718" y="6088892"/>
                <a:ext cx="116280" cy="810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B7AD5E6-1CAA-7527-E06A-C65C5DD1B7A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816718" y="6079892"/>
                  <a:ext cx="1339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040B361-61D9-0348-E2AF-F5E8DB3F1C52}"/>
                    </a:ext>
                  </a:extLst>
                </p14:cNvPr>
                <p14:cNvContentPartPr/>
                <p14:nvPr/>
              </p14:nvContentPartPr>
              <p14:xfrm>
                <a:off x="2986638" y="6067652"/>
                <a:ext cx="243720" cy="1076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040B361-61D9-0348-E2AF-F5E8DB3F1C52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977638" y="6058652"/>
                  <a:ext cx="2613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099714C-CE4F-5830-EFD6-CB195BBAA4A6}"/>
                    </a:ext>
                  </a:extLst>
                </p14:cNvPr>
                <p14:cNvContentPartPr/>
                <p14:nvPr/>
              </p14:nvContentPartPr>
              <p14:xfrm>
                <a:off x="2464638" y="6171332"/>
                <a:ext cx="65880" cy="12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099714C-CE4F-5830-EFD6-CB195BBAA4A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455638" y="6162332"/>
                  <a:ext cx="835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B1C5437-3664-14A7-313B-3C8AFA05F06F}"/>
                    </a:ext>
                  </a:extLst>
                </p14:cNvPr>
                <p14:cNvContentPartPr/>
                <p14:nvPr/>
              </p14:nvContentPartPr>
              <p14:xfrm>
                <a:off x="2495598" y="6301652"/>
                <a:ext cx="12240" cy="1249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B1C5437-3664-14A7-313B-3C8AFA05F06F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486958" y="6293012"/>
                  <a:ext cx="298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8B66ABA-8BAD-456D-CFBE-34166AD1E4B8}"/>
                    </a:ext>
                  </a:extLst>
                </p14:cNvPr>
                <p14:cNvContentPartPr/>
                <p14:nvPr/>
              </p14:nvContentPartPr>
              <p14:xfrm>
                <a:off x="2545278" y="6342692"/>
                <a:ext cx="112680" cy="849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8B66ABA-8BAD-456D-CFBE-34166AD1E4B8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536638" y="6334052"/>
                  <a:ext cx="1303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CC8D88B-4551-4740-5E66-A3DD04F1644B}"/>
                    </a:ext>
                  </a:extLst>
                </p14:cNvPr>
                <p14:cNvContentPartPr/>
                <p14:nvPr/>
              </p14:nvContentPartPr>
              <p14:xfrm>
                <a:off x="2724198" y="6287612"/>
                <a:ext cx="296280" cy="141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CC8D88B-4551-4740-5E66-A3DD04F1644B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715558" y="6278972"/>
                  <a:ext cx="3139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8C9BC94-0868-DED9-1ADD-4A7137A60069}"/>
                    </a:ext>
                  </a:extLst>
                </p14:cNvPr>
                <p14:cNvContentPartPr/>
                <p14:nvPr/>
              </p14:nvContentPartPr>
              <p14:xfrm>
                <a:off x="2901678" y="6287612"/>
                <a:ext cx="112680" cy="482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8C9BC94-0868-DED9-1ADD-4A7137A6006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893038" y="6278972"/>
                  <a:ext cx="1303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689D9CF-2DA4-C178-55FF-E1F2ED4046B0}"/>
                    </a:ext>
                  </a:extLst>
                </p14:cNvPr>
                <p14:cNvContentPartPr/>
                <p14:nvPr/>
              </p14:nvContentPartPr>
              <p14:xfrm>
                <a:off x="3075558" y="6270332"/>
                <a:ext cx="207000" cy="1188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689D9CF-2DA4-C178-55FF-E1F2ED4046B0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066558" y="6261332"/>
                  <a:ext cx="2246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D448299-2C59-2763-8645-25874F1C03C3}"/>
                    </a:ext>
                  </a:extLst>
                </p14:cNvPr>
                <p14:cNvContentPartPr/>
                <p14:nvPr/>
              </p14:nvContentPartPr>
              <p14:xfrm>
                <a:off x="3364998" y="6263132"/>
                <a:ext cx="123120" cy="982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D448299-2C59-2763-8645-25874F1C03C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356358" y="6254492"/>
                  <a:ext cx="1407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61B2EB6-2AFF-7C8C-A35A-3A30905017B8}"/>
                    </a:ext>
                  </a:extLst>
                </p14:cNvPr>
                <p14:cNvContentPartPr/>
                <p14:nvPr/>
              </p14:nvContentPartPr>
              <p14:xfrm>
                <a:off x="3505758" y="6261332"/>
                <a:ext cx="254520" cy="856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61B2EB6-2AFF-7C8C-A35A-3A30905017B8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497118" y="6252692"/>
                  <a:ext cx="2721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29D2EC9-51E1-61CE-A155-45C81B33FEE4}"/>
                    </a:ext>
                  </a:extLst>
                </p14:cNvPr>
                <p14:cNvContentPartPr/>
                <p14:nvPr/>
              </p14:nvContentPartPr>
              <p14:xfrm>
                <a:off x="3901038" y="6170972"/>
                <a:ext cx="93960" cy="1933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29D2EC9-51E1-61CE-A155-45C81B33FEE4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892398" y="6161972"/>
                  <a:ext cx="1116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30FFB21-95AA-7DD6-12C4-6A86701DD29E}"/>
                    </a:ext>
                  </a:extLst>
                </p14:cNvPr>
                <p14:cNvContentPartPr/>
                <p14:nvPr/>
              </p14:nvContentPartPr>
              <p14:xfrm>
                <a:off x="3987078" y="6392372"/>
                <a:ext cx="11520" cy="244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30FFB21-95AA-7DD6-12C4-6A86701DD29E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978438" y="6383732"/>
                  <a:ext cx="291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A48771B-0B3E-6AEF-9EC0-50C4C2777F5A}"/>
                    </a:ext>
                  </a:extLst>
                </p14:cNvPr>
                <p14:cNvContentPartPr/>
                <p14:nvPr/>
              </p14:nvContentPartPr>
              <p14:xfrm>
                <a:off x="3843798" y="6162692"/>
                <a:ext cx="78840" cy="64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A48771B-0B3E-6AEF-9EC0-50C4C2777F5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834798" y="6153692"/>
                  <a:ext cx="96480" cy="824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8" name="Picture 107">
            <a:extLst>
              <a:ext uri="{FF2B5EF4-FFF2-40B4-BE49-F238E27FC236}">
                <a16:creationId xmlns:a16="http://schemas.microsoft.com/office/drawing/2014/main" id="{B5A94225-031D-62CA-CBB3-79A516D71748}"/>
              </a:ext>
            </a:extLst>
          </p:cNvPr>
          <p:cNvPicPr>
            <a:picLocks noChangeAspect="1"/>
          </p:cNvPicPr>
          <p:nvPr/>
        </p:nvPicPr>
        <p:blipFill>
          <a:blip r:embed="rId1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3" y="1"/>
            <a:ext cx="4566529" cy="3139126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E01A1050-3926-A414-747E-5679B37022C4}"/>
              </a:ext>
            </a:extLst>
          </p:cNvPr>
          <p:cNvGrpSpPr/>
          <p:nvPr/>
        </p:nvGrpSpPr>
        <p:grpSpPr>
          <a:xfrm>
            <a:off x="9583998" y="4278092"/>
            <a:ext cx="322200" cy="657000"/>
            <a:chOff x="9583998" y="4278092"/>
            <a:chExt cx="322200" cy="65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0384A16-4813-B36A-E268-37E021BE434F}"/>
                    </a:ext>
                  </a:extLst>
                </p14:cNvPr>
                <p14:cNvContentPartPr/>
                <p14:nvPr/>
              </p14:nvContentPartPr>
              <p14:xfrm>
                <a:off x="9583998" y="4278092"/>
                <a:ext cx="42480" cy="385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0384A16-4813-B36A-E268-37E021BE434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575358" y="4269452"/>
                  <a:ext cx="601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62BA316-4458-64BE-894F-282C57719679}"/>
                    </a:ext>
                  </a:extLst>
                </p14:cNvPr>
                <p14:cNvContentPartPr/>
                <p14:nvPr/>
              </p14:nvContentPartPr>
              <p14:xfrm>
                <a:off x="9587958" y="4294292"/>
                <a:ext cx="269640" cy="6357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62BA316-4458-64BE-894F-282C5771967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579318" y="4285292"/>
                  <a:ext cx="287280" cy="65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8AF6750-11FC-C63C-BA44-66E051DC15D1}"/>
                    </a:ext>
                  </a:extLst>
                </p14:cNvPr>
                <p14:cNvContentPartPr/>
                <p14:nvPr/>
              </p14:nvContentPartPr>
              <p14:xfrm>
                <a:off x="9740598" y="4796852"/>
                <a:ext cx="165600" cy="1382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8AF6750-11FC-C63C-BA44-66E051DC15D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731598" y="4788212"/>
                  <a:ext cx="18324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5FA548A4-0928-BA61-00D7-E50B3191DE27}"/>
              </a:ext>
            </a:extLst>
          </p:cNvPr>
          <p:cNvGrpSpPr/>
          <p:nvPr/>
        </p:nvGrpSpPr>
        <p:grpSpPr>
          <a:xfrm>
            <a:off x="9513438" y="5011412"/>
            <a:ext cx="653040" cy="163800"/>
            <a:chOff x="9513438" y="5011412"/>
            <a:chExt cx="653040" cy="1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C42442C-80F9-5747-9D57-AE092A277FA5}"/>
                    </a:ext>
                  </a:extLst>
                </p14:cNvPr>
                <p14:cNvContentPartPr/>
                <p14:nvPr/>
              </p14:nvContentPartPr>
              <p14:xfrm>
                <a:off x="9513438" y="5011412"/>
                <a:ext cx="81720" cy="1512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C42442C-80F9-5747-9D57-AE092A277FA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504438" y="5002772"/>
                  <a:ext cx="993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464CEF3-BC59-C666-B37B-7EAFEF48CA48}"/>
                    </a:ext>
                  </a:extLst>
                </p14:cNvPr>
                <p14:cNvContentPartPr/>
                <p14:nvPr/>
              </p14:nvContentPartPr>
              <p14:xfrm>
                <a:off x="9542958" y="5088452"/>
                <a:ext cx="212040" cy="766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464CEF3-BC59-C666-B37B-7EAFEF48CA4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534318" y="5079452"/>
                  <a:ext cx="2296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55DE831-B8F0-1F6A-EBDE-7A6FE55891F1}"/>
                    </a:ext>
                  </a:extLst>
                </p14:cNvPr>
                <p14:cNvContentPartPr/>
                <p14:nvPr/>
              </p14:nvContentPartPr>
              <p14:xfrm>
                <a:off x="9785238" y="5035892"/>
                <a:ext cx="149400" cy="1393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55DE831-B8F0-1F6A-EBDE-7A6FE55891F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776598" y="5027252"/>
                  <a:ext cx="1670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A36B730-518C-B0C9-66B7-678AAA65D229}"/>
                    </a:ext>
                  </a:extLst>
                </p14:cNvPr>
                <p14:cNvContentPartPr/>
                <p14:nvPr/>
              </p14:nvContentPartPr>
              <p14:xfrm>
                <a:off x="9819798" y="5116892"/>
                <a:ext cx="88200" cy="68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A36B730-518C-B0C9-66B7-678AAA65D22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810798" y="5108252"/>
                  <a:ext cx="1058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E033A07-4CE3-6246-E9DF-38EBAF104FC4}"/>
                    </a:ext>
                  </a:extLst>
                </p14:cNvPr>
                <p14:cNvContentPartPr/>
                <p14:nvPr/>
              </p14:nvContentPartPr>
              <p14:xfrm>
                <a:off x="9968478" y="5053892"/>
                <a:ext cx="198000" cy="1188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E033A07-4CE3-6246-E9DF-38EBAF104FC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959838" y="5044892"/>
                  <a:ext cx="2156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3D8D57A-ADB5-8D16-0162-CE7040C09253}"/>
                    </a:ext>
                  </a:extLst>
                </p14:cNvPr>
                <p14:cNvContentPartPr/>
                <p14:nvPr/>
              </p14:nvContentPartPr>
              <p14:xfrm>
                <a:off x="10077918" y="5118692"/>
                <a:ext cx="84600" cy="75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3D8D57A-ADB5-8D16-0162-CE7040C0925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068918" y="5110052"/>
                  <a:ext cx="10224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E11651C8-CF5A-A610-0F6C-ADD2A8D75CCF}"/>
              </a:ext>
            </a:extLst>
          </p:cNvPr>
          <p:cNvGrpSpPr/>
          <p:nvPr/>
        </p:nvGrpSpPr>
        <p:grpSpPr>
          <a:xfrm>
            <a:off x="5679438" y="3320132"/>
            <a:ext cx="1438920" cy="580680"/>
            <a:chOff x="5679438" y="3320132"/>
            <a:chExt cx="1438920" cy="58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E2B284F-DE50-0ABD-F50D-12A3B6E56990}"/>
                    </a:ext>
                  </a:extLst>
                </p14:cNvPr>
                <p14:cNvContentPartPr/>
                <p14:nvPr/>
              </p14:nvContentPartPr>
              <p14:xfrm>
                <a:off x="6657558" y="3536132"/>
                <a:ext cx="460800" cy="2077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E2B284F-DE50-0ABD-F50D-12A3B6E5699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648918" y="3527492"/>
                  <a:ext cx="4784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E24EAD9-61E4-D2AE-6E1F-E791C90595A6}"/>
                    </a:ext>
                  </a:extLst>
                </p14:cNvPr>
                <p14:cNvContentPartPr/>
                <p14:nvPr/>
              </p14:nvContentPartPr>
              <p14:xfrm>
                <a:off x="6620838" y="3473132"/>
                <a:ext cx="143640" cy="1414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E24EAD9-61E4-D2AE-6E1F-E791C90595A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611838" y="3464132"/>
                  <a:ext cx="1612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88683F2-F70B-6F2D-8305-C1E0D87BA561}"/>
                    </a:ext>
                  </a:extLst>
                </p14:cNvPr>
                <p14:cNvContentPartPr/>
                <p14:nvPr/>
              </p14:nvContentPartPr>
              <p14:xfrm>
                <a:off x="6054558" y="3382052"/>
                <a:ext cx="99720" cy="1108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88683F2-F70B-6F2D-8305-C1E0D87BA56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045558" y="3373412"/>
                  <a:ext cx="1173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3C70E0F-F012-05F6-CAC3-3DB43C1A79D7}"/>
                    </a:ext>
                  </a:extLst>
                </p14:cNvPr>
                <p14:cNvContentPartPr/>
                <p14:nvPr/>
              </p14:nvContentPartPr>
              <p14:xfrm>
                <a:off x="6086598" y="3436412"/>
                <a:ext cx="48960" cy="277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3C70E0F-F012-05F6-CAC3-3DB43C1A79D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077958" y="3427772"/>
                  <a:ext cx="666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883F55A-3B55-ADFB-7FC1-78AF0B3D16B3}"/>
                    </a:ext>
                  </a:extLst>
                </p14:cNvPr>
                <p14:cNvContentPartPr/>
                <p14:nvPr/>
              </p14:nvContentPartPr>
              <p14:xfrm>
                <a:off x="6172998" y="3320132"/>
                <a:ext cx="195480" cy="1447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883F55A-3B55-ADFB-7FC1-78AF0B3D16B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164358" y="3311132"/>
                  <a:ext cx="2131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B701158-D526-F5E3-1273-7ED9B65DB0EA}"/>
                    </a:ext>
                  </a:extLst>
                </p14:cNvPr>
                <p14:cNvContentPartPr/>
                <p14:nvPr/>
              </p14:nvContentPartPr>
              <p14:xfrm>
                <a:off x="5765118" y="3428492"/>
                <a:ext cx="160200" cy="795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B701158-D526-F5E3-1273-7ED9B65DB0E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756478" y="3419492"/>
                  <a:ext cx="1778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0BD514C-5B22-3EBE-3609-B5F3DCCAFF69}"/>
                    </a:ext>
                  </a:extLst>
                </p14:cNvPr>
                <p14:cNvContentPartPr/>
                <p14:nvPr/>
              </p14:nvContentPartPr>
              <p14:xfrm>
                <a:off x="5881398" y="3373412"/>
                <a:ext cx="97920" cy="1004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0BD514C-5B22-3EBE-3609-B5F3DCCAFF6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872398" y="3364412"/>
                  <a:ext cx="1155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874095C-8A95-FA8F-F118-920AF6687F78}"/>
                    </a:ext>
                  </a:extLst>
                </p14:cNvPr>
                <p14:cNvContentPartPr/>
                <p14:nvPr/>
              </p14:nvContentPartPr>
              <p14:xfrm>
                <a:off x="5690598" y="3636572"/>
                <a:ext cx="83520" cy="946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874095C-8A95-FA8F-F118-920AF6687F7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681598" y="3627932"/>
                  <a:ext cx="1011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15D8183-0D27-7F13-9484-905281778E5B}"/>
                    </a:ext>
                  </a:extLst>
                </p14:cNvPr>
                <p14:cNvContentPartPr/>
                <p14:nvPr/>
              </p14:nvContentPartPr>
              <p14:xfrm>
                <a:off x="5679438" y="3612092"/>
                <a:ext cx="96480" cy="694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15D8183-0D27-7F13-9484-905281778E5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670438" y="3603092"/>
                  <a:ext cx="1141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EA66D03-FA42-DF1B-BC69-2CD84D825341}"/>
                    </a:ext>
                  </a:extLst>
                </p14:cNvPr>
                <p14:cNvContentPartPr/>
                <p14:nvPr/>
              </p14:nvContentPartPr>
              <p14:xfrm>
                <a:off x="5819838" y="3600212"/>
                <a:ext cx="149400" cy="1202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EA66D03-FA42-DF1B-BC69-2CD84D82534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810838" y="3591572"/>
                  <a:ext cx="1670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4BBCEEE-F4E4-F318-AA15-ADA2B2058995}"/>
                    </a:ext>
                  </a:extLst>
                </p14:cNvPr>
                <p14:cNvContentPartPr/>
                <p14:nvPr/>
              </p14:nvContentPartPr>
              <p14:xfrm>
                <a:off x="5897598" y="3591572"/>
                <a:ext cx="97560" cy="604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4BBCEEE-F4E4-F318-AA15-ADA2B205899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888958" y="3582572"/>
                  <a:ext cx="1152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EA85C3E-9B71-AA25-1718-24F94D10F0F5}"/>
                    </a:ext>
                  </a:extLst>
                </p14:cNvPr>
                <p14:cNvContentPartPr/>
                <p14:nvPr/>
              </p14:nvContentPartPr>
              <p14:xfrm>
                <a:off x="6016038" y="3566012"/>
                <a:ext cx="101880" cy="101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EA85C3E-9B71-AA25-1718-24F94D10F0F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007398" y="3557012"/>
                  <a:ext cx="1195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7F63262-C905-6688-3A0C-309B2CCA85ED}"/>
                    </a:ext>
                  </a:extLst>
                </p14:cNvPr>
                <p14:cNvContentPartPr/>
                <p14:nvPr/>
              </p14:nvContentPartPr>
              <p14:xfrm>
                <a:off x="6120438" y="3558812"/>
                <a:ext cx="68760" cy="101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7F63262-C905-6688-3A0C-309B2CCA85E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111438" y="3549812"/>
                  <a:ext cx="864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B1B280D-E658-2542-2C75-02E13ADB14FB}"/>
                    </a:ext>
                  </a:extLst>
                </p14:cNvPr>
                <p14:cNvContentPartPr/>
                <p14:nvPr/>
              </p14:nvContentPartPr>
              <p14:xfrm>
                <a:off x="6236358" y="3543692"/>
                <a:ext cx="30240" cy="828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B1B280D-E658-2542-2C75-02E13ADB14F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227718" y="3534692"/>
                  <a:ext cx="478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73283FE-E122-C58D-88E2-259086DF4444}"/>
                    </a:ext>
                  </a:extLst>
                </p14:cNvPr>
                <p14:cNvContentPartPr/>
                <p14:nvPr/>
              </p14:nvContentPartPr>
              <p14:xfrm>
                <a:off x="6307278" y="3499412"/>
                <a:ext cx="120960" cy="1134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73283FE-E122-C58D-88E2-259086DF444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298638" y="3490772"/>
                  <a:ext cx="1386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2C8CB23-4536-912F-2E29-27B95D3960F8}"/>
                    </a:ext>
                  </a:extLst>
                </p14:cNvPr>
                <p14:cNvContentPartPr/>
                <p14:nvPr/>
              </p14:nvContentPartPr>
              <p14:xfrm>
                <a:off x="6417078" y="3517772"/>
                <a:ext cx="67680" cy="705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2C8CB23-4536-912F-2E29-27B95D3960F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408438" y="3509132"/>
                  <a:ext cx="853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BAEBC9B-323E-0905-BBA6-6C68F2FB827E}"/>
                    </a:ext>
                  </a:extLst>
                </p14:cNvPr>
                <p14:cNvContentPartPr/>
                <p14:nvPr/>
              </p14:nvContentPartPr>
              <p14:xfrm>
                <a:off x="6422478" y="3469172"/>
                <a:ext cx="66600" cy="583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BAEBC9B-323E-0905-BBA6-6C68F2FB827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413838" y="3460532"/>
                  <a:ext cx="842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ADB1C77-7113-6362-4FEA-8393FDAB0AB2}"/>
                    </a:ext>
                  </a:extLst>
                </p14:cNvPr>
                <p14:cNvContentPartPr/>
                <p14:nvPr/>
              </p14:nvContentPartPr>
              <p14:xfrm>
                <a:off x="6223398" y="3719012"/>
                <a:ext cx="76320" cy="1011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ADB1C77-7113-6362-4FEA-8393FDAB0AB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214758" y="3710012"/>
                  <a:ext cx="939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E1D78EE-FC92-CD35-57F5-33F329DC698A}"/>
                    </a:ext>
                  </a:extLst>
                </p14:cNvPr>
                <p14:cNvContentPartPr/>
                <p14:nvPr/>
              </p14:nvContentPartPr>
              <p14:xfrm>
                <a:off x="6310878" y="3860132"/>
                <a:ext cx="15120" cy="406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E1D78EE-FC92-CD35-57F5-33F329DC698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301878" y="3851132"/>
                  <a:ext cx="32760" cy="5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9214E3A7-B5A0-5F60-054E-C70B92AD41A6}"/>
              </a:ext>
            </a:extLst>
          </p:cNvPr>
          <p:cNvGrpSpPr/>
          <p:nvPr/>
        </p:nvGrpSpPr>
        <p:grpSpPr>
          <a:xfrm>
            <a:off x="9637638" y="5243972"/>
            <a:ext cx="1600560" cy="353520"/>
            <a:chOff x="9637638" y="5243972"/>
            <a:chExt cx="1600560" cy="35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35A2E4E-40F1-7D10-0026-720AFE56F6E7}"/>
                    </a:ext>
                  </a:extLst>
                </p14:cNvPr>
                <p14:cNvContentPartPr/>
                <p14:nvPr/>
              </p14:nvContentPartPr>
              <p14:xfrm>
                <a:off x="9637638" y="5303012"/>
                <a:ext cx="81720" cy="828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35A2E4E-40F1-7D10-0026-720AFE56F6E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628998" y="5294372"/>
                  <a:ext cx="993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4DA467D-0B81-BA1E-E8C6-05DCD88F3EF4}"/>
                    </a:ext>
                  </a:extLst>
                </p14:cNvPr>
                <p14:cNvContentPartPr/>
                <p14:nvPr/>
              </p14:nvContentPartPr>
              <p14:xfrm>
                <a:off x="9649518" y="5256212"/>
                <a:ext cx="90360" cy="853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4DA467D-0B81-BA1E-E8C6-05DCD88F3EF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640878" y="5247212"/>
                  <a:ext cx="1080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6A0AA72-20E4-4445-10CB-B0EAE16B01D2}"/>
                    </a:ext>
                  </a:extLst>
                </p14:cNvPr>
                <p14:cNvContentPartPr/>
                <p14:nvPr/>
              </p14:nvContentPartPr>
              <p14:xfrm>
                <a:off x="9790998" y="5282132"/>
                <a:ext cx="127800" cy="100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6A0AA72-20E4-4445-10CB-B0EAE16B01D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782358" y="5273492"/>
                  <a:ext cx="1454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9BB65DF-FD07-411D-6504-7A356E82997C}"/>
                    </a:ext>
                  </a:extLst>
                </p14:cNvPr>
                <p14:cNvContentPartPr/>
                <p14:nvPr/>
              </p14:nvContentPartPr>
              <p14:xfrm>
                <a:off x="9934278" y="5304812"/>
                <a:ext cx="127080" cy="770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9BB65DF-FD07-411D-6504-7A356E82997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925638" y="5296172"/>
                  <a:ext cx="1447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56BCFA9-8BD1-A1F1-7104-72C047553FCA}"/>
                    </a:ext>
                  </a:extLst>
                </p14:cNvPr>
                <p14:cNvContentPartPr/>
                <p14:nvPr/>
              </p14:nvContentPartPr>
              <p14:xfrm>
                <a:off x="10082958" y="5303372"/>
                <a:ext cx="130680" cy="813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56BCFA9-8BD1-A1F1-7104-72C047553FC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073958" y="5294732"/>
                  <a:ext cx="1483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406A99D-1CE5-5096-4BEF-C2B7C69C608A}"/>
                    </a:ext>
                  </a:extLst>
                </p14:cNvPr>
                <p14:cNvContentPartPr/>
                <p14:nvPr/>
              </p14:nvContentPartPr>
              <p14:xfrm>
                <a:off x="10223718" y="5283572"/>
                <a:ext cx="84600" cy="763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406A99D-1CE5-5096-4BEF-C2B7C69C608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214718" y="5274572"/>
                  <a:ext cx="1022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A257D8F-0A24-1835-A7C4-4F0830F02B83}"/>
                    </a:ext>
                  </a:extLst>
                </p14:cNvPr>
                <p14:cNvContentPartPr/>
                <p14:nvPr/>
              </p14:nvContentPartPr>
              <p14:xfrm>
                <a:off x="10374558" y="5264852"/>
                <a:ext cx="198000" cy="1184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A257D8F-0A24-1835-A7C4-4F0830F02B8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365558" y="5255852"/>
                  <a:ext cx="2156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7D5ADC7-BAE0-A6DD-C51D-255A6A97BE1E}"/>
                    </a:ext>
                  </a:extLst>
                </p14:cNvPr>
                <p14:cNvContentPartPr/>
                <p14:nvPr/>
              </p14:nvContentPartPr>
              <p14:xfrm>
                <a:off x="10474998" y="5249732"/>
                <a:ext cx="124920" cy="604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7D5ADC7-BAE0-A6DD-C51D-255A6A97BE1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466358" y="5241092"/>
                  <a:ext cx="1425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E715943-953F-5CA1-318D-28E99085E2A5}"/>
                    </a:ext>
                  </a:extLst>
                </p14:cNvPr>
                <p14:cNvContentPartPr/>
                <p14:nvPr/>
              </p14:nvContentPartPr>
              <p14:xfrm>
                <a:off x="10604598" y="5250092"/>
                <a:ext cx="230400" cy="990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E715943-953F-5CA1-318D-28E99085E2A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595598" y="5241092"/>
                  <a:ext cx="2480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7F7A9E3-DEB9-EA2F-F233-276F05A37A17}"/>
                    </a:ext>
                  </a:extLst>
                </p14:cNvPr>
                <p14:cNvContentPartPr/>
                <p14:nvPr/>
              </p14:nvContentPartPr>
              <p14:xfrm>
                <a:off x="10765878" y="5243972"/>
                <a:ext cx="96840" cy="39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7F7A9E3-DEB9-EA2F-F233-276F05A37A1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757238" y="5234972"/>
                  <a:ext cx="1144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D4DD4B3-A781-15AC-888B-80B875EEFE22}"/>
                    </a:ext>
                  </a:extLst>
                </p14:cNvPr>
                <p14:cNvContentPartPr/>
                <p14:nvPr/>
              </p14:nvContentPartPr>
              <p14:xfrm>
                <a:off x="10750038" y="5297612"/>
                <a:ext cx="88200" cy="154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D4DD4B3-A781-15AC-888B-80B875EEFE2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741398" y="5288972"/>
                  <a:ext cx="1058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3BFABE4-6C02-918F-DA8E-990DDD7B4103}"/>
                    </a:ext>
                  </a:extLst>
                </p14:cNvPr>
                <p14:cNvContentPartPr/>
                <p14:nvPr/>
              </p14:nvContentPartPr>
              <p14:xfrm>
                <a:off x="9826638" y="5505332"/>
                <a:ext cx="60120" cy="864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3BFABE4-6C02-918F-DA8E-990DDD7B410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817998" y="5496692"/>
                  <a:ext cx="777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EC78D7E-ABD4-0E98-6E9A-D8765CCB785D}"/>
                    </a:ext>
                  </a:extLst>
                </p14:cNvPr>
                <p14:cNvContentPartPr/>
                <p14:nvPr/>
              </p14:nvContentPartPr>
              <p14:xfrm>
                <a:off x="9931398" y="5504252"/>
                <a:ext cx="104040" cy="892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EC78D7E-ABD4-0E98-6E9A-D8765CCB785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2398" y="5495612"/>
                  <a:ext cx="1216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7BA12E2-3C6C-E81D-B5C2-B04EE12B95C3}"/>
                    </a:ext>
                  </a:extLst>
                </p14:cNvPr>
                <p14:cNvContentPartPr/>
                <p14:nvPr/>
              </p14:nvContentPartPr>
              <p14:xfrm>
                <a:off x="9943998" y="5549252"/>
                <a:ext cx="101160" cy="151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7BA12E2-3C6C-E81D-B5C2-B04EE12B95C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934998" y="5540612"/>
                  <a:ext cx="1188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A586BAB-B136-2EE0-A126-3BCAD26B5834}"/>
                    </a:ext>
                  </a:extLst>
                </p14:cNvPr>
                <p14:cNvContentPartPr/>
                <p14:nvPr/>
              </p14:nvContentPartPr>
              <p14:xfrm>
                <a:off x="10051278" y="5500292"/>
                <a:ext cx="126360" cy="918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A586BAB-B136-2EE0-A126-3BCAD26B583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042638" y="5491292"/>
                  <a:ext cx="1440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E2CB13B-DA42-FA60-991E-4045D0F3C8D4}"/>
                    </a:ext>
                  </a:extLst>
                </p14:cNvPr>
                <p14:cNvContentPartPr/>
                <p14:nvPr/>
              </p14:nvContentPartPr>
              <p14:xfrm>
                <a:off x="10189878" y="5515772"/>
                <a:ext cx="184320" cy="817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E2CB13B-DA42-FA60-991E-4045D0F3C8D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181238" y="5506772"/>
                  <a:ext cx="2019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4E5F043-D383-2B3A-A450-1CCF3B406474}"/>
                    </a:ext>
                  </a:extLst>
                </p14:cNvPr>
                <p14:cNvContentPartPr/>
                <p14:nvPr/>
              </p14:nvContentPartPr>
              <p14:xfrm>
                <a:off x="10294998" y="5575532"/>
                <a:ext cx="113400" cy="57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4E5F043-D383-2B3A-A450-1CCF3B40647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285998" y="5566892"/>
                  <a:ext cx="1310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B94B4CA-375C-6B97-1637-4CF8956911DF}"/>
                    </a:ext>
                  </a:extLst>
                </p14:cNvPr>
                <p14:cNvContentPartPr/>
                <p14:nvPr/>
              </p14:nvContentPartPr>
              <p14:xfrm>
                <a:off x="10582278" y="5417132"/>
                <a:ext cx="285840" cy="1692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B94B4CA-375C-6B97-1637-4CF8956911D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573638" y="5408132"/>
                  <a:ext cx="3034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F3A1812-A726-B025-9C46-CDA201B5C63B}"/>
                    </a:ext>
                  </a:extLst>
                </p14:cNvPr>
                <p14:cNvContentPartPr/>
                <p14:nvPr/>
              </p14:nvContentPartPr>
              <p14:xfrm>
                <a:off x="10746798" y="5552852"/>
                <a:ext cx="107280" cy="21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F3A1812-A726-B025-9C46-CDA201B5C63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737798" y="5544212"/>
                  <a:ext cx="1249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96C19F8-5481-A4F9-FCC0-9DE43D19A0EF}"/>
                    </a:ext>
                  </a:extLst>
                </p14:cNvPr>
                <p14:cNvContentPartPr/>
                <p14:nvPr/>
              </p14:nvContentPartPr>
              <p14:xfrm>
                <a:off x="10887918" y="5449892"/>
                <a:ext cx="149400" cy="1472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96C19F8-5481-A4F9-FCC0-9DE43D19A0E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878918" y="5441252"/>
                  <a:ext cx="1670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E084D47-028F-3723-4840-5E3CD5DCFB76}"/>
                    </a:ext>
                  </a:extLst>
                </p14:cNvPr>
                <p14:cNvContentPartPr/>
                <p14:nvPr/>
              </p14:nvContentPartPr>
              <p14:xfrm>
                <a:off x="11146398" y="5391212"/>
                <a:ext cx="91800" cy="1980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E084D47-028F-3723-4840-5E3CD5DCFB7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1137398" y="5382572"/>
                  <a:ext cx="109440" cy="21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2F86432E-0F0E-4CEF-13D3-55C8348AB195}"/>
                  </a:ext>
                </a:extLst>
              </p14:cNvPr>
              <p14:cNvContentPartPr/>
              <p14:nvPr/>
            </p14:nvContentPartPr>
            <p14:xfrm>
              <a:off x="11189238" y="5667692"/>
              <a:ext cx="6120" cy="3852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2F86432E-0F0E-4CEF-13D3-55C8348AB195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11180238" y="5658692"/>
                <a:ext cx="23760" cy="5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918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DBAA36-D5D7-56CD-2FFE-E361795E0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7" y="132501"/>
            <a:ext cx="6058425" cy="41608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FFD061-59B1-DA84-4F81-27A9BB142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594" y="195466"/>
            <a:ext cx="3648354" cy="6354813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937A976D-73D8-864C-CBFB-7022BF428C39}"/>
              </a:ext>
            </a:extLst>
          </p:cNvPr>
          <p:cNvGrpSpPr/>
          <p:nvPr/>
        </p:nvGrpSpPr>
        <p:grpSpPr>
          <a:xfrm>
            <a:off x="235878" y="4694972"/>
            <a:ext cx="1020240" cy="213120"/>
            <a:chOff x="235878" y="4694972"/>
            <a:chExt cx="1020240" cy="21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5BDE702-D965-C08F-79D1-8A612930B9B6}"/>
                    </a:ext>
                  </a:extLst>
                </p14:cNvPr>
                <p14:cNvContentPartPr/>
                <p14:nvPr/>
              </p14:nvContentPartPr>
              <p14:xfrm>
                <a:off x="235878" y="4748612"/>
                <a:ext cx="143280" cy="108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5BDE702-D965-C08F-79D1-8A612930B9B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6878" y="4739972"/>
                  <a:ext cx="1609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D9E0E6C-51C9-069A-4593-68C3976D1725}"/>
                    </a:ext>
                  </a:extLst>
                </p14:cNvPr>
                <p14:cNvContentPartPr/>
                <p14:nvPr/>
              </p14:nvContentPartPr>
              <p14:xfrm>
                <a:off x="397158" y="4747532"/>
                <a:ext cx="121320" cy="111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D9E0E6C-51C9-069A-4593-68C3976D172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8518" y="4738532"/>
                  <a:ext cx="1389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023D6A5-6E27-E5DE-A2CA-E561A38B74AD}"/>
                    </a:ext>
                  </a:extLst>
                </p14:cNvPr>
                <p14:cNvContentPartPr/>
                <p14:nvPr/>
              </p14:nvContentPartPr>
              <p14:xfrm>
                <a:off x="447198" y="4694972"/>
                <a:ext cx="112680" cy="75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023D6A5-6E27-E5DE-A2CA-E561A38B74A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8198" y="4686332"/>
                  <a:ext cx="1303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6BF1E4B-061B-4ADF-EE0E-BFB8D32BDE6C}"/>
                    </a:ext>
                  </a:extLst>
                </p14:cNvPr>
                <p14:cNvContentPartPr/>
                <p14:nvPr/>
              </p14:nvContentPartPr>
              <p14:xfrm>
                <a:off x="557718" y="4724492"/>
                <a:ext cx="287640" cy="115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6BF1E4B-061B-4ADF-EE0E-BFB8D32BDE6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48718" y="4715852"/>
                  <a:ext cx="3052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9A0C134-A56B-C5C0-5E9E-F54F5D654721}"/>
                    </a:ext>
                  </a:extLst>
                </p14:cNvPr>
                <p14:cNvContentPartPr/>
                <p14:nvPr/>
              </p14:nvContentPartPr>
              <p14:xfrm>
                <a:off x="775518" y="4700732"/>
                <a:ext cx="82800" cy="73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9A0C134-A56B-C5C0-5E9E-F54F5D65472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66518" y="4691732"/>
                  <a:ext cx="1004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CBD0FBA-D368-986B-538B-DC11DE9C1626}"/>
                    </a:ext>
                  </a:extLst>
                </p14:cNvPr>
                <p14:cNvContentPartPr/>
                <p14:nvPr/>
              </p14:nvContentPartPr>
              <p14:xfrm>
                <a:off x="869478" y="4764812"/>
                <a:ext cx="153720" cy="77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CBD0FBA-D368-986B-538B-DC11DE9C162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60838" y="4756172"/>
                  <a:ext cx="1713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B1360D9-8C82-9663-9F97-A5E0F7645AD0}"/>
                    </a:ext>
                  </a:extLst>
                </p14:cNvPr>
                <p14:cNvContentPartPr/>
                <p14:nvPr/>
              </p14:nvContentPartPr>
              <p14:xfrm>
                <a:off x="1032198" y="4716572"/>
                <a:ext cx="223920" cy="117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B1360D9-8C82-9663-9F97-A5E0F7645AD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23198" y="4707932"/>
                  <a:ext cx="2415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2189BAE-30EF-57A9-B6B6-2434EC584229}"/>
                    </a:ext>
                  </a:extLst>
                </p14:cNvPr>
                <p14:cNvContentPartPr/>
                <p14:nvPr/>
              </p14:nvContentPartPr>
              <p14:xfrm>
                <a:off x="433518" y="4872452"/>
                <a:ext cx="697680" cy="35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2189BAE-30EF-57A9-B6B6-2434EC58422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24878" y="4863452"/>
                  <a:ext cx="715320" cy="5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0D890E-B9AD-CB36-C247-74433787EC47}"/>
              </a:ext>
            </a:extLst>
          </p:cNvPr>
          <p:cNvGrpSpPr/>
          <p:nvPr/>
        </p:nvGrpSpPr>
        <p:grpSpPr>
          <a:xfrm>
            <a:off x="137958" y="5002052"/>
            <a:ext cx="1720800" cy="198360"/>
            <a:chOff x="137958" y="5002052"/>
            <a:chExt cx="1720800" cy="19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6D30631-14BD-0180-1834-77E9A8FECD15}"/>
                    </a:ext>
                  </a:extLst>
                </p14:cNvPr>
                <p14:cNvContentPartPr/>
                <p14:nvPr/>
              </p14:nvContentPartPr>
              <p14:xfrm>
                <a:off x="137958" y="5043092"/>
                <a:ext cx="152640" cy="157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6D30631-14BD-0180-1834-77E9A8FECD1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9318" y="5034452"/>
                  <a:ext cx="1702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888F694-732D-9818-D67E-6973B92EB457}"/>
                    </a:ext>
                  </a:extLst>
                </p14:cNvPr>
                <p14:cNvContentPartPr/>
                <p14:nvPr/>
              </p14:nvContentPartPr>
              <p14:xfrm>
                <a:off x="315438" y="5087012"/>
                <a:ext cx="13320" cy="101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888F694-732D-9818-D67E-6973B92EB45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6438" y="5078372"/>
                  <a:ext cx="309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B4D6B57-8024-71CE-BF18-F5C3D10C6B52}"/>
                    </a:ext>
                  </a:extLst>
                </p14:cNvPr>
                <p14:cNvContentPartPr/>
                <p14:nvPr/>
              </p14:nvContentPartPr>
              <p14:xfrm>
                <a:off x="398598" y="5067212"/>
                <a:ext cx="192600" cy="96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B4D6B57-8024-71CE-BF18-F5C3D10C6B5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9958" y="5058212"/>
                  <a:ext cx="2102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617D98F-3C13-BD00-924D-8DB05AFC0706}"/>
                    </a:ext>
                  </a:extLst>
                </p14:cNvPr>
                <p14:cNvContentPartPr/>
                <p14:nvPr/>
              </p14:nvContentPartPr>
              <p14:xfrm>
                <a:off x="614238" y="5019332"/>
                <a:ext cx="98640" cy="122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617D98F-3C13-BD00-924D-8DB05AFC070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05598" y="5010332"/>
                  <a:ext cx="1162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65EA7B6-4A1D-B5CC-11A1-3B1394888120}"/>
                    </a:ext>
                  </a:extLst>
                </p14:cNvPr>
                <p14:cNvContentPartPr/>
                <p14:nvPr/>
              </p14:nvContentPartPr>
              <p14:xfrm>
                <a:off x="634398" y="5009972"/>
                <a:ext cx="116640" cy="25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65EA7B6-4A1D-B5CC-11A1-3B139488812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25398" y="5000972"/>
                  <a:ext cx="1342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172F83D-0FF0-19DD-9575-6334EA6850EE}"/>
                    </a:ext>
                  </a:extLst>
                </p14:cNvPr>
                <p14:cNvContentPartPr/>
                <p14:nvPr/>
              </p14:nvContentPartPr>
              <p14:xfrm>
                <a:off x="880278" y="5032292"/>
                <a:ext cx="114120" cy="106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172F83D-0FF0-19DD-9575-6334EA6850E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71278" y="5023292"/>
                  <a:ext cx="1317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81ABD7D-A128-AFED-DED4-24A199FEF454}"/>
                    </a:ext>
                  </a:extLst>
                </p14:cNvPr>
                <p14:cNvContentPartPr/>
                <p14:nvPr/>
              </p14:nvContentPartPr>
              <p14:xfrm>
                <a:off x="1016358" y="5049932"/>
                <a:ext cx="141840" cy="107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81ABD7D-A128-AFED-DED4-24A199FEF45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07718" y="5041292"/>
                  <a:ext cx="1594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C3D8759-8287-093C-EE88-53D274D82F12}"/>
                    </a:ext>
                  </a:extLst>
                </p14:cNvPr>
                <p14:cNvContentPartPr/>
                <p14:nvPr/>
              </p14:nvContentPartPr>
              <p14:xfrm>
                <a:off x="1053438" y="5002772"/>
                <a:ext cx="282240" cy="146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C3D8759-8287-093C-EE88-53D274D82F1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44438" y="4993772"/>
                  <a:ext cx="2998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7CBE45C-C668-A8AB-4440-D03D15822564}"/>
                    </a:ext>
                  </a:extLst>
                </p14:cNvPr>
                <p14:cNvContentPartPr/>
                <p14:nvPr/>
              </p14:nvContentPartPr>
              <p14:xfrm>
                <a:off x="1247118" y="5071892"/>
                <a:ext cx="109080" cy="136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7CBE45C-C668-A8AB-4440-D03D1582256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238118" y="5063252"/>
                  <a:ext cx="1267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AC0F1CB-4130-A673-4A68-E83E9BDEC899}"/>
                    </a:ext>
                  </a:extLst>
                </p14:cNvPr>
                <p14:cNvContentPartPr/>
                <p14:nvPr/>
              </p14:nvContentPartPr>
              <p14:xfrm>
                <a:off x="1377438" y="5018972"/>
                <a:ext cx="169920" cy="96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AC0F1CB-4130-A673-4A68-E83E9BDEC89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368798" y="5010332"/>
                  <a:ext cx="1875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07BE5D7-7264-053D-DC7D-91EF23AB7115}"/>
                    </a:ext>
                  </a:extLst>
                </p14:cNvPr>
                <p14:cNvContentPartPr/>
                <p14:nvPr/>
              </p14:nvContentPartPr>
              <p14:xfrm>
                <a:off x="1567158" y="5007452"/>
                <a:ext cx="168120" cy="102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07BE5D7-7264-053D-DC7D-91EF23AB711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558158" y="4998812"/>
                  <a:ext cx="1857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F7A800C-DD53-EB54-942A-A37970C13CB2}"/>
                    </a:ext>
                  </a:extLst>
                </p14:cNvPr>
                <p14:cNvContentPartPr/>
                <p14:nvPr/>
              </p14:nvContentPartPr>
              <p14:xfrm>
                <a:off x="1751838" y="5002052"/>
                <a:ext cx="106920" cy="113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F7A800C-DD53-EB54-942A-A37970C13CB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743198" y="4993052"/>
                  <a:ext cx="124560" cy="13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1F556AD-7497-3233-EAB4-3F1790FD877D}"/>
              </a:ext>
            </a:extLst>
          </p:cNvPr>
          <p:cNvGrpSpPr/>
          <p:nvPr/>
        </p:nvGrpSpPr>
        <p:grpSpPr>
          <a:xfrm>
            <a:off x="428478" y="5286812"/>
            <a:ext cx="775080" cy="176760"/>
            <a:chOff x="428478" y="5286812"/>
            <a:chExt cx="775080" cy="17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EBDD8A6-C844-A71F-0F76-B46F46CC4D11}"/>
                    </a:ext>
                  </a:extLst>
                </p14:cNvPr>
                <p14:cNvContentPartPr/>
                <p14:nvPr/>
              </p14:nvContentPartPr>
              <p14:xfrm>
                <a:off x="428478" y="5328212"/>
                <a:ext cx="183960" cy="135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EBDD8A6-C844-A71F-0F76-B46F46CC4D1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19478" y="5319212"/>
                  <a:ext cx="2016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BC1A0A5-7988-B39C-221C-D0C9EA94C532}"/>
                    </a:ext>
                  </a:extLst>
                </p14:cNvPr>
                <p14:cNvContentPartPr/>
                <p14:nvPr/>
              </p14:nvContentPartPr>
              <p14:xfrm>
                <a:off x="545838" y="5410652"/>
                <a:ext cx="119160" cy="17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BC1A0A5-7988-B39C-221C-D0C9EA94C53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37198" y="5402012"/>
                  <a:ext cx="1368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244C3DB-5FC9-1C0C-5B8C-540C71CD4F7B}"/>
                    </a:ext>
                  </a:extLst>
                </p14:cNvPr>
                <p14:cNvContentPartPr/>
                <p14:nvPr/>
              </p14:nvContentPartPr>
              <p14:xfrm>
                <a:off x="683358" y="5338652"/>
                <a:ext cx="189000" cy="77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244C3DB-5FC9-1C0C-5B8C-540C71CD4F7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74718" y="5330012"/>
                  <a:ext cx="2066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36C1A17-6699-9EE6-4DA6-4F37D77C2D2A}"/>
                    </a:ext>
                  </a:extLst>
                </p14:cNvPr>
                <p14:cNvContentPartPr/>
                <p14:nvPr/>
              </p14:nvContentPartPr>
              <p14:xfrm>
                <a:off x="923118" y="5286812"/>
                <a:ext cx="231480" cy="135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36C1A17-6699-9EE6-4DA6-4F37D77C2D2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14478" y="5277812"/>
                  <a:ext cx="2491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7F8B4A9-3BEE-D50E-CC41-B0819DE94063}"/>
                    </a:ext>
                  </a:extLst>
                </p14:cNvPr>
                <p14:cNvContentPartPr/>
                <p14:nvPr/>
              </p14:nvContentPartPr>
              <p14:xfrm>
                <a:off x="1054518" y="5365652"/>
                <a:ext cx="149040" cy="8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7F8B4A9-3BEE-D50E-CC41-B0819DE9406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45518" y="5356652"/>
                  <a:ext cx="16668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50EEC5B-2646-D8E7-AA22-762186A1EB70}"/>
              </a:ext>
            </a:extLst>
          </p:cNvPr>
          <p:cNvGrpSpPr/>
          <p:nvPr/>
        </p:nvGrpSpPr>
        <p:grpSpPr>
          <a:xfrm>
            <a:off x="1399758" y="5257292"/>
            <a:ext cx="133920" cy="127080"/>
            <a:chOff x="1399758" y="5257292"/>
            <a:chExt cx="133920" cy="12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82AC109-7CCA-E63D-0A20-44AB2C8DA97C}"/>
                    </a:ext>
                  </a:extLst>
                </p14:cNvPr>
                <p14:cNvContentPartPr/>
                <p14:nvPr/>
              </p14:nvContentPartPr>
              <p14:xfrm>
                <a:off x="1399758" y="5257292"/>
                <a:ext cx="113400" cy="127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82AC109-7CCA-E63D-0A20-44AB2C8DA97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390758" y="5248292"/>
                  <a:ext cx="1310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BEBA7E6-6A38-D1E6-C434-700CD9103D2B}"/>
                    </a:ext>
                  </a:extLst>
                </p14:cNvPr>
                <p14:cNvContentPartPr/>
                <p14:nvPr/>
              </p14:nvContentPartPr>
              <p14:xfrm>
                <a:off x="1427838" y="5327132"/>
                <a:ext cx="105840" cy="10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BEBA7E6-6A38-D1E6-C434-700CD9103D2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418838" y="5318132"/>
                  <a:ext cx="12348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5164BD1-D2D1-B35D-10A4-DBA5D90D9F56}"/>
              </a:ext>
            </a:extLst>
          </p:cNvPr>
          <p:cNvGrpSpPr/>
          <p:nvPr/>
        </p:nvGrpSpPr>
        <p:grpSpPr>
          <a:xfrm>
            <a:off x="184398" y="5612612"/>
            <a:ext cx="1490040" cy="154800"/>
            <a:chOff x="184398" y="5612612"/>
            <a:chExt cx="1490040" cy="15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D484596-AF21-5404-3A2E-78F115AF150B}"/>
                    </a:ext>
                  </a:extLst>
                </p14:cNvPr>
                <p14:cNvContentPartPr/>
                <p14:nvPr/>
              </p14:nvContentPartPr>
              <p14:xfrm>
                <a:off x="184398" y="5651852"/>
                <a:ext cx="95040" cy="111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D484596-AF21-5404-3A2E-78F115AF150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75398" y="5642852"/>
                  <a:ext cx="112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1588AE3-F55D-EC4A-0DED-68616733D156}"/>
                    </a:ext>
                  </a:extLst>
                </p14:cNvPr>
                <p14:cNvContentPartPr/>
                <p14:nvPr/>
              </p14:nvContentPartPr>
              <p14:xfrm>
                <a:off x="299598" y="5663012"/>
                <a:ext cx="26280" cy="96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1588AE3-F55D-EC4A-0DED-68616733D15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90958" y="5654012"/>
                  <a:ext cx="439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ADAA3E2-E60F-C361-9B95-9B56EE3CEA12}"/>
                    </a:ext>
                  </a:extLst>
                </p14:cNvPr>
                <p14:cNvContentPartPr/>
                <p14:nvPr/>
              </p14:nvContentPartPr>
              <p14:xfrm>
                <a:off x="378438" y="5665172"/>
                <a:ext cx="87120" cy="1022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ADAA3E2-E60F-C361-9B95-9B56EE3CEA1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69798" y="5656532"/>
                  <a:ext cx="1047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EF33DA8-9A66-D178-3577-E6D90743B6B1}"/>
                    </a:ext>
                  </a:extLst>
                </p14:cNvPr>
                <p14:cNvContentPartPr/>
                <p14:nvPr/>
              </p14:nvContentPartPr>
              <p14:xfrm>
                <a:off x="481398" y="5669492"/>
                <a:ext cx="123480" cy="928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EF33DA8-9A66-D178-3577-E6D90743B6B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72398" y="5660852"/>
                  <a:ext cx="1411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C11E9EC-028E-A14F-220A-043B3F813D6C}"/>
                    </a:ext>
                  </a:extLst>
                </p14:cNvPr>
                <p14:cNvContentPartPr/>
                <p14:nvPr/>
              </p14:nvContentPartPr>
              <p14:xfrm>
                <a:off x="616038" y="5655812"/>
                <a:ext cx="15120" cy="97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C11E9EC-028E-A14F-220A-043B3F813D6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07398" y="5647172"/>
                  <a:ext cx="32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E0F08BB-CFCC-59A9-95D5-E4D088A03AAC}"/>
                    </a:ext>
                  </a:extLst>
                </p14:cNvPr>
                <p14:cNvContentPartPr/>
                <p14:nvPr/>
              </p14:nvContentPartPr>
              <p14:xfrm>
                <a:off x="724398" y="5701892"/>
                <a:ext cx="101160" cy="9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E0F08BB-CFCC-59A9-95D5-E4D088A03AA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15758" y="5693252"/>
                  <a:ext cx="1188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8D3D500-0F27-22C8-E874-35AC440E31A6}"/>
                    </a:ext>
                  </a:extLst>
                </p14:cNvPr>
                <p14:cNvContentPartPr/>
                <p14:nvPr/>
              </p14:nvContentPartPr>
              <p14:xfrm>
                <a:off x="870918" y="5648252"/>
                <a:ext cx="85680" cy="102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8D3D500-0F27-22C8-E874-35AC440E31A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62278" y="5639252"/>
                  <a:ext cx="1033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AE40766-5DCF-4C2C-2626-4660E15459E6}"/>
                    </a:ext>
                  </a:extLst>
                </p14:cNvPr>
                <p14:cNvContentPartPr/>
                <p14:nvPr/>
              </p14:nvContentPartPr>
              <p14:xfrm>
                <a:off x="978198" y="5666972"/>
                <a:ext cx="144360" cy="781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AE40766-5DCF-4C2C-2626-4660E15459E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69558" y="5657972"/>
                  <a:ext cx="1620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B57F611-DFA0-30F9-FF70-B60063845B66}"/>
                    </a:ext>
                  </a:extLst>
                </p14:cNvPr>
                <p14:cNvContentPartPr/>
                <p14:nvPr/>
              </p14:nvContentPartPr>
              <p14:xfrm>
                <a:off x="1011678" y="5612612"/>
                <a:ext cx="102600" cy="7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B57F611-DFA0-30F9-FF70-B60063845B6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03038" y="5603612"/>
                  <a:ext cx="1202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8CA8EAE-8125-5492-C5D1-DAECCA875E34}"/>
                    </a:ext>
                  </a:extLst>
                </p14:cNvPr>
                <p14:cNvContentPartPr/>
                <p14:nvPr/>
              </p14:nvContentPartPr>
              <p14:xfrm>
                <a:off x="1020678" y="5626292"/>
                <a:ext cx="497160" cy="114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8CA8EAE-8125-5492-C5D1-DAECCA875E3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11678" y="5617652"/>
                  <a:ext cx="5148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1B52753-E184-238C-1F5C-B713277A8EEA}"/>
                    </a:ext>
                  </a:extLst>
                </p14:cNvPr>
                <p14:cNvContentPartPr/>
                <p14:nvPr/>
              </p14:nvContentPartPr>
              <p14:xfrm>
                <a:off x="1539078" y="5620532"/>
                <a:ext cx="25560" cy="103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1B52753-E184-238C-1F5C-B713277A8EE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530078" y="5611532"/>
                  <a:ext cx="432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E2E01E6-4B1C-781B-9F06-CCC6F076CD4F}"/>
                    </a:ext>
                  </a:extLst>
                </p14:cNvPr>
                <p14:cNvContentPartPr/>
                <p14:nvPr/>
              </p14:nvContentPartPr>
              <p14:xfrm>
                <a:off x="1533678" y="5621972"/>
                <a:ext cx="89280" cy="119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E2E01E6-4B1C-781B-9F06-CCC6F076CD4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525038" y="5612972"/>
                  <a:ext cx="1069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1009472-CB76-93BC-42CD-A9720E6E7DBC}"/>
                    </a:ext>
                  </a:extLst>
                </p14:cNvPr>
                <p14:cNvContentPartPr/>
                <p14:nvPr/>
              </p14:nvContentPartPr>
              <p14:xfrm>
                <a:off x="1668318" y="5651132"/>
                <a:ext cx="6120" cy="871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1009472-CB76-93BC-42CD-A9720E6E7DB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659318" y="5642492"/>
                  <a:ext cx="23760" cy="10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F32BEF5A-E445-6948-644B-F674D60454D9}"/>
                  </a:ext>
                </a:extLst>
              </p14:cNvPr>
              <p14:cNvContentPartPr/>
              <p14:nvPr/>
            </p14:nvContentPartPr>
            <p14:xfrm>
              <a:off x="1332798" y="4719812"/>
              <a:ext cx="6120" cy="928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F32BEF5A-E445-6948-644B-F674D60454D9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324158" y="4710812"/>
                <a:ext cx="23760" cy="11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9505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C8B433-2BE0-BF57-3516-9DE9D7B46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93" y="109395"/>
            <a:ext cx="6111770" cy="352836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9FB3CA9-B17B-3B51-74DB-E7D9437CC631}"/>
              </a:ext>
            </a:extLst>
          </p:cNvPr>
          <p:cNvGrpSpPr/>
          <p:nvPr/>
        </p:nvGrpSpPr>
        <p:grpSpPr>
          <a:xfrm>
            <a:off x="10040838" y="507092"/>
            <a:ext cx="869040" cy="150840"/>
            <a:chOff x="10040838" y="507092"/>
            <a:chExt cx="869040" cy="15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008D670-A1EB-777D-298E-B57830E07098}"/>
                    </a:ext>
                  </a:extLst>
                </p14:cNvPr>
                <p14:cNvContentPartPr/>
                <p14:nvPr/>
              </p14:nvContentPartPr>
              <p14:xfrm>
                <a:off x="10046238" y="567572"/>
                <a:ext cx="16920" cy="90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008D670-A1EB-777D-298E-B57830E0709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037598" y="558932"/>
                  <a:ext cx="345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AA37DDD-D6DA-1ABF-493D-AE8C40486D8F}"/>
                    </a:ext>
                  </a:extLst>
                </p14:cNvPr>
                <p14:cNvContentPartPr/>
                <p14:nvPr/>
              </p14:nvContentPartPr>
              <p14:xfrm>
                <a:off x="10040838" y="507092"/>
                <a:ext cx="179280" cy="133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AA37DDD-D6DA-1ABF-493D-AE8C40486D8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032198" y="498452"/>
                  <a:ext cx="1969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EB0D004-3B4B-7D62-A0BD-75C32A6A517E}"/>
                    </a:ext>
                  </a:extLst>
                </p14:cNvPr>
                <p14:cNvContentPartPr/>
                <p14:nvPr/>
              </p14:nvContentPartPr>
              <p14:xfrm>
                <a:off x="10275918" y="558212"/>
                <a:ext cx="100080" cy="85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EB0D004-3B4B-7D62-A0BD-75C32A6A517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267278" y="549572"/>
                  <a:ext cx="1177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1861873-3C3C-DF8D-77F4-991B16E775E2}"/>
                    </a:ext>
                  </a:extLst>
                </p14:cNvPr>
                <p14:cNvContentPartPr/>
                <p14:nvPr/>
              </p14:nvContentPartPr>
              <p14:xfrm>
                <a:off x="10408398" y="539492"/>
                <a:ext cx="223920" cy="90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1861873-3C3C-DF8D-77F4-991B16E775E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399758" y="530852"/>
                  <a:ext cx="2415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1F37AC3-63DF-ADAB-8FCF-20DE0DC16C87}"/>
                    </a:ext>
                  </a:extLst>
                </p14:cNvPr>
                <p14:cNvContentPartPr/>
                <p14:nvPr/>
              </p14:nvContentPartPr>
              <p14:xfrm>
                <a:off x="10648518" y="533012"/>
                <a:ext cx="261360" cy="83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1F37AC3-63DF-ADAB-8FCF-20DE0DC16C8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639518" y="524372"/>
                  <a:ext cx="27900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E16D652-196A-E232-D9C8-8CD5F8BD836A}"/>
              </a:ext>
            </a:extLst>
          </p:cNvPr>
          <p:cNvGrpSpPr/>
          <p:nvPr/>
        </p:nvGrpSpPr>
        <p:grpSpPr>
          <a:xfrm>
            <a:off x="11178438" y="477572"/>
            <a:ext cx="789840" cy="146520"/>
            <a:chOff x="11178438" y="477572"/>
            <a:chExt cx="789840" cy="14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9168FA6-E5BE-A48F-C3D8-ACABD7587E5E}"/>
                    </a:ext>
                  </a:extLst>
                </p14:cNvPr>
                <p14:cNvContentPartPr/>
                <p14:nvPr/>
              </p14:nvContentPartPr>
              <p14:xfrm>
                <a:off x="11178438" y="536252"/>
                <a:ext cx="87120" cy="78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9168FA6-E5BE-A48F-C3D8-ACABD7587E5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169798" y="527252"/>
                  <a:ext cx="1047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E5EA63D-8285-0A17-F931-E5554AB4935D}"/>
                    </a:ext>
                  </a:extLst>
                </p14:cNvPr>
                <p14:cNvContentPartPr/>
                <p14:nvPr/>
              </p14:nvContentPartPr>
              <p14:xfrm>
                <a:off x="11206158" y="489452"/>
                <a:ext cx="78840" cy="59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E5EA63D-8285-0A17-F931-E5554AB4935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197158" y="480452"/>
                  <a:ext cx="964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0237342-9F72-5DC6-1121-9E11C42843D9}"/>
                    </a:ext>
                  </a:extLst>
                </p14:cNvPr>
                <p14:cNvContentPartPr/>
                <p14:nvPr/>
              </p14:nvContentPartPr>
              <p14:xfrm>
                <a:off x="11302638" y="539852"/>
                <a:ext cx="103320" cy="84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0237342-9F72-5DC6-1121-9E11C42843D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293638" y="531212"/>
                  <a:ext cx="1209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2E3014A-09A3-2DA1-061F-1C19F4A5C627}"/>
                    </a:ext>
                  </a:extLst>
                </p14:cNvPr>
                <p14:cNvContentPartPr/>
                <p14:nvPr/>
              </p14:nvContentPartPr>
              <p14:xfrm>
                <a:off x="11412438" y="515372"/>
                <a:ext cx="213840" cy="95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2E3014A-09A3-2DA1-061F-1C19F4A5C62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403798" y="506732"/>
                  <a:ext cx="2314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59983F0-3B7A-9088-7449-CC96316EB81A}"/>
                    </a:ext>
                  </a:extLst>
                </p14:cNvPr>
                <p14:cNvContentPartPr/>
                <p14:nvPr/>
              </p14:nvContentPartPr>
              <p14:xfrm>
                <a:off x="11504238" y="477572"/>
                <a:ext cx="114120" cy="56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59983F0-3B7A-9088-7449-CC96316EB81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495598" y="468932"/>
                  <a:ext cx="1317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1B7E5E2-DD10-5D8B-6647-6728EC6635EB}"/>
                    </a:ext>
                  </a:extLst>
                </p14:cNvPr>
                <p14:cNvContentPartPr/>
                <p14:nvPr/>
              </p14:nvContentPartPr>
              <p14:xfrm>
                <a:off x="11668398" y="477932"/>
                <a:ext cx="137160" cy="101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1B7E5E2-DD10-5D8B-6647-6728EC6635E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659398" y="468932"/>
                  <a:ext cx="15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28A59A2-3906-A67D-7622-67B0B3B256DE}"/>
                    </a:ext>
                  </a:extLst>
                </p14:cNvPr>
                <p14:cNvContentPartPr/>
                <p14:nvPr/>
              </p14:nvContentPartPr>
              <p14:xfrm>
                <a:off x="11821038" y="489812"/>
                <a:ext cx="93240" cy="83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28A59A2-3906-A67D-7622-67B0B3B256D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812038" y="481172"/>
                  <a:ext cx="1108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47E5945-CAA0-8C91-C293-7D1EFB800C78}"/>
                    </a:ext>
                  </a:extLst>
                </p14:cNvPr>
                <p14:cNvContentPartPr/>
                <p14:nvPr/>
              </p14:nvContentPartPr>
              <p14:xfrm>
                <a:off x="11937318" y="516092"/>
                <a:ext cx="30960" cy="55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47E5945-CAA0-8C91-C293-7D1EFB800C7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928678" y="507452"/>
                  <a:ext cx="48600" cy="7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30C28A8-1086-1675-111E-7E6D90503CC1}"/>
                  </a:ext>
                </a:extLst>
              </p14:cNvPr>
              <p14:cNvContentPartPr/>
              <p14:nvPr/>
            </p14:nvContentPartPr>
            <p14:xfrm>
              <a:off x="10193838" y="791132"/>
              <a:ext cx="122040" cy="1278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30C28A8-1086-1675-111E-7E6D90503CC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184838" y="782492"/>
                <a:ext cx="139680" cy="14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92B2C484-42DA-2D6E-8FB1-700EDE56B112}"/>
              </a:ext>
            </a:extLst>
          </p:cNvPr>
          <p:cNvGrpSpPr/>
          <p:nvPr/>
        </p:nvGrpSpPr>
        <p:grpSpPr>
          <a:xfrm>
            <a:off x="10582278" y="779612"/>
            <a:ext cx="1104480" cy="138240"/>
            <a:chOff x="10582278" y="779612"/>
            <a:chExt cx="1104480" cy="13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D2B9E53-E971-B983-5FF8-EB2A8A82317C}"/>
                    </a:ext>
                  </a:extLst>
                </p14:cNvPr>
                <p14:cNvContentPartPr/>
                <p14:nvPr/>
              </p14:nvContentPartPr>
              <p14:xfrm>
                <a:off x="10582278" y="829292"/>
                <a:ext cx="259560" cy="88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D2B9E53-E971-B983-5FF8-EB2A8A82317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573638" y="820292"/>
                  <a:ext cx="2772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3C92D3A-CB7A-4470-ED4A-7087FDFAC8B2}"/>
                    </a:ext>
                  </a:extLst>
                </p14:cNvPr>
                <p14:cNvContentPartPr/>
                <p14:nvPr/>
              </p14:nvContentPartPr>
              <p14:xfrm>
                <a:off x="10756518" y="779612"/>
                <a:ext cx="110520" cy="72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3C92D3A-CB7A-4470-ED4A-7087FDFAC8B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747878" y="770612"/>
                  <a:ext cx="1281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841673A-73A6-FF05-6A83-06379AF912A5}"/>
                    </a:ext>
                  </a:extLst>
                </p14:cNvPr>
                <p14:cNvContentPartPr/>
                <p14:nvPr/>
              </p14:nvContentPartPr>
              <p14:xfrm>
                <a:off x="10890798" y="817412"/>
                <a:ext cx="130680" cy="86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841673A-73A6-FF05-6A83-06379AF912A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881798" y="808772"/>
                  <a:ext cx="1483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F842CF1-3C96-E4D4-55D4-D606C838E073}"/>
                    </a:ext>
                  </a:extLst>
                </p14:cNvPr>
                <p14:cNvContentPartPr/>
                <p14:nvPr/>
              </p14:nvContentPartPr>
              <p14:xfrm>
                <a:off x="11040918" y="790052"/>
                <a:ext cx="154800" cy="113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F842CF1-3C96-E4D4-55D4-D606C838E07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1032278" y="781052"/>
                  <a:ext cx="1724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53089AE-139E-C5DC-B4B7-803D6A76773B}"/>
                    </a:ext>
                  </a:extLst>
                </p14:cNvPr>
                <p14:cNvContentPartPr/>
                <p14:nvPr/>
              </p14:nvContentPartPr>
              <p14:xfrm>
                <a:off x="11178438" y="811652"/>
                <a:ext cx="21960" cy="81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53089AE-139E-C5DC-B4B7-803D6A76773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169798" y="803012"/>
                  <a:ext cx="396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57B25B5-FD5F-7E3F-4DAD-B25215F6F95E}"/>
                    </a:ext>
                  </a:extLst>
                </p14:cNvPr>
                <p14:cNvContentPartPr/>
                <p14:nvPr/>
              </p14:nvContentPartPr>
              <p14:xfrm>
                <a:off x="11237478" y="836132"/>
                <a:ext cx="135000" cy="72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57B25B5-FD5F-7E3F-4DAD-B25215F6F95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228478" y="827132"/>
                  <a:ext cx="1526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E2F9128-B049-59E2-FB1D-8543141895C9}"/>
                    </a:ext>
                  </a:extLst>
                </p14:cNvPr>
                <p14:cNvContentPartPr/>
                <p14:nvPr/>
              </p14:nvContentPartPr>
              <p14:xfrm>
                <a:off x="11396598" y="822092"/>
                <a:ext cx="114120" cy="86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E2F9128-B049-59E2-FB1D-8543141895C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387598" y="813092"/>
                  <a:ext cx="1317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026BEC3-3C6A-0B0E-2CDE-C58B4B9A1552}"/>
                    </a:ext>
                  </a:extLst>
                </p14:cNvPr>
                <p14:cNvContentPartPr/>
                <p14:nvPr/>
              </p14:nvContentPartPr>
              <p14:xfrm>
                <a:off x="11536998" y="805892"/>
                <a:ext cx="149760" cy="98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026BEC3-3C6A-0B0E-2CDE-C58B4B9A155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528358" y="796892"/>
                  <a:ext cx="167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51396C04-660C-579B-A60C-5F8CA5BCFD22}"/>
                  </a:ext>
                </a:extLst>
              </p14:cNvPr>
              <p14:cNvContentPartPr/>
              <p14:nvPr/>
            </p14:nvContentPartPr>
            <p14:xfrm>
              <a:off x="10182678" y="1096772"/>
              <a:ext cx="165240" cy="921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51396C04-660C-579B-A60C-5F8CA5BCFD22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173678" y="1087772"/>
                <a:ext cx="18288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39F17492-EFA5-2385-BD57-DDC719B61850}"/>
              </a:ext>
            </a:extLst>
          </p:cNvPr>
          <p:cNvGrpSpPr/>
          <p:nvPr/>
        </p:nvGrpSpPr>
        <p:grpSpPr>
          <a:xfrm>
            <a:off x="10682718" y="1042052"/>
            <a:ext cx="944640" cy="152640"/>
            <a:chOff x="10682718" y="1042052"/>
            <a:chExt cx="944640" cy="15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BAE9B53-3CDC-2A0F-F427-C53E36CB95DC}"/>
                    </a:ext>
                  </a:extLst>
                </p14:cNvPr>
                <p14:cNvContentPartPr/>
                <p14:nvPr/>
              </p14:nvContentPartPr>
              <p14:xfrm>
                <a:off x="10708638" y="1098932"/>
                <a:ext cx="19800" cy="93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BAE9B53-3CDC-2A0F-F427-C53E36CB95D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699638" y="1090292"/>
                  <a:ext cx="374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52FC04B-3502-2226-7E79-D5E6577A5639}"/>
                    </a:ext>
                  </a:extLst>
                </p14:cNvPr>
                <p14:cNvContentPartPr/>
                <p14:nvPr/>
              </p14:nvContentPartPr>
              <p14:xfrm>
                <a:off x="10682718" y="1042052"/>
                <a:ext cx="66960" cy="547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52FC04B-3502-2226-7E79-D5E6577A563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674078" y="1033052"/>
                  <a:ext cx="846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39CCF04-6805-74FD-17FA-7FBCFF7747D2}"/>
                    </a:ext>
                  </a:extLst>
                </p14:cNvPr>
                <p14:cNvContentPartPr/>
                <p14:nvPr/>
              </p14:nvContentPartPr>
              <p14:xfrm>
                <a:off x="10832478" y="1058612"/>
                <a:ext cx="213120" cy="123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39CCF04-6805-74FD-17FA-7FBCFF7747D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823838" y="1049612"/>
                  <a:ext cx="2307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C4B4A58-4A65-7F79-A682-431A4EE2FA01}"/>
                    </a:ext>
                  </a:extLst>
                </p14:cNvPr>
                <p14:cNvContentPartPr/>
                <p14:nvPr/>
              </p14:nvContentPartPr>
              <p14:xfrm>
                <a:off x="11099598" y="1078052"/>
                <a:ext cx="154800" cy="1166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C4B4A58-4A65-7F79-A682-431A4EE2FA0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090958" y="1069052"/>
                  <a:ext cx="1724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C4E583C-FB47-C2A0-A80E-1EC2FCBE9E8C}"/>
                    </a:ext>
                  </a:extLst>
                </p14:cNvPr>
                <p14:cNvContentPartPr/>
                <p14:nvPr/>
              </p14:nvContentPartPr>
              <p14:xfrm>
                <a:off x="11217678" y="1057532"/>
                <a:ext cx="69840" cy="594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C4E583C-FB47-C2A0-A80E-1EC2FCBE9E8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209038" y="1048532"/>
                  <a:ext cx="874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8BAC8A0-01E8-99E6-BD50-C2F9D2E9289A}"/>
                    </a:ext>
                  </a:extLst>
                </p14:cNvPr>
                <p14:cNvContentPartPr/>
                <p14:nvPr/>
              </p14:nvContentPartPr>
              <p14:xfrm>
                <a:off x="11341158" y="1090652"/>
                <a:ext cx="80640" cy="77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8BAC8A0-01E8-99E6-BD50-C2F9D2E9289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332158" y="1081652"/>
                  <a:ext cx="982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F46A71A-D972-C7F4-FB36-F202854F583E}"/>
                    </a:ext>
                  </a:extLst>
                </p14:cNvPr>
                <p14:cNvContentPartPr/>
                <p14:nvPr/>
              </p14:nvContentPartPr>
              <p14:xfrm>
                <a:off x="11457438" y="1074452"/>
                <a:ext cx="102240" cy="105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F46A71A-D972-C7F4-FB36-F202854F583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448798" y="1065812"/>
                  <a:ext cx="1198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D47A9EC-FBAE-E1B4-61CA-43FFFB743265}"/>
                    </a:ext>
                  </a:extLst>
                </p14:cNvPr>
                <p14:cNvContentPartPr/>
                <p14:nvPr/>
              </p14:nvContentPartPr>
              <p14:xfrm>
                <a:off x="11598198" y="1079852"/>
                <a:ext cx="29160" cy="60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D47A9EC-FBAE-E1B4-61CA-43FFFB74326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589198" y="1070852"/>
                  <a:ext cx="4680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C7EF48-9C04-E64D-28E3-CEE4B6FC59A3}"/>
              </a:ext>
            </a:extLst>
          </p:cNvPr>
          <p:cNvGrpSpPr/>
          <p:nvPr/>
        </p:nvGrpSpPr>
        <p:grpSpPr>
          <a:xfrm>
            <a:off x="10431078" y="1289012"/>
            <a:ext cx="734400" cy="171360"/>
            <a:chOff x="10431078" y="1289012"/>
            <a:chExt cx="734400" cy="17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0AE865E-BA27-30F8-3A8C-356F7AD5480B}"/>
                    </a:ext>
                  </a:extLst>
                </p14:cNvPr>
                <p14:cNvContentPartPr/>
                <p14:nvPr/>
              </p14:nvContentPartPr>
              <p14:xfrm>
                <a:off x="10441158" y="1365692"/>
                <a:ext cx="33840" cy="75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0AE865E-BA27-30F8-3A8C-356F7AD5480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432518" y="1357052"/>
                  <a:ext cx="514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72F1F7B-1D82-A20C-92FC-9C0048412480}"/>
                    </a:ext>
                  </a:extLst>
                </p14:cNvPr>
                <p14:cNvContentPartPr/>
                <p14:nvPr/>
              </p14:nvContentPartPr>
              <p14:xfrm>
                <a:off x="10431078" y="1289012"/>
                <a:ext cx="104760" cy="74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72F1F7B-1D82-A20C-92FC-9C004841248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422438" y="1280372"/>
                  <a:ext cx="1224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59CB480-E497-3600-335F-51F519D365AA}"/>
                    </a:ext>
                  </a:extLst>
                </p14:cNvPr>
                <p14:cNvContentPartPr/>
                <p14:nvPr/>
              </p14:nvContentPartPr>
              <p14:xfrm>
                <a:off x="10585878" y="1330772"/>
                <a:ext cx="312120" cy="129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59CB480-E497-3600-335F-51F519D365A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576878" y="1322132"/>
                  <a:ext cx="3297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A0172BD-B20B-AEB3-15AE-7AFBE4E85EF4}"/>
                    </a:ext>
                  </a:extLst>
                </p14:cNvPr>
                <p14:cNvContentPartPr/>
                <p14:nvPr/>
              </p14:nvContentPartPr>
              <p14:xfrm>
                <a:off x="10908078" y="1325012"/>
                <a:ext cx="45000" cy="107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A0172BD-B20B-AEB3-15AE-7AFBE4E85EF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899438" y="1316012"/>
                  <a:ext cx="626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4CF2F00-FB3D-3A96-5AB2-CFCC5177B1EA}"/>
                    </a:ext>
                  </a:extLst>
                </p14:cNvPr>
                <p14:cNvContentPartPr/>
                <p14:nvPr/>
              </p14:nvContentPartPr>
              <p14:xfrm>
                <a:off x="10980798" y="1303772"/>
                <a:ext cx="110520" cy="92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4CF2F00-FB3D-3A96-5AB2-CFCC5177B1E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971798" y="1294772"/>
                  <a:ext cx="1281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6F0E172-A457-C0F7-D5D9-78D3C5882B57}"/>
                    </a:ext>
                  </a:extLst>
                </p14:cNvPr>
                <p14:cNvContentPartPr/>
                <p14:nvPr/>
              </p14:nvContentPartPr>
              <p14:xfrm>
                <a:off x="11152878" y="1314212"/>
                <a:ext cx="12600" cy="95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6F0E172-A457-C0F7-D5D9-78D3C5882B5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143878" y="1305572"/>
                  <a:ext cx="3024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1427D46-C6AA-0463-3D75-4610B8916E04}"/>
              </a:ext>
            </a:extLst>
          </p:cNvPr>
          <p:cNvGrpSpPr/>
          <p:nvPr/>
        </p:nvGrpSpPr>
        <p:grpSpPr>
          <a:xfrm>
            <a:off x="10376358" y="202172"/>
            <a:ext cx="571680" cy="174600"/>
            <a:chOff x="10376358" y="202172"/>
            <a:chExt cx="571680" cy="17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C660FD1-74C4-56B1-BF29-1455E94DB012}"/>
                    </a:ext>
                  </a:extLst>
                </p14:cNvPr>
                <p14:cNvContentPartPr/>
                <p14:nvPr/>
              </p14:nvContentPartPr>
              <p14:xfrm>
                <a:off x="10376358" y="244292"/>
                <a:ext cx="207000" cy="1051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C660FD1-74C4-56B1-BF29-1455E94DB01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367358" y="235292"/>
                  <a:ext cx="2246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FCE0179-ECF6-9019-F8B7-AE44A3C07D9B}"/>
                    </a:ext>
                  </a:extLst>
                </p14:cNvPr>
                <p14:cNvContentPartPr/>
                <p14:nvPr/>
              </p14:nvContentPartPr>
              <p14:xfrm>
                <a:off x="10632678" y="210812"/>
                <a:ext cx="17280" cy="91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FCE0179-ECF6-9019-F8B7-AE44A3C07D9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623678" y="201812"/>
                  <a:ext cx="349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5C1B173-5362-9C63-A797-81EF874304B5}"/>
                    </a:ext>
                  </a:extLst>
                </p14:cNvPr>
                <p14:cNvContentPartPr/>
                <p14:nvPr/>
              </p14:nvContentPartPr>
              <p14:xfrm>
                <a:off x="10626198" y="203612"/>
                <a:ext cx="52560" cy="57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5C1B173-5362-9C63-A797-81EF874304B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617198" y="194972"/>
                  <a:ext cx="702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9A9C72E-FFC4-7768-AD06-77E88324972D}"/>
                    </a:ext>
                  </a:extLst>
                </p14:cNvPr>
                <p14:cNvContentPartPr/>
                <p14:nvPr/>
              </p14:nvContentPartPr>
              <p14:xfrm>
                <a:off x="10705758" y="202172"/>
                <a:ext cx="118440" cy="110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9A9C72E-FFC4-7768-AD06-77E88324972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696758" y="193172"/>
                  <a:ext cx="1360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6E90F07-B33D-3677-D743-6235AB7B5E36}"/>
                    </a:ext>
                  </a:extLst>
                </p14:cNvPr>
                <p14:cNvContentPartPr/>
                <p14:nvPr/>
              </p14:nvContentPartPr>
              <p14:xfrm>
                <a:off x="10418478" y="356612"/>
                <a:ext cx="431640" cy="20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6E90F07-B33D-3677-D743-6235AB7B5E3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409478" y="347612"/>
                  <a:ext cx="4492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F5D3FE3-E8BA-E675-88BA-C40B5D2C03E2}"/>
                    </a:ext>
                  </a:extLst>
                </p14:cNvPr>
                <p14:cNvContentPartPr/>
                <p14:nvPr/>
              </p14:nvContentPartPr>
              <p14:xfrm>
                <a:off x="10931478" y="248972"/>
                <a:ext cx="15120" cy="216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F5D3FE3-E8BA-E675-88BA-C40B5D2C03E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922838" y="239972"/>
                  <a:ext cx="327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EA336D7-A288-6492-51F9-CCA3727E4296}"/>
                    </a:ext>
                  </a:extLst>
                </p14:cNvPr>
                <p14:cNvContentPartPr/>
                <p14:nvPr/>
              </p14:nvContentPartPr>
              <p14:xfrm>
                <a:off x="10940478" y="334652"/>
                <a:ext cx="7560" cy="244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EA336D7-A288-6492-51F9-CCA3727E429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931478" y="326012"/>
                  <a:ext cx="25200" cy="421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6D6F41AA-D92D-9FFF-812D-B21B085C13D3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57" y="3626840"/>
            <a:ext cx="5715495" cy="323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776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9B4137-5D85-676E-C15C-35E616A56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335" y="456427"/>
            <a:ext cx="8256017" cy="5889576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3899B6F8-78C0-D11D-ECA2-4A9BDBF85945}"/>
              </a:ext>
            </a:extLst>
          </p:cNvPr>
          <p:cNvGrpSpPr/>
          <p:nvPr/>
        </p:nvGrpSpPr>
        <p:grpSpPr>
          <a:xfrm>
            <a:off x="10472118" y="1573772"/>
            <a:ext cx="522000" cy="113760"/>
            <a:chOff x="10472118" y="1573772"/>
            <a:chExt cx="522000" cy="11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2E126F3-BE07-4ED6-9D5D-3C9B1337CF18}"/>
                    </a:ext>
                  </a:extLst>
                </p14:cNvPr>
                <p14:cNvContentPartPr/>
                <p14:nvPr/>
              </p14:nvContentPartPr>
              <p14:xfrm>
                <a:off x="10472118" y="1573772"/>
                <a:ext cx="244440" cy="113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2E126F3-BE07-4ED6-9D5D-3C9B1337CF1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463118" y="1565132"/>
                  <a:ext cx="2620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540171F-C4B9-4E16-7218-83E65B3CBAE3}"/>
                    </a:ext>
                  </a:extLst>
                </p14:cNvPr>
                <p14:cNvContentPartPr/>
                <p14:nvPr/>
              </p14:nvContentPartPr>
              <p14:xfrm>
                <a:off x="10640238" y="1647932"/>
                <a:ext cx="91800" cy="12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540171F-C4B9-4E16-7218-83E65B3CBAE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631238" y="1638932"/>
                  <a:ext cx="1094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6013193-16C9-5501-11B0-0314C68CE065}"/>
                    </a:ext>
                  </a:extLst>
                </p14:cNvPr>
                <p14:cNvContentPartPr/>
                <p14:nvPr/>
              </p14:nvContentPartPr>
              <p14:xfrm>
                <a:off x="10780998" y="1590332"/>
                <a:ext cx="213120" cy="93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6013193-16C9-5501-11B0-0314C68CE06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771998" y="1581692"/>
                  <a:ext cx="23076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6FC070F-ADB9-9D8E-1618-7B55AC64CF3B}"/>
              </a:ext>
            </a:extLst>
          </p:cNvPr>
          <p:cNvGrpSpPr/>
          <p:nvPr/>
        </p:nvGrpSpPr>
        <p:grpSpPr>
          <a:xfrm>
            <a:off x="10638798" y="1262372"/>
            <a:ext cx="950400" cy="115920"/>
            <a:chOff x="10638798" y="1262372"/>
            <a:chExt cx="950400" cy="11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EE2F10B-2D1B-B156-D8D3-57851A51A150}"/>
                    </a:ext>
                  </a:extLst>
                </p14:cNvPr>
                <p14:cNvContentPartPr/>
                <p14:nvPr/>
              </p14:nvContentPartPr>
              <p14:xfrm>
                <a:off x="10799358" y="1313132"/>
                <a:ext cx="92880" cy="65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EE2F10B-2D1B-B156-D8D3-57851A51A15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790358" y="1304492"/>
                  <a:ext cx="1105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6A4F0DB-A3D6-3E61-B8E2-77BADCD39860}"/>
                    </a:ext>
                  </a:extLst>
                </p14:cNvPr>
                <p14:cNvContentPartPr/>
                <p14:nvPr/>
              </p14:nvContentPartPr>
              <p14:xfrm>
                <a:off x="10825638" y="1271012"/>
                <a:ext cx="83880" cy="4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6A4F0DB-A3D6-3E61-B8E2-77BADCD3986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816998" y="1262012"/>
                  <a:ext cx="1015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BEC0D28-B2F3-A407-E43B-051DB2253607}"/>
                    </a:ext>
                  </a:extLst>
                </p14:cNvPr>
                <p14:cNvContentPartPr/>
                <p14:nvPr/>
              </p14:nvContentPartPr>
              <p14:xfrm>
                <a:off x="10638798" y="1264172"/>
                <a:ext cx="116640" cy="108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BEC0D28-B2F3-A407-E43B-051DB225360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629798" y="1255532"/>
                  <a:ext cx="1342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50830F7-A23B-2F3B-D053-DB5CB0D2ECD5}"/>
                    </a:ext>
                  </a:extLst>
                </p14:cNvPr>
                <p14:cNvContentPartPr/>
                <p14:nvPr/>
              </p14:nvContentPartPr>
              <p14:xfrm>
                <a:off x="10942638" y="1281092"/>
                <a:ext cx="14400" cy="34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50830F7-A23B-2F3B-D053-DB5CB0D2ECD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933998" y="1272092"/>
                  <a:ext cx="320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E09DFDC-B0FC-9AAD-9CDD-0E8A83371222}"/>
                    </a:ext>
                  </a:extLst>
                </p14:cNvPr>
                <p14:cNvContentPartPr/>
                <p14:nvPr/>
              </p14:nvContentPartPr>
              <p14:xfrm>
                <a:off x="10818078" y="1318892"/>
                <a:ext cx="73440" cy="19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E09DFDC-B0FC-9AAD-9CDD-0E8A8337122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809078" y="1310252"/>
                  <a:ext cx="910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6D7C131-BFAC-B0AF-1034-EFE1E590A728}"/>
                    </a:ext>
                  </a:extLst>
                </p14:cNvPr>
                <p14:cNvContentPartPr/>
                <p14:nvPr/>
              </p14:nvContentPartPr>
              <p14:xfrm>
                <a:off x="10923558" y="1286492"/>
                <a:ext cx="227160" cy="82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6D7C131-BFAC-B0AF-1034-EFE1E590A72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914918" y="1277492"/>
                  <a:ext cx="2448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8874108-1A45-6AEE-2FC3-4B4876744C1B}"/>
                    </a:ext>
                  </a:extLst>
                </p14:cNvPr>
                <p14:cNvContentPartPr/>
                <p14:nvPr/>
              </p14:nvContentPartPr>
              <p14:xfrm>
                <a:off x="11088438" y="1262372"/>
                <a:ext cx="83520" cy="55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8874108-1A45-6AEE-2FC3-4B4876744C1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079438" y="1253372"/>
                  <a:ext cx="1011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3FB79DD-514F-1A13-D1CC-AD741B5A330F}"/>
                    </a:ext>
                  </a:extLst>
                </p14:cNvPr>
                <p14:cNvContentPartPr/>
                <p14:nvPr/>
              </p14:nvContentPartPr>
              <p14:xfrm>
                <a:off x="11167998" y="1314932"/>
                <a:ext cx="123840" cy="44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3FB79DD-514F-1A13-D1CC-AD741B5A330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159358" y="1305932"/>
                  <a:ext cx="1414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807EFCA-8680-ABAC-6342-76DE7D88FD55}"/>
                    </a:ext>
                  </a:extLst>
                </p14:cNvPr>
                <p14:cNvContentPartPr/>
                <p14:nvPr/>
              </p14:nvContentPartPr>
              <p14:xfrm>
                <a:off x="11314878" y="1292252"/>
                <a:ext cx="45360" cy="55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807EFCA-8680-ABAC-6342-76DE7D88FD5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305878" y="1283252"/>
                  <a:ext cx="630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61E08E7-F475-380C-6CF4-F201149FEA81}"/>
                    </a:ext>
                  </a:extLst>
                </p14:cNvPr>
                <p14:cNvContentPartPr/>
                <p14:nvPr/>
              </p14:nvContentPartPr>
              <p14:xfrm>
                <a:off x="11331078" y="1269572"/>
                <a:ext cx="165960" cy="84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61E08E7-F475-380C-6CF4-F201149FEA8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322438" y="1260572"/>
                  <a:ext cx="1836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36D5B41-4149-2F45-991A-4251A36B44E4}"/>
                    </a:ext>
                  </a:extLst>
                </p14:cNvPr>
                <p14:cNvContentPartPr/>
                <p14:nvPr/>
              </p14:nvContentPartPr>
              <p14:xfrm>
                <a:off x="11552478" y="1306292"/>
                <a:ext cx="36720" cy="41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36D5B41-4149-2F45-991A-4251A36B44E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543478" y="1297292"/>
                  <a:ext cx="5436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D2F8B49-08D9-543B-F89B-EEC3FE92EEC8}"/>
                  </a:ext>
                </a:extLst>
              </p14:cNvPr>
              <p14:cNvContentPartPr/>
              <p14:nvPr/>
            </p14:nvContentPartPr>
            <p14:xfrm>
              <a:off x="10490478" y="1446692"/>
              <a:ext cx="1168920" cy="205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D2F8B49-08D9-543B-F89B-EEC3FE92EEC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481478" y="1438052"/>
                <a:ext cx="1186560" cy="3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BC2B9A5-C5D8-5BB8-CD06-C7491ED4EC09}"/>
              </a:ext>
            </a:extLst>
          </p:cNvPr>
          <p:cNvGrpSpPr/>
          <p:nvPr/>
        </p:nvGrpSpPr>
        <p:grpSpPr>
          <a:xfrm>
            <a:off x="11040558" y="1548572"/>
            <a:ext cx="932760" cy="146880"/>
            <a:chOff x="11040558" y="1548572"/>
            <a:chExt cx="932760" cy="14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B18350B-E796-DCFE-9499-C5604A769936}"/>
                    </a:ext>
                  </a:extLst>
                </p14:cNvPr>
                <p14:cNvContentPartPr/>
                <p14:nvPr/>
              </p14:nvContentPartPr>
              <p14:xfrm>
                <a:off x="11040558" y="1548572"/>
                <a:ext cx="239760" cy="136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B18350B-E796-DCFE-9499-C5604A76993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031558" y="1539572"/>
                  <a:ext cx="2574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D3EF90E-D1E3-2FEF-323C-14AE0101E578}"/>
                    </a:ext>
                  </a:extLst>
                </p14:cNvPr>
                <p14:cNvContentPartPr/>
                <p14:nvPr/>
              </p14:nvContentPartPr>
              <p14:xfrm>
                <a:off x="11233518" y="1639652"/>
                <a:ext cx="132480" cy="13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D3EF90E-D1E3-2FEF-323C-14AE0101E57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224518" y="1630652"/>
                  <a:ext cx="1501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BF38411-8F79-926D-1093-7334A4445CE4}"/>
                    </a:ext>
                  </a:extLst>
                </p14:cNvPr>
                <p14:cNvContentPartPr/>
                <p14:nvPr/>
              </p14:nvContentPartPr>
              <p14:xfrm>
                <a:off x="11571198" y="1612652"/>
                <a:ext cx="402120" cy="82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BF38411-8F79-926D-1093-7334A4445CE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1562558" y="1604012"/>
                  <a:ext cx="41976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D160093-8FD9-AE15-06F7-0CE8F740C75A}"/>
              </a:ext>
            </a:extLst>
          </p:cNvPr>
          <p:cNvGrpSpPr/>
          <p:nvPr/>
        </p:nvGrpSpPr>
        <p:grpSpPr>
          <a:xfrm>
            <a:off x="10704678" y="1778612"/>
            <a:ext cx="955800" cy="179640"/>
            <a:chOff x="10704678" y="1778612"/>
            <a:chExt cx="955800" cy="17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D784A84-1276-1738-1B5A-4BD5BA3C7AFF}"/>
                    </a:ext>
                  </a:extLst>
                </p14:cNvPr>
                <p14:cNvContentPartPr/>
                <p14:nvPr/>
              </p14:nvContentPartPr>
              <p14:xfrm>
                <a:off x="10704678" y="1845932"/>
                <a:ext cx="222120" cy="1123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D784A84-1276-1738-1B5A-4BD5BA3C7AF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695678" y="1837292"/>
                  <a:ext cx="2397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39E4426-D1B6-3194-0885-89543E9E1214}"/>
                    </a:ext>
                  </a:extLst>
                </p14:cNvPr>
                <p14:cNvContentPartPr/>
                <p14:nvPr/>
              </p14:nvContentPartPr>
              <p14:xfrm>
                <a:off x="10854798" y="1902452"/>
                <a:ext cx="166680" cy="20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39E4426-D1B6-3194-0885-89543E9E121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846158" y="1893452"/>
                  <a:ext cx="1843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AA6EB3E-E819-6096-3C8D-2D48C850ACF2}"/>
                    </a:ext>
                  </a:extLst>
                </p14:cNvPr>
                <p14:cNvContentPartPr/>
                <p14:nvPr/>
              </p14:nvContentPartPr>
              <p14:xfrm>
                <a:off x="11206518" y="1804172"/>
                <a:ext cx="52560" cy="130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AA6EB3E-E819-6096-3C8D-2D48C850ACF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197878" y="1795172"/>
                  <a:ext cx="702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2CBEB8E-2A79-38E4-3DE5-B81C8394D8E0}"/>
                    </a:ext>
                  </a:extLst>
                </p14:cNvPr>
                <p14:cNvContentPartPr/>
                <p14:nvPr/>
              </p14:nvContentPartPr>
              <p14:xfrm>
                <a:off x="11213358" y="1778612"/>
                <a:ext cx="235800" cy="161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2CBEB8E-2A79-38E4-3DE5-B81C8394D8E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204358" y="1769972"/>
                  <a:ext cx="2534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7E12990-5643-D4BD-5235-CD0EDEDD3C0A}"/>
                    </a:ext>
                  </a:extLst>
                </p14:cNvPr>
                <p14:cNvContentPartPr/>
                <p14:nvPr/>
              </p14:nvContentPartPr>
              <p14:xfrm>
                <a:off x="11372838" y="1903532"/>
                <a:ext cx="93240" cy="5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7E12990-5643-D4BD-5235-CD0EDEDD3C0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363838" y="1894532"/>
                  <a:ext cx="1108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92A5E4D-D6A2-20F6-68B3-6B28B916B0F2}"/>
                    </a:ext>
                  </a:extLst>
                </p14:cNvPr>
                <p14:cNvContentPartPr/>
                <p14:nvPr/>
              </p14:nvContentPartPr>
              <p14:xfrm>
                <a:off x="11484438" y="1796252"/>
                <a:ext cx="176040" cy="1364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92A5E4D-D6A2-20F6-68B3-6B28B916B0F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475798" y="1787612"/>
                  <a:ext cx="193680" cy="15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77926F6-6545-9DDA-2BF2-7FB1675332F4}"/>
                  </a:ext>
                </a:extLst>
              </p14:cNvPr>
              <p14:cNvContentPartPr/>
              <p14:nvPr/>
            </p14:nvContentPartPr>
            <p14:xfrm>
              <a:off x="10532232" y="2067192"/>
              <a:ext cx="100080" cy="151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77926F6-6545-9DDA-2BF2-7FB1675332F4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523232" y="2058552"/>
                <a:ext cx="117720" cy="16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0727ADF-AA26-F5CB-E660-1AAABB250070}"/>
              </a:ext>
            </a:extLst>
          </p:cNvPr>
          <p:cNvGrpSpPr/>
          <p:nvPr/>
        </p:nvGrpSpPr>
        <p:grpSpPr>
          <a:xfrm>
            <a:off x="10843992" y="2093472"/>
            <a:ext cx="567000" cy="109800"/>
            <a:chOff x="10843992" y="2093472"/>
            <a:chExt cx="567000" cy="10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6B672F6-BB6B-88EB-6467-0C2B823AD0B3}"/>
                    </a:ext>
                  </a:extLst>
                </p14:cNvPr>
                <p14:cNvContentPartPr/>
                <p14:nvPr/>
              </p14:nvContentPartPr>
              <p14:xfrm>
                <a:off x="10843992" y="2095992"/>
                <a:ext cx="137880" cy="107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6B672F6-BB6B-88EB-6467-0C2B823AD0B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834992" y="2086992"/>
                  <a:ext cx="1555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B16E02E-CD3A-BE31-8A55-286054509ABE}"/>
                    </a:ext>
                  </a:extLst>
                </p14:cNvPr>
                <p14:cNvContentPartPr/>
                <p14:nvPr/>
              </p14:nvContentPartPr>
              <p14:xfrm>
                <a:off x="11030472" y="2093472"/>
                <a:ext cx="18000" cy="93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B16E02E-CD3A-BE31-8A55-286054509AB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021832" y="2084832"/>
                  <a:ext cx="356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DC04956-9A6C-32E8-27A6-B58EA9B0C171}"/>
                    </a:ext>
                  </a:extLst>
                </p14:cNvPr>
                <p14:cNvContentPartPr/>
                <p14:nvPr/>
              </p14:nvContentPartPr>
              <p14:xfrm>
                <a:off x="11080152" y="2108952"/>
                <a:ext cx="95040" cy="84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DC04956-9A6C-32E8-27A6-B58EA9B0C17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071152" y="2099952"/>
                  <a:ext cx="1126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0274389-92CB-1119-B9BA-082E43E786F2}"/>
                    </a:ext>
                  </a:extLst>
                </p14:cNvPr>
                <p14:cNvContentPartPr/>
                <p14:nvPr/>
              </p14:nvContentPartPr>
              <p14:xfrm>
                <a:off x="11190672" y="2107152"/>
                <a:ext cx="220320" cy="83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0274389-92CB-1119-B9BA-082E43E786F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182032" y="2098512"/>
                  <a:ext cx="237960" cy="100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19250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10C2CC-92F9-BE43-A51E-84FC8C586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276" y="594246"/>
            <a:ext cx="8032371" cy="540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11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331B80-9C94-E47A-779F-5FD5978F4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89" y="262473"/>
            <a:ext cx="5997460" cy="41837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C72B2D-8F35-5CD6-9414-723E2637E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10" y="4443205"/>
            <a:ext cx="5692633" cy="18365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D7A169-6F0A-741C-F218-5338A970C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648" y="2102609"/>
            <a:ext cx="4450466" cy="27281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48C7174-3408-7A5C-3E2D-4B27DAB5516E}"/>
              </a:ext>
            </a:extLst>
          </p:cNvPr>
          <p:cNvGrpSpPr/>
          <p:nvPr/>
        </p:nvGrpSpPr>
        <p:grpSpPr>
          <a:xfrm>
            <a:off x="6958878" y="2192972"/>
            <a:ext cx="323280" cy="261000"/>
            <a:chOff x="6958878" y="2192972"/>
            <a:chExt cx="323280" cy="26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FF94C03-2C31-AEE9-F1AC-F3EDBE5FE40B}"/>
                    </a:ext>
                  </a:extLst>
                </p14:cNvPr>
                <p14:cNvContentPartPr/>
                <p14:nvPr/>
              </p14:nvContentPartPr>
              <p14:xfrm>
                <a:off x="7074438" y="2314652"/>
                <a:ext cx="65880" cy="91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FF94C03-2C31-AEE9-F1AC-F3EDBE5FE40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065438" y="2306012"/>
                  <a:ext cx="835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67A8CE6-20DA-4FDD-5A23-8F095B5F8C0F}"/>
                    </a:ext>
                  </a:extLst>
                </p14:cNvPr>
                <p14:cNvContentPartPr/>
                <p14:nvPr/>
              </p14:nvContentPartPr>
              <p14:xfrm>
                <a:off x="7164438" y="2308892"/>
                <a:ext cx="66600" cy="91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67A8CE6-20DA-4FDD-5A23-8F095B5F8C0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155798" y="2300252"/>
                  <a:ext cx="842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8F12C9C-58BB-9FEF-ECB2-BD6292BC35AB}"/>
                    </a:ext>
                  </a:extLst>
                </p14:cNvPr>
                <p14:cNvContentPartPr/>
                <p14:nvPr/>
              </p14:nvContentPartPr>
              <p14:xfrm>
                <a:off x="6958878" y="2192972"/>
                <a:ext cx="323280" cy="261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8F12C9C-58BB-9FEF-ECB2-BD6292BC35A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950238" y="2183972"/>
                  <a:ext cx="340920" cy="27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28F6565-2F08-C004-590C-1BE8D334D0D6}"/>
              </a:ext>
            </a:extLst>
          </p:cNvPr>
          <p:cNvGrpSpPr/>
          <p:nvPr/>
        </p:nvGrpSpPr>
        <p:grpSpPr>
          <a:xfrm>
            <a:off x="8413998" y="5692172"/>
            <a:ext cx="944280" cy="205200"/>
            <a:chOff x="8413998" y="5692172"/>
            <a:chExt cx="944280" cy="20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2759155-3610-CC7A-B444-15047CA4F9CC}"/>
                    </a:ext>
                  </a:extLst>
                </p14:cNvPr>
                <p14:cNvContentPartPr/>
                <p14:nvPr/>
              </p14:nvContentPartPr>
              <p14:xfrm>
                <a:off x="8413998" y="5743292"/>
                <a:ext cx="90720" cy="96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2759155-3610-CC7A-B444-15047CA4F9C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04998" y="5734292"/>
                  <a:ext cx="1083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CF8EA88-D7EE-84DE-FFF8-2585F06915BD}"/>
                    </a:ext>
                  </a:extLst>
                </p14:cNvPr>
                <p14:cNvContentPartPr/>
                <p14:nvPr/>
              </p14:nvContentPartPr>
              <p14:xfrm>
                <a:off x="8568078" y="5726732"/>
                <a:ext cx="87120" cy="138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CF8EA88-D7EE-84DE-FFF8-2585F06915B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559438" y="5717732"/>
                  <a:ext cx="1047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FFBDC67-6DBE-4574-85E3-BAC0CD5D2AD3}"/>
                    </a:ext>
                  </a:extLst>
                </p14:cNvPr>
                <p14:cNvContentPartPr/>
                <p14:nvPr/>
              </p14:nvContentPartPr>
              <p14:xfrm>
                <a:off x="8565198" y="5786492"/>
                <a:ext cx="33120" cy="2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FFBDC67-6DBE-4574-85E3-BAC0CD5D2AD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556558" y="5777492"/>
                  <a:ext cx="5076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B7B6761-35C4-83FE-051B-14B8F897C878}"/>
                    </a:ext>
                  </a:extLst>
                </p14:cNvPr>
                <p14:cNvContentPartPr/>
                <p14:nvPr/>
              </p14:nvContentPartPr>
              <p14:xfrm>
                <a:off x="8712438" y="5753372"/>
                <a:ext cx="189360" cy="100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B7B6761-35C4-83FE-051B-14B8F897C87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703438" y="5744732"/>
                  <a:ext cx="2070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BDEB6F0-03BB-6EBD-FB8C-3A9D4D533694}"/>
                    </a:ext>
                  </a:extLst>
                </p14:cNvPr>
                <p14:cNvContentPartPr/>
                <p14:nvPr/>
              </p14:nvContentPartPr>
              <p14:xfrm>
                <a:off x="8861838" y="5728532"/>
                <a:ext cx="68400" cy="52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BDEB6F0-03BB-6EBD-FB8C-3A9D4D53369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853198" y="5719532"/>
                  <a:ext cx="860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A08FE63-9FEF-B786-8B09-390C24BA6AF8}"/>
                    </a:ext>
                  </a:extLst>
                </p14:cNvPr>
                <p14:cNvContentPartPr/>
                <p14:nvPr/>
              </p14:nvContentPartPr>
              <p14:xfrm>
                <a:off x="8935998" y="5760212"/>
                <a:ext cx="131760" cy="79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A08FE63-9FEF-B786-8B09-390C24BA6AF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927358" y="5751572"/>
                  <a:ext cx="1494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030E4B4-1BA2-F9D6-CEEE-8422CF32B9E4}"/>
                    </a:ext>
                  </a:extLst>
                </p14:cNvPr>
                <p14:cNvContentPartPr/>
                <p14:nvPr/>
              </p14:nvContentPartPr>
              <p14:xfrm>
                <a:off x="9050478" y="5692172"/>
                <a:ext cx="196920" cy="118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030E4B4-1BA2-F9D6-CEEE-8422CF32B9E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041838" y="5683532"/>
                  <a:ext cx="2145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B97997C-3FDF-8DDA-0CF7-58C567D068AA}"/>
                    </a:ext>
                  </a:extLst>
                </p14:cNvPr>
                <p14:cNvContentPartPr/>
                <p14:nvPr/>
              </p14:nvContentPartPr>
              <p14:xfrm>
                <a:off x="8436678" y="5877932"/>
                <a:ext cx="921600" cy="19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B97997C-3FDF-8DDA-0CF7-58C567D068A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428038" y="5869292"/>
                  <a:ext cx="93924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A5486D4-62A4-6810-6917-92018B1FBD98}"/>
              </a:ext>
            </a:extLst>
          </p:cNvPr>
          <p:cNvGrpSpPr/>
          <p:nvPr/>
        </p:nvGrpSpPr>
        <p:grpSpPr>
          <a:xfrm>
            <a:off x="8253798" y="6043172"/>
            <a:ext cx="1310040" cy="149400"/>
            <a:chOff x="8253798" y="6043172"/>
            <a:chExt cx="1310040" cy="14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25163D3-E787-4910-19D4-CB2AF358DD63}"/>
                    </a:ext>
                  </a:extLst>
                </p14:cNvPr>
                <p14:cNvContentPartPr/>
                <p14:nvPr/>
              </p14:nvContentPartPr>
              <p14:xfrm>
                <a:off x="8253798" y="6059372"/>
                <a:ext cx="122760" cy="112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25163D3-E787-4910-19D4-CB2AF358DD6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245158" y="6050732"/>
                  <a:ext cx="1404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3C8038A-8E1B-B971-9D18-5E093B2AD7C5}"/>
                    </a:ext>
                  </a:extLst>
                </p14:cNvPr>
                <p14:cNvContentPartPr/>
                <p14:nvPr/>
              </p14:nvContentPartPr>
              <p14:xfrm>
                <a:off x="8367558" y="6043172"/>
                <a:ext cx="120240" cy="108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3C8038A-8E1B-B971-9D18-5E093B2AD7C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358558" y="6034532"/>
                  <a:ext cx="1378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C597AF1-9E6B-A6F7-ED12-915FDCF5478A}"/>
                    </a:ext>
                  </a:extLst>
                </p14:cNvPr>
                <p14:cNvContentPartPr/>
                <p14:nvPr/>
              </p14:nvContentPartPr>
              <p14:xfrm>
                <a:off x="8527758" y="6061532"/>
                <a:ext cx="96480" cy="115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C597AF1-9E6B-A6F7-ED12-915FDCF5478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519118" y="6052892"/>
                  <a:ext cx="114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D89DD01-8BA0-C8D4-6804-3463989FBA1D}"/>
                    </a:ext>
                  </a:extLst>
                </p14:cNvPr>
                <p14:cNvContentPartPr/>
                <p14:nvPr/>
              </p14:nvContentPartPr>
              <p14:xfrm>
                <a:off x="8668878" y="6057212"/>
                <a:ext cx="93960" cy="127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D89DD01-8BA0-C8D4-6804-3463989FBA1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659878" y="6048212"/>
                  <a:ext cx="1116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9FB3B71-42BE-D78D-B9CE-FC43772D6E71}"/>
                    </a:ext>
                  </a:extLst>
                </p14:cNvPr>
                <p14:cNvContentPartPr/>
                <p14:nvPr/>
              </p14:nvContentPartPr>
              <p14:xfrm>
                <a:off x="8822238" y="6078452"/>
                <a:ext cx="89280" cy="89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9FB3B71-42BE-D78D-B9CE-FC43772D6E7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813238" y="6069452"/>
                  <a:ext cx="1069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925CFA6-89AD-786F-7146-5613CF01A562}"/>
                    </a:ext>
                  </a:extLst>
                </p14:cNvPr>
                <p14:cNvContentPartPr/>
                <p14:nvPr/>
              </p14:nvContentPartPr>
              <p14:xfrm>
                <a:off x="8957958" y="6100412"/>
                <a:ext cx="25560" cy="92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925CFA6-89AD-786F-7146-5613CF01A56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948958" y="6091772"/>
                  <a:ext cx="432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91F90D0-1EBA-2864-567E-6BF7071DD09D}"/>
                    </a:ext>
                  </a:extLst>
                </p14:cNvPr>
                <p14:cNvContentPartPr/>
                <p14:nvPr/>
              </p14:nvContentPartPr>
              <p14:xfrm>
                <a:off x="8994318" y="6104012"/>
                <a:ext cx="143640" cy="70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91F90D0-1EBA-2864-567E-6BF7071DD09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985318" y="6095372"/>
                  <a:ext cx="1612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3C2461D-85B7-D844-C91C-7B17E5BC9993}"/>
                    </a:ext>
                  </a:extLst>
                </p14:cNvPr>
                <p14:cNvContentPartPr/>
                <p14:nvPr/>
              </p14:nvContentPartPr>
              <p14:xfrm>
                <a:off x="9182958" y="6077012"/>
                <a:ext cx="103680" cy="84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3C2461D-85B7-D844-C91C-7B17E5BC999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173958" y="6068012"/>
                  <a:ext cx="1213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CD2BC7A-0FE1-1ABF-857C-3054B4EF77A7}"/>
                    </a:ext>
                  </a:extLst>
                </p14:cNvPr>
                <p14:cNvContentPartPr/>
                <p14:nvPr/>
              </p14:nvContentPartPr>
              <p14:xfrm>
                <a:off x="9410118" y="6049652"/>
                <a:ext cx="123120" cy="356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CD2BC7A-0FE1-1ABF-857C-3054B4EF77A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401478" y="6040652"/>
                  <a:ext cx="1407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C6A7482-BCCD-A516-AF16-C010BE402768}"/>
                    </a:ext>
                  </a:extLst>
                </p14:cNvPr>
                <p14:cNvContentPartPr/>
                <p14:nvPr/>
              </p14:nvContentPartPr>
              <p14:xfrm>
                <a:off x="9424878" y="6094652"/>
                <a:ext cx="138960" cy="11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C6A7482-BCCD-A516-AF16-C010BE40276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415878" y="6086012"/>
                  <a:ext cx="156600" cy="2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7306445-8BF0-B77C-19F6-FEE3D0E5583B}"/>
              </a:ext>
            </a:extLst>
          </p:cNvPr>
          <p:cNvGrpSpPr/>
          <p:nvPr/>
        </p:nvGrpSpPr>
        <p:grpSpPr>
          <a:xfrm>
            <a:off x="8308518" y="6297692"/>
            <a:ext cx="1758600" cy="184320"/>
            <a:chOff x="8308518" y="6297692"/>
            <a:chExt cx="1758600" cy="18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C15BECA-7AC1-97B9-AE21-72D440251F4A}"/>
                    </a:ext>
                  </a:extLst>
                </p14:cNvPr>
                <p14:cNvContentPartPr/>
                <p14:nvPr/>
              </p14:nvContentPartPr>
              <p14:xfrm>
                <a:off x="8308518" y="6362132"/>
                <a:ext cx="407160" cy="119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C15BECA-7AC1-97B9-AE21-72D440251F4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299518" y="6353132"/>
                  <a:ext cx="4248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C39D252-8CAA-C355-8BFB-2DA7E3F26313}"/>
                    </a:ext>
                  </a:extLst>
                </p14:cNvPr>
                <p14:cNvContentPartPr/>
                <p14:nvPr/>
              </p14:nvContentPartPr>
              <p14:xfrm>
                <a:off x="8788038" y="6357452"/>
                <a:ext cx="117720" cy="1090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C39D252-8CAA-C355-8BFB-2DA7E3F2631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779398" y="6348812"/>
                  <a:ext cx="1353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8581149-4EB5-5725-1641-F387DFB6A112}"/>
                    </a:ext>
                  </a:extLst>
                </p14:cNvPr>
                <p14:cNvContentPartPr/>
                <p14:nvPr/>
              </p14:nvContentPartPr>
              <p14:xfrm>
                <a:off x="8908278" y="6375092"/>
                <a:ext cx="52920" cy="81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8581149-4EB5-5725-1641-F387DFB6A11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899278" y="6366092"/>
                  <a:ext cx="705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9A816A0-347B-F05B-6824-22522C4DAF09}"/>
                    </a:ext>
                  </a:extLst>
                </p14:cNvPr>
                <p14:cNvContentPartPr/>
                <p14:nvPr/>
              </p14:nvContentPartPr>
              <p14:xfrm>
                <a:off x="8885238" y="6335132"/>
                <a:ext cx="111600" cy="69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9A816A0-347B-F05B-6824-22522C4DAF0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876598" y="6326492"/>
                  <a:ext cx="1292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21D4373-09AA-85F4-2772-00638D301FCE}"/>
                    </a:ext>
                  </a:extLst>
                </p14:cNvPr>
                <p14:cNvContentPartPr/>
                <p14:nvPr/>
              </p14:nvContentPartPr>
              <p14:xfrm>
                <a:off x="9169278" y="6325772"/>
                <a:ext cx="124920" cy="133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21D4373-09AA-85F4-2772-00638D301FC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160278" y="6316772"/>
                  <a:ext cx="1425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5110D93-8967-A5DF-F6FA-5FE690AEDCE7}"/>
                    </a:ext>
                  </a:extLst>
                </p14:cNvPr>
                <p14:cNvContentPartPr/>
                <p14:nvPr/>
              </p14:nvContentPartPr>
              <p14:xfrm>
                <a:off x="9475638" y="6341612"/>
                <a:ext cx="45360" cy="91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5110D93-8967-A5DF-F6FA-5FE690AEDCE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466998" y="6332612"/>
                  <a:ext cx="630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F5740FD-96DE-5767-3241-11637A986366}"/>
                    </a:ext>
                  </a:extLst>
                </p14:cNvPr>
                <p14:cNvContentPartPr/>
                <p14:nvPr/>
              </p14:nvContentPartPr>
              <p14:xfrm>
                <a:off x="9465918" y="6318932"/>
                <a:ext cx="138960" cy="55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F5740FD-96DE-5767-3241-11637A98636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456918" y="6309932"/>
                  <a:ext cx="1566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E16DE74-DC15-32FE-6146-60B06A4DC304}"/>
                    </a:ext>
                  </a:extLst>
                </p14:cNvPr>
                <p14:cNvContentPartPr/>
                <p14:nvPr/>
              </p14:nvContentPartPr>
              <p14:xfrm>
                <a:off x="9623598" y="6299852"/>
                <a:ext cx="103320" cy="123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E16DE74-DC15-32FE-6146-60B06A4DC30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614958" y="6291212"/>
                  <a:ext cx="1209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DE712AC-1091-DFC4-AB52-DCC703B69C40}"/>
                    </a:ext>
                  </a:extLst>
                </p14:cNvPr>
                <p14:cNvContentPartPr/>
                <p14:nvPr/>
              </p14:nvContentPartPr>
              <p14:xfrm>
                <a:off x="9652038" y="6387692"/>
                <a:ext cx="93240" cy="12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DE712AC-1091-DFC4-AB52-DCC703B69C4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643038" y="6379052"/>
                  <a:ext cx="1108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6E9E204-1628-3EC7-3271-E56FB7B33286}"/>
                    </a:ext>
                  </a:extLst>
                </p14:cNvPr>
                <p14:cNvContentPartPr/>
                <p14:nvPr/>
              </p14:nvContentPartPr>
              <p14:xfrm>
                <a:off x="9772278" y="6320732"/>
                <a:ext cx="294120" cy="106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6E9E204-1628-3EC7-3271-E56FB7B3328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763638" y="6311732"/>
                  <a:ext cx="3117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608C162-7B90-9FAC-57E8-07B7E6E190D0}"/>
                    </a:ext>
                  </a:extLst>
                </p14:cNvPr>
                <p14:cNvContentPartPr/>
                <p14:nvPr/>
              </p14:nvContentPartPr>
              <p14:xfrm>
                <a:off x="9960918" y="6297692"/>
                <a:ext cx="106200" cy="403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608C162-7B90-9FAC-57E8-07B7E6E190D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951918" y="6289052"/>
                  <a:ext cx="123840" cy="57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54839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593EDF0-53DD-33F2-0867-AAF7ACDEAE05}"/>
                  </a:ext>
                </a:extLst>
              </p14:cNvPr>
              <p14:cNvContentPartPr/>
              <p14:nvPr/>
            </p14:nvContentPartPr>
            <p14:xfrm>
              <a:off x="5398136" y="5839664"/>
              <a:ext cx="70200" cy="95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593EDF0-53DD-33F2-0867-AAF7ACDEAE0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89136" y="5830664"/>
                <a:ext cx="8784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23FA94C-5D72-C953-7F6C-5F6F94AC1FB0}"/>
                  </a:ext>
                </a:extLst>
              </p14:cNvPr>
              <p14:cNvContentPartPr/>
              <p14:nvPr/>
            </p14:nvContentPartPr>
            <p14:xfrm>
              <a:off x="5488136" y="5847584"/>
              <a:ext cx="138600" cy="108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23FA94C-5D72-C953-7F6C-5F6F94AC1FB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79136" y="5838944"/>
                <a:ext cx="15624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38D4AFB-642E-6CEC-1A15-8FDFE6B94250}"/>
                  </a:ext>
                </a:extLst>
              </p14:cNvPr>
              <p14:cNvContentPartPr/>
              <p14:nvPr/>
            </p14:nvContentPartPr>
            <p14:xfrm>
              <a:off x="5518016" y="5842544"/>
              <a:ext cx="147240" cy="60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38D4AFB-642E-6CEC-1A15-8FDFE6B9425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09016" y="5833904"/>
                <a:ext cx="16488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85EBAD8-2076-FF02-DD7B-7A0984ECEAB6}"/>
                  </a:ext>
                </a:extLst>
              </p14:cNvPr>
              <p14:cNvContentPartPr/>
              <p14:nvPr/>
            </p14:nvContentPartPr>
            <p14:xfrm>
              <a:off x="5691536" y="5842184"/>
              <a:ext cx="232200" cy="127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85EBAD8-2076-FF02-DD7B-7A0984ECEAB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82536" y="5833184"/>
                <a:ext cx="24984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7169FBB-DDEA-CECE-3D6A-0E6E2FCCA6A7}"/>
                  </a:ext>
                </a:extLst>
              </p14:cNvPr>
              <p14:cNvContentPartPr/>
              <p14:nvPr/>
            </p14:nvContentPartPr>
            <p14:xfrm>
              <a:off x="5815016" y="5839664"/>
              <a:ext cx="127440" cy="61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7169FBB-DDEA-CECE-3D6A-0E6E2FCCA6A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06376" y="5831024"/>
                <a:ext cx="14508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E3F9230-522E-0D6A-64E8-52B2826C59C7}"/>
                  </a:ext>
                </a:extLst>
              </p14:cNvPr>
              <p14:cNvContentPartPr/>
              <p14:nvPr/>
            </p14:nvContentPartPr>
            <p14:xfrm>
              <a:off x="5952176" y="5858384"/>
              <a:ext cx="133200" cy="82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E3F9230-522E-0D6A-64E8-52B2826C59C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43176" y="5849384"/>
                <a:ext cx="15084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F63F095-B90E-0E9B-3C07-273B65F5F86D}"/>
                  </a:ext>
                </a:extLst>
              </p14:cNvPr>
              <p14:cNvContentPartPr/>
              <p14:nvPr/>
            </p14:nvContentPartPr>
            <p14:xfrm>
              <a:off x="6061976" y="5817704"/>
              <a:ext cx="248040" cy="1058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F63F095-B90E-0E9B-3C07-273B65F5F86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053336" y="5809064"/>
                <a:ext cx="26568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318DD13-69E9-9D74-AAEE-526A983D116D}"/>
                  </a:ext>
                </a:extLst>
              </p14:cNvPr>
              <p14:cNvContentPartPr/>
              <p14:nvPr/>
            </p14:nvContentPartPr>
            <p14:xfrm>
              <a:off x="5432336" y="5972504"/>
              <a:ext cx="867960" cy="47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318DD13-69E9-9D74-AAEE-526A983D116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23696" y="5963864"/>
                <a:ext cx="88560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65441FC-2F78-ED81-06BA-0E9D75429987}"/>
                  </a:ext>
                </a:extLst>
              </p14:cNvPr>
              <p14:cNvContentPartPr/>
              <p14:nvPr/>
            </p14:nvContentPartPr>
            <p14:xfrm>
              <a:off x="6428456" y="5870624"/>
              <a:ext cx="21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65441FC-2F78-ED81-06BA-0E9D7542998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419456" y="5861984"/>
                <a:ext cx="198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F589A6E-7E8D-34F8-6B3F-A86A1ACF60F3}"/>
                  </a:ext>
                </a:extLst>
              </p14:cNvPr>
              <p14:cNvContentPartPr/>
              <p14:nvPr/>
            </p14:nvContentPartPr>
            <p14:xfrm>
              <a:off x="6419096" y="5944424"/>
              <a:ext cx="1080" cy="3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F589A6E-7E8D-34F8-6B3F-A86A1ACF60F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410096" y="5935784"/>
                <a:ext cx="1872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A5E22FA-7F5F-0F44-D2D3-D25BCF9B0BC9}"/>
                  </a:ext>
                </a:extLst>
              </p14:cNvPr>
              <p14:cNvContentPartPr/>
              <p14:nvPr/>
            </p14:nvContentPartPr>
            <p14:xfrm>
              <a:off x="4921856" y="6198224"/>
              <a:ext cx="79560" cy="166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A5E22FA-7F5F-0F44-D2D3-D25BCF9B0BC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913216" y="6189224"/>
                <a:ext cx="9720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DCBDE98-B39C-5FEA-2B72-B5BD39537B6F}"/>
                  </a:ext>
                </a:extLst>
              </p14:cNvPr>
              <p14:cNvContentPartPr/>
              <p14:nvPr/>
            </p14:nvContentPartPr>
            <p14:xfrm>
              <a:off x="5035616" y="6241784"/>
              <a:ext cx="140040" cy="111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DCBDE98-B39C-5FEA-2B72-B5BD39537B6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026976" y="6232784"/>
                <a:ext cx="15768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8C957EE-8404-D593-751C-AC7F54817533}"/>
                  </a:ext>
                </a:extLst>
              </p14:cNvPr>
              <p14:cNvContentPartPr/>
              <p14:nvPr/>
            </p14:nvContentPartPr>
            <p14:xfrm>
              <a:off x="5190056" y="6272024"/>
              <a:ext cx="71640" cy="69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8C957EE-8404-D593-751C-AC7F5481753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181416" y="6263384"/>
                <a:ext cx="8928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5AB4C04-F3D9-0163-A1CA-D5CD8A454586}"/>
                  </a:ext>
                </a:extLst>
              </p14:cNvPr>
              <p14:cNvContentPartPr/>
              <p14:nvPr/>
            </p14:nvContentPartPr>
            <p14:xfrm>
              <a:off x="5188256" y="6218384"/>
              <a:ext cx="90360" cy="666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5AB4C04-F3D9-0163-A1CA-D5CD8A45458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179616" y="6209384"/>
                <a:ext cx="10800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12861B0-9084-4E30-26F5-FB04EA50FDE4}"/>
                  </a:ext>
                </a:extLst>
              </p14:cNvPr>
              <p14:cNvContentPartPr/>
              <p14:nvPr/>
            </p14:nvContentPartPr>
            <p14:xfrm>
              <a:off x="5414696" y="6254024"/>
              <a:ext cx="67680" cy="104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12861B0-9084-4E30-26F5-FB04EA50FDE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406056" y="6245024"/>
                <a:ext cx="8532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2186252-66BB-8D2D-15E0-F13E49CF2625}"/>
                  </a:ext>
                </a:extLst>
              </p14:cNvPr>
              <p14:cNvContentPartPr/>
              <p14:nvPr/>
            </p14:nvContentPartPr>
            <p14:xfrm>
              <a:off x="5411456" y="6212984"/>
              <a:ext cx="85680" cy="835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2186252-66BB-8D2D-15E0-F13E49CF262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402456" y="6204344"/>
                <a:ext cx="10332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D234ED3-CD73-8B1A-A61F-6E6725E1E552}"/>
                  </a:ext>
                </a:extLst>
              </p14:cNvPr>
              <p14:cNvContentPartPr/>
              <p14:nvPr/>
            </p14:nvContentPartPr>
            <p14:xfrm>
              <a:off x="5542496" y="6255104"/>
              <a:ext cx="157680" cy="1018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D234ED3-CD73-8B1A-A61F-6E6725E1E55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533496" y="6246464"/>
                <a:ext cx="17532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C17D817-6752-5167-994E-1FF7C50C6625}"/>
                  </a:ext>
                </a:extLst>
              </p14:cNvPr>
              <p14:cNvContentPartPr/>
              <p14:nvPr/>
            </p14:nvContentPartPr>
            <p14:xfrm>
              <a:off x="5733656" y="6213704"/>
              <a:ext cx="86760" cy="1098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C17D817-6752-5167-994E-1FF7C50C662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725016" y="6204704"/>
                <a:ext cx="1044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95B3F82-1A92-3ADE-B5FC-F16965842310}"/>
                  </a:ext>
                </a:extLst>
              </p14:cNvPr>
              <p14:cNvContentPartPr/>
              <p14:nvPr/>
            </p14:nvContentPartPr>
            <p14:xfrm>
              <a:off x="5910416" y="6219464"/>
              <a:ext cx="35640" cy="950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95B3F82-1A92-3ADE-B5FC-F1696584231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901776" y="6210464"/>
                <a:ext cx="5328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6E9E0DB-5945-46F4-0C2B-019A815B38EC}"/>
                  </a:ext>
                </a:extLst>
              </p14:cNvPr>
              <p14:cNvContentPartPr/>
              <p14:nvPr/>
            </p14:nvContentPartPr>
            <p14:xfrm>
              <a:off x="5849216" y="6214064"/>
              <a:ext cx="227880" cy="799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6E9E0DB-5945-46F4-0C2B-019A815B38EC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840216" y="6205424"/>
                <a:ext cx="24552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B5E5D7A-2E58-A66E-271B-2637B94B0B02}"/>
                  </a:ext>
                </a:extLst>
              </p14:cNvPr>
              <p14:cNvContentPartPr/>
              <p14:nvPr/>
            </p14:nvContentPartPr>
            <p14:xfrm>
              <a:off x="6139376" y="6209744"/>
              <a:ext cx="232200" cy="1015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B5E5D7A-2E58-A66E-271B-2637B94B0B0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130376" y="6201104"/>
                <a:ext cx="24984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5943483-5B77-B632-470E-BC9089E00697}"/>
                  </a:ext>
                </a:extLst>
              </p14:cNvPr>
              <p14:cNvContentPartPr/>
              <p14:nvPr/>
            </p14:nvContentPartPr>
            <p14:xfrm>
              <a:off x="6276176" y="6174464"/>
              <a:ext cx="120240" cy="594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5943483-5B77-B632-470E-BC9089E00697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267536" y="6165464"/>
                <a:ext cx="13788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9CB9A67-756C-16A9-0FE6-D628F4BD9CEE}"/>
                  </a:ext>
                </a:extLst>
              </p14:cNvPr>
              <p14:cNvContentPartPr/>
              <p14:nvPr/>
            </p14:nvContentPartPr>
            <p14:xfrm>
              <a:off x="6544016" y="6216944"/>
              <a:ext cx="162360" cy="79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9CB9A67-756C-16A9-0FE6-D628F4BD9CE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535376" y="6208304"/>
                <a:ext cx="18000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AAAF17E-7F30-A497-C801-06FF4C9A0C6B}"/>
                  </a:ext>
                </a:extLst>
              </p14:cNvPr>
              <p14:cNvContentPartPr/>
              <p14:nvPr/>
            </p14:nvContentPartPr>
            <p14:xfrm>
              <a:off x="6531776" y="6269864"/>
              <a:ext cx="180720" cy="108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AAAF17E-7F30-A497-C801-06FF4C9A0C6B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523136" y="6260864"/>
                <a:ext cx="1983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AF2161C-CFBD-EF92-17C3-FAB94932594F}"/>
                  </a:ext>
                </a:extLst>
              </p14:cNvPr>
              <p14:cNvContentPartPr/>
              <p14:nvPr/>
            </p14:nvContentPartPr>
            <p14:xfrm>
              <a:off x="5379056" y="6572984"/>
              <a:ext cx="9000" cy="745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AF2161C-CFBD-EF92-17C3-FAB94932594F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370416" y="6563984"/>
                <a:ext cx="2664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4147732-8830-9185-8C4E-35CDF7425828}"/>
                  </a:ext>
                </a:extLst>
              </p14:cNvPr>
              <p14:cNvContentPartPr/>
              <p14:nvPr/>
            </p14:nvContentPartPr>
            <p14:xfrm>
              <a:off x="5337656" y="6476144"/>
              <a:ext cx="130680" cy="885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4147732-8830-9185-8C4E-35CDF7425828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328656" y="6467504"/>
                <a:ext cx="14832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6A8D473-3322-4177-6C16-214602649F3B}"/>
                  </a:ext>
                </a:extLst>
              </p14:cNvPr>
              <p14:cNvContentPartPr/>
              <p14:nvPr/>
            </p14:nvContentPartPr>
            <p14:xfrm>
              <a:off x="5518016" y="6513584"/>
              <a:ext cx="239040" cy="1224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6A8D473-3322-4177-6C16-214602649F3B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509016" y="6504944"/>
                <a:ext cx="2566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06E5D31-C429-0DAE-2647-A7FC31619EF9}"/>
                  </a:ext>
                </a:extLst>
              </p14:cNvPr>
              <p14:cNvContentPartPr/>
              <p14:nvPr/>
            </p14:nvContentPartPr>
            <p14:xfrm>
              <a:off x="5696936" y="6493424"/>
              <a:ext cx="65880" cy="39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06E5D31-C429-0DAE-2647-A7FC31619EF9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687936" y="6484424"/>
                <a:ext cx="8352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573F4BB-CB6A-EB48-B256-6B0C4CA6DE26}"/>
                  </a:ext>
                </a:extLst>
              </p14:cNvPr>
              <p14:cNvContentPartPr/>
              <p14:nvPr/>
            </p14:nvContentPartPr>
            <p14:xfrm>
              <a:off x="5675696" y="6544184"/>
              <a:ext cx="85680" cy="122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573F4BB-CB6A-EB48-B256-6B0C4CA6DE26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667056" y="6535184"/>
                <a:ext cx="10332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38EA9CE-BD88-7BA0-DE4B-E8169C5E6406}"/>
                  </a:ext>
                </a:extLst>
              </p14:cNvPr>
              <p14:cNvContentPartPr/>
              <p14:nvPr/>
            </p14:nvContentPartPr>
            <p14:xfrm>
              <a:off x="5863256" y="6560024"/>
              <a:ext cx="108720" cy="154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38EA9CE-BD88-7BA0-DE4B-E8169C5E6406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854256" y="6551024"/>
                <a:ext cx="12636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88A778C-0BD3-C328-7DB8-613AFE2F6318}"/>
                  </a:ext>
                </a:extLst>
              </p14:cNvPr>
              <p14:cNvContentPartPr/>
              <p14:nvPr/>
            </p14:nvContentPartPr>
            <p14:xfrm>
              <a:off x="6088976" y="6471104"/>
              <a:ext cx="228240" cy="137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88A778C-0BD3-C328-7DB8-613AFE2F6318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079976" y="6462104"/>
                <a:ext cx="24588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31F99AA-A861-087D-8E56-70581244D012}"/>
                  </a:ext>
                </a:extLst>
              </p14:cNvPr>
              <p14:cNvContentPartPr/>
              <p14:nvPr/>
            </p14:nvContentPartPr>
            <p14:xfrm>
              <a:off x="6399656" y="6506384"/>
              <a:ext cx="203040" cy="1087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31F99AA-A861-087D-8E56-70581244D012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390656" y="6497744"/>
                <a:ext cx="22068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666197E2-A055-BC76-DD11-5D0229D2FFB3}"/>
                  </a:ext>
                </a:extLst>
              </p14:cNvPr>
              <p14:cNvContentPartPr/>
              <p14:nvPr/>
            </p14:nvContentPartPr>
            <p14:xfrm>
              <a:off x="6529616" y="6574064"/>
              <a:ext cx="101520" cy="61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666197E2-A055-BC76-DD11-5D0229D2FFB3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520616" y="6565064"/>
                <a:ext cx="11916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EB08D2A-AFC5-1D2F-D436-3B51943AC11D}"/>
                  </a:ext>
                </a:extLst>
              </p14:cNvPr>
              <p14:cNvContentPartPr/>
              <p14:nvPr/>
            </p14:nvContentPartPr>
            <p14:xfrm>
              <a:off x="6675776" y="6506024"/>
              <a:ext cx="69840" cy="1047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EB08D2A-AFC5-1D2F-D436-3B51943AC11D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667136" y="6497024"/>
                <a:ext cx="8748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23C0E720-6545-1F98-EFDD-A34CE4C464EB}"/>
                  </a:ext>
                </a:extLst>
              </p14:cNvPr>
              <p14:cNvContentPartPr/>
              <p14:nvPr/>
            </p14:nvContentPartPr>
            <p14:xfrm>
              <a:off x="6808976" y="6527624"/>
              <a:ext cx="102960" cy="81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23C0E720-6545-1F98-EFDD-A34CE4C464EB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799976" y="6518624"/>
                <a:ext cx="12060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EC3E65E-9F7D-3B52-730A-D29E298AF429}"/>
                  </a:ext>
                </a:extLst>
              </p14:cNvPr>
              <p14:cNvContentPartPr/>
              <p14:nvPr/>
            </p14:nvContentPartPr>
            <p14:xfrm>
              <a:off x="6932096" y="6549944"/>
              <a:ext cx="38520" cy="482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EC3E65E-9F7D-3B52-730A-D29E298AF429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923456" y="6541304"/>
                <a:ext cx="5616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68146577-FFAE-C10A-37DE-B1FB2DF05620}"/>
                  </a:ext>
                </a:extLst>
              </p14:cNvPr>
              <p14:cNvContentPartPr/>
              <p14:nvPr/>
            </p14:nvContentPartPr>
            <p14:xfrm>
              <a:off x="7040456" y="6525464"/>
              <a:ext cx="93240" cy="745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68146577-FFAE-C10A-37DE-B1FB2DF05620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7031456" y="6516824"/>
                <a:ext cx="110880" cy="92160"/>
              </a:xfrm>
              <a:prstGeom prst="rect">
                <a:avLst/>
              </a:prstGeom>
            </p:spPr>
          </p:pic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44CC33EA-1F9F-8105-6DFC-B1FFBABF71B5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1" y="793985"/>
            <a:ext cx="6142252" cy="421422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3D197CC-C90F-0E8D-0CA5-6CA15A17F881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946" y="845327"/>
            <a:ext cx="6012701" cy="4130398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D86AFA94-1BF7-F81F-8FFC-44835B363DBF}"/>
              </a:ext>
            </a:extLst>
          </p:cNvPr>
          <p:cNvGrpSpPr/>
          <p:nvPr/>
        </p:nvGrpSpPr>
        <p:grpSpPr>
          <a:xfrm>
            <a:off x="1440792" y="5232672"/>
            <a:ext cx="1361880" cy="257040"/>
            <a:chOff x="1440792" y="5232672"/>
            <a:chExt cx="136188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66EB167-38D1-C3F7-3E2C-4A3ADD9C8684}"/>
                    </a:ext>
                  </a:extLst>
                </p14:cNvPr>
                <p14:cNvContentPartPr/>
                <p14:nvPr/>
              </p14:nvContentPartPr>
              <p14:xfrm>
                <a:off x="1497312" y="5319432"/>
                <a:ext cx="88920" cy="111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66EB167-38D1-C3F7-3E2C-4A3ADD9C868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488672" y="5310792"/>
                  <a:ext cx="1065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809CDFF-C647-68CA-E97E-B61486419E21}"/>
                    </a:ext>
                  </a:extLst>
                </p14:cNvPr>
                <p14:cNvContentPartPr/>
                <p14:nvPr/>
              </p14:nvContentPartPr>
              <p14:xfrm>
                <a:off x="1625472" y="5351112"/>
                <a:ext cx="41400" cy="55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809CDFF-C647-68CA-E97E-B61486419E2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616832" y="5342112"/>
                  <a:ext cx="590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DBBE6EF-6FE0-1635-8D36-17902A672353}"/>
                    </a:ext>
                  </a:extLst>
                </p14:cNvPr>
                <p14:cNvContentPartPr/>
                <p14:nvPr/>
              </p14:nvContentPartPr>
              <p14:xfrm>
                <a:off x="1440792" y="5232672"/>
                <a:ext cx="312120" cy="257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DBBE6EF-6FE0-1635-8D36-17902A67235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432152" y="5223672"/>
                  <a:ext cx="3297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0143A91-D55E-C88F-FA0F-E1EDABD81844}"/>
                    </a:ext>
                  </a:extLst>
                </p14:cNvPr>
                <p14:cNvContentPartPr/>
                <p14:nvPr/>
              </p14:nvContentPartPr>
              <p14:xfrm>
                <a:off x="1838952" y="5328432"/>
                <a:ext cx="165960" cy="105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0143A91-D55E-C88F-FA0F-E1EDABD8184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830312" y="5319792"/>
                  <a:ext cx="1836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CB63143-D3A4-F234-EB5A-77D13B5591CF}"/>
                    </a:ext>
                  </a:extLst>
                </p14:cNvPr>
                <p14:cNvContentPartPr/>
                <p14:nvPr/>
              </p14:nvContentPartPr>
              <p14:xfrm>
                <a:off x="2063952" y="5341032"/>
                <a:ext cx="10080" cy="79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CB63143-D3A4-F234-EB5A-77D13B5591C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054952" y="5332392"/>
                  <a:ext cx="277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69025BC-77B8-9515-3272-8DE6F40F1E33}"/>
                    </a:ext>
                  </a:extLst>
                </p14:cNvPr>
                <p14:cNvContentPartPr/>
                <p14:nvPr/>
              </p14:nvContentPartPr>
              <p14:xfrm>
                <a:off x="2172312" y="5341752"/>
                <a:ext cx="75600" cy="1040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69025BC-77B8-9515-3272-8DE6F40F1E3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163312" y="5332752"/>
                  <a:ext cx="932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B85F878-A689-026E-4A7B-EBCC34B3F4FD}"/>
                    </a:ext>
                  </a:extLst>
                </p14:cNvPr>
                <p14:cNvContentPartPr/>
                <p14:nvPr/>
              </p14:nvContentPartPr>
              <p14:xfrm>
                <a:off x="2279952" y="5329872"/>
                <a:ext cx="56520" cy="946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B85F878-A689-026E-4A7B-EBCC34B3F4F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271312" y="5320872"/>
                  <a:ext cx="741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5F45189-3F04-B64A-22DF-7DB88AE9004F}"/>
                    </a:ext>
                  </a:extLst>
                </p14:cNvPr>
                <p14:cNvContentPartPr/>
                <p14:nvPr/>
              </p14:nvContentPartPr>
              <p14:xfrm>
                <a:off x="2593512" y="5326992"/>
                <a:ext cx="93960" cy="70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5F45189-3F04-B64A-22DF-7DB88AE9004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584512" y="5317992"/>
                  <a:ext cx="1116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EC0F617-8058-DB74-AB48-EB2E5B1C7A1F}"/>
                    </a:ext>
                  </a:extLst>
                </p14:cNvPr>
                <p14:cNvContentPartPr/>
                <p14:nvPr/>
              </p14:nvContentPartPr>
              <p14:xfrm>
                <a:off x="2759832" y="5309352"/>
                <a:ext cx="42840" cy="79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EC0F617-8058-DB74-AB48-EB2E5B1C7A1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750832" y="5300352"/>
                  <a:ext cx="604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47788EB-8677-63F6-CE4E-2BADC040A1EA}"/>
                    </a:ext>
                  </a:extLst>
                </p14:cNvPr>
                <p14:cNvContentPartPr/>
                <p14:nvPr/>
              </p14:nvContentPartPr>
              <p14:xfrm>
                <a:off x="2241432" y="5316192"/>
                <a:ext cx="154800" cy="16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47788EB-8677-63F6-CE4E-2BADC040A1E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232792" y="5307192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E5F6DA9-047C-CAA1-ADB1-3569FC3A26A3}"/>
                    </a:ext>
                  </a:extLst>
                </p14:cNvPr>
                <p14:cNvContentPartPr/>
                <p14:nvPr/>
              </p14:nvContentPartPr>
              <p14:xfrm>
                <a:off x="2427552" y="5340312"/>
                <a:ext cx="81360" cy="84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E5F6DA9-047C-CAA1-ADB1-3569FC3A26A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418912" y="5331672"/>
                  <a:ext cx="990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172D308-EC60-5E9E-9838-ECBC567E635C}"/>
                    </a:ext>
                  </a:extLst>
                </p14:cNvPr>
                <p14:cNvContentPartPr/>
                <p14:nvPr/>
              </p14:nvContentPartPr>
              <p14:xfrm>
                <a:off x="2427192" y="5310432"/>
                <a:ext cx="123120" cy="59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172D308-EC60-5E9E-9838-ECBC567E635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418192" y="5301432"/>
                  <a:ext cx="14076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CC855DB-E4B7-4844-4853-C9CAEFBD634F}"/>
              </a:ext>
            </a:extLst>
          </p:cNvPr>
          <p:cNvGrpSpPr/>
          <p:nvPr/>
        </p:nvGrpSpPr>
        <p:grpSpPr>
          <a:xfrm>
            <a:off x="1973232" y="5535792"/>
            <a:ext cx="1924560" cy="166320"/>
            <a:chOff x="1973232" y="5535792"/>
            <a:chExt cx="1924560" cy="16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F7F1BE3-F0A8-4192-9A5A-17A5BF3FC14D}"/>
                    </a:ext>
                  </a:extLst>
                </p14:cNvPr>
                <p14:cNvContentPartPr/>
                <p14:nvPr/>
              </p14:nvContentPartPr>
              <p14:xfrm>
                <a:off x="1973232" y="5571792"/>
                <a:ext cx="122400" cy="130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F7F1BE3-F0A8-4192-9A5A-17A5BF3FC14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964232" y="5562792"/>
                  <a:ext cx="1400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72A2424-EE91-D547-0BFD-533609F16842}"/>
                    </a:ext>
                  </a:extLst>
                </p14:cNvPr>
                <p14:cNvContentPartPr/>
                <p14:nvPr/>
              </p14:nvContentPartPr>
              <p14:xfrm>
                <a:off x="2102112" y="5592312"/>
                <a:ext cx="84600" cy="65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72A2424-EE91-D547-0BFD-533609F1684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093112" y="5583672"/>
                  <a:ext cx="1022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BBCB316-283B-DC4D-FFD2-ACC24F080BCA}"/>
                    </a:ext>
                  </a:extLst>
                </p14:cNvPr>
                <p14:cNvContentPartPr/>
                <p14:nvPr/>
              </p14:nvContentPartPr>
              <p14:xfrm>
                <a:off x="2194272" y="5580072"/>
                <a:ext cx="259560" cy="774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BBCB316-283B-DC4D-FFD2-ACC24F080BC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185632" y="5571072"/>
                  <a:ext cx="2772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4A26F7E-9314-9011-4864-48E2A31B4645}"/>
                    </a:ext>
                  </a:extLst>
                </p14:cNvPr>
                <p14:cNvContentPartPr/>
                <p14:nvPr/>
              </p14:nvContentPartPr>
              <p14:xfrm>
                <a:off x="2560032" y="5582232"/>
                <a:ext cx="27720" cy="1076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4A26F7E-9314-9011-4864-48E2A31B464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551032" y="5573592"/>
                  <a:ext cx="453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3A6DFF5-BC8B-19C1-8264-161972FBC942}"/>
                    </a:ext>
                  </a:extLst>
                </p14:cNvPr>
                <p14:cNvContentPartPr/>
                <p14:nvPr/>
              </p14:nvContentPartPr>
              <p14:xfrm>
                <a:off x="2527632" y="5550192"/>
                <a:ext cx="101520" cy="86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3A6DFF5-BC8B-19C1-8264-161972FBC94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518632" y="5541192"/>
                  <a:ext cx="119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7A271C8-BB40-86E6-D24A-F2FC52CF705D}"/>
                    </a:ext>
                  </a:extLst>
                </p14:cNvPr>
                <p14:cNvContentPartPr/>
                <p14:nvPr/>
              </p14:nvContentPartPr>
              <p14:xfrm>
                <a:off x="2653992" y="5552352"/>
                <a:ext cx="238320" cy="1206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7A271C8-BB40-86E6-D24A-F2FC52CF705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645352" y="5543352"/>
                  <a:ext cx="2559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071D14D-0916-8E33-0D20-10104E0BB01C}"/>
                    </a:ext>
                  </a:extLst>
                </p14:cNvPr>
                <p14:cNvContentPartPr/>
                <p14:nvPr/>
              </p14:nvContentPartPr>
              <p14:xfrm>
                <a:off x="3350592" y="5568192"/>
                <a:ext cx="150840" cy="900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071D14D-0916-8E33-0D20-10104E0BB01C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341592" y="5559192"/>
                  <a:ext cx="1684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EC210B1-AC20-9F33-76EF-DDE095045849}"/>
                    </a:ext>
                  </a:extLst>
                </p14:cNvPr>
                <p14:cNvContentPartPr/>
                <p14:nvPr/>
              </p14:nvContentPartPr>
              <p14:xfrm>
                <a:off x="2962512" y="5554152"/>
                <a:ext cx="150480" cy="1188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EC210B1-AC20-9F33-76EF-DDE09504584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953512" y="5545152"/>
                  <a:ext cx="1681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875C365-75EC-DB10-4D77-554B3C0A0C36}"/>
                    </a:ext>
                  </a:extLst>
                </p14:cNvPr>
                <p14:cNvContentPartPr/>
                <p14:nvPr/>
              </p14:nvContentPartPr>
              <p14:xfrm>
                <a:off x="3132792" y="5535792"/>
                <a:ext cx="119880" cy="1126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875C365-75EC-DB10-4D77-554B3C0A0C3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123792" y="5526792"/>
                  <a:ext cx="1375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7977514-BD28-4026-2147-A3F15F6163E7}"/>
                    </a:ext>
                  </a:extLst>
                </p14:cNvPr>
                <p14:cNvContentPartPr/>
                <p14:nvPr/>
              </p14:nvContentPartPr>
              <p14:xfrm>
                <a:off x="3258072" y="5537952"/>
                <a:ext cx="95040" cy="1299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7977514-BD28-4026-2147-A3F15F6163E7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249072" y="5528952"/>
                  <a:ext cx="1126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7334E53-F6A7-D940-66AE-E08FDCEC9C0C}"/>
                    </a:ext>
                  </a:extLst>
                </p14:cNvPr>
                <p14:cNvContentPartPr/>
                <p14:nvPr/>
              </p14:nvContentPartPr>
              <p14:xfrm>
                <a:off x="3268152" y="5617872"/>
                <a:ext cx="125640" cy="118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7334E53-F6A7-D940-66AE-E08FDCEC9C0C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259512" y="5609232"/>
                  <a:ext cx="143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E1ED2F7-FA0A-9CD7-0731-179A585BBF1D}"/>
                    </a:ext>
                  </a:extLst>
                </p14:cNvPr>
                <p14:cNvContentPartPr/>
                <p14:nvPr/>
              </p14:nvContentPartPr>
              <p14:xfrm>
                <a:off x="3138912" y="5620752"/>
                <a:ext cx="54720" cy="694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E1ED2F7-FA0A-9CD7-0731-179A585BBF1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129912" y="5612112"/>
                  <a:ext cx="723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2B5033E-01E0-C97E-AE2E-DA703D59C724}"/>
                    </a:ext>
                  </a:extLst>
                </p14:cNvPr>
                <p14:cNvContentPartPr/>
                <p14:nvPr/>
              </p14:nvContentPartPr>
              <p14:xfrm>
                <a:off x="3519072" y="5546592"/>
                <a:ext cx="184320" cy="1159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2B5033E-01E0-C97E-AE2E-DA703D59C72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510072" y="5537952"/>
                  <a:ext cx="2019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C79BDEE-E8EE-9BCD-38D9-DA04CC6AC0CA}"/>
                    </a:ext>
                  </a:extLst>
                </p14:cNvPr>
                <p14:cNvContentPartPr/>
                <p14:nvPr/>
              </p14:nvContentPartPr>
              <p14:xfrm>
                <a:off x="3628152" y="5612472"/>
                <a:ext cx="86760" cy="72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C79BDEE-E8EE-9BCD-38D9-DA04CC6AC0CA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619152" y="5603472"/>
                  <a:ext cx="1044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4F5D616-6A6E-54C6-B76E-3DFB02042C46}"/>
                    </a:ext>
                  </a:extLst>
                </p14:cNvPr>
                <p14:cNvContentPartPr/>
                <p14:nvPr/>
              </p14:nvContentPartPr>
              <p14:xfrm>
                <a:off x="3722472" y="5536872"/>
                <a:ext cx="175320" cy="1090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4F5D616-6A6E-54C6-B76E-3DFB02042C4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713832" y="5528232"/>
                  <a:ext cx="19296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187EC35E-E6E0-6F95-AB53-C07D4B730A71}"/>
              </a:ext>
            </a:extLst>
          </p:cNvPr>
          <p:cNvGrpSpPr/>
          <p:nvPr/>
        </p:nvGrpSpPr>
        <p:grpSpPr>
          <a:xfrm>
            <a:off x="8001072" y="5161032"/>
            <a:ext cx="907560" cy="278640"/>
            <a:chOff x="8001072" y="5161032"/>
            <a:chExt cx="907560" cy="27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26B2E95-BC2A-4621-5462-7A0AF48F752D}"/>
                    </a:ext>
                  </a:extLst>
                </p14:cNvPr>
                <p14:cNvContentPartPr/>
                <p14:nvPr/>
              </p14:nvContentPartPr>
              <p14:xfrm>
                <a:off x="8028792" y="5271552"/>
                <a:ext cx="78480" cy="1191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26B2E95-BC2A-4621-5462-7A0AF48F752D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020152" y="5262912"/>
                  <a:ext cx="961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4ADE1DF-269B-C8CE-0563-3290DAF153FA}"/>
                    </a:ext>
                  </a:extLst>
                </p14:cNvPr>
                <p14:cNvContentPartPr/>
                <p14:nvPr/>
              </p14:nvContentPartPr>
              <p14:xfrm>
                <a:off x="8139672" y="5272272"/>
                <a:ext cx="60480" cy="871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4ADE1DF-269B-C8CE-0563-3290DAF153F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131032" y="5263632"/>
                  <a:ext cx="781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72D62F0-52E8-9AC5-052D-863054DD0C16}"/>
                    </a:ext>
                  </a:extLst>
                </p14:cNvPr>
                <p14:cNvContentPartPr/>
                <p14:nvPr/>
              </p14:nvContentPartPr>
              <p14:xfrm>
                <a:off x="8001072" y="5161032"/>
                <a:ext cx="304920" cy="278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72D62F0-52E8-9AC5-052D-863054DD0C1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992072" y="5152032"/>
                  <a:ext cx="3225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C6B7543-8090-CBBA-92D4-9B08A7EEB028}"/>
                    </a:ext>
                  </a:extLst>
                </p14:cNvPr>
                <p14:cNvContentPartPr/>
                <p14:nvPr/>
              </p14:nvContentPartPr>
              <p14:xfrm>
                <a:off x="8467992" y="5253552"/>
                <a:ext cx="15840" cy="921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C6B7543-8090-CBBA-92D4-9B08A7EEB02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458992" y="5244912"/>
                  <a:ext cx="334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65AF4CE-9B33-C3B9-3134-3EE3C9215CFF}"/>
                    </a:ext>
                  </a:extLst>
                </p14:cNvPr>
                <p14:cNvContentPartPr/>
                <p14:nvPr/>
              </p14:nvContentPartPr>
              <p14:xfrm>
                <a:off x="8406432" y="5229072"/>
                <a:ext cx="144360" cy="7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65AF4CE-9B33-C3B9-3134-3EE3C9215CFF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397792" y="5220432"/>
                  <a:ext cx="1620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B9DB768-89EE-8F24-1A3A-BA6781A8925D}"/>
                    </a:ext>
                  </a:extLst>
                </p14:cNvPr>
                <p14:cNvContentPartPr/>
                <p14:nvPr/>
              </p14:nvContentPartPr>
              <p14:xfrm>
                <a:off x="8592912" y="5217912"/>
                <a:ext cx="11160" cy="813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B9DB768-89EE-8F24-1A3A-BA6781A8925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583912" y="5208912"/>
                  <a:ext cx="288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6615948-B59E-5A87-3746-4EF122CD6386}"/>
                    </a:ext>
                  </a:extLst>
                </p14:cNvPr>
                <p14:cNvContentPartPr/>
                <p14:nvPr/>
              </p14:nvContentPartPr>
              <p14:xfrm>
                <a:off x="8651952" y="5251392"/>
                <a:ext cx="245520" cy="76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6615948-B59E-5A87-3746-4EF122CD638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642952" y="5242392"/>
                  <a:ext cx="2631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C8EE130-6503-8CDE-A936-92E9629D1D2C}"/>
                    </a:ext>
                  </a:extLst>
                </p14:cNvPr>
                <p14:cNvContentPartPr/>
                <p14:nvPr/>
              </p14:nvContentPartPr>
              <p14:xfrm>
                <a:off x="8813592" y="5220072"/>
                <a:ext cx="95040" cy="64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C8EE130-6503-8CDE-A936-92E9629D1D2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804592" y="5211432"/>
                  <a:ext cx="112680" cy="8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0BA44BF-7A1B-9A13-86E8-96024DFB7619}"/>
              </a:ext>
            </a:extLst>
          </p:cNvPr>
          <p:cNvGrpSpPr/>
          <p:nvPr/>
        </p:nvGrpSpPr>
        <p:grpSpPr>
          <a:xfrm>
            <a:off x="9217152" y="5225112"/>
            <a:ext cx="897120" cy="136800"/>
            <a:chOff x="9217152" y="5225112"/>
            <a:chExt cx="897120" cy="13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AD925CF-C004-B15D-8F3E-49AFF5FFCA96}"/>
                    </a:ext>
                  </a:extLst>
                </p14:cNvPr>
                <p14:cNvContentPartPr/>
                <p14:nvPr/>
              </p14:nvContentPartPr>
              <p14:xfrm>
                <a:off x="9217152" y="5231592"/>
                <a:ext cx="129240" cy="1058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AD925CF-C004-B15D-8F3E-49AFF5FFCA9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208152" y="5222952"/>
                  <a:ext cx="1468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F58C128-030E-BCC4-6DEC-A62B3B8AFD3E}"/>
                    </a:ext>
                  </a:extLst>
                </p14:cNvPr>
                <p14:cNvContentPartPr/>
                <p14:nvPr/>
              </p14:nvContentPartPr>
              <p14:xfrm>
                <a:off x="9366912" y="5234472"/>
                <a:ext cx="36720" cy="1029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F58C128-030E-BCC4-6DEC-A62B3B8AFD3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358272" y="5225472"/>
                  <a:ext cx="543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572F39B-CE17-C0F9-D78A-DFD892990920}"/>
                    </a:ext>
                  </a:extLst>
                </p14:cNvPr>
                <p14:cNvContentPartPr/>
                <p14:nvPr/>
              </p14:nvContentPartPr>
              <p14:xfrm>
                <a:off x="9356112" y="5225112"/>
                <a:ext cx="128160" cy="1058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572F39B-CE17-C0F9-D78A-DFD89299092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347472" y="5216472"/>
                  <a:ext cx="1458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89BE76E-99DB-6ACB-4FA5-1F0ED23BF257}"/>
                    </a:ext>
                  </a:extLst>
                </p14:cNvPr>
                <p14:cNvContentPartPr/>
                <p14:nvPr/>
              </p14:nvContentPartPr>
              <p14:xfrm>
                <a:off x="9487152" y="5249592"/>
                <a:ext cx="97920" cy="1123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89BE76E-99DB-6ACB-4FA5-1F0ED23BF25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478512" y="5240592"/>
                  <a:ext cx="1155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4F5BC44-373E-AB5D-564A-0B3BF350A24B}"/>
                    </a:ext>
                  </a:extLst>
                </p14:cNvPr>
                <p14:cNvContentPartPr/>
                <p14:nvPr/>
              </p14:nvContentPartPr>
              <p14:xfrm>
                <a:off x="9648432" y="5256432"/>
                <a:ext cx="141480" cy="828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4F5BC44-373E-AB5D-564A-0B3BF350A24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639432" y="5247792"/>
                  <a:ext cx="1591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146C496-AF2B-5515-C014-F0D305F7D090}"/>
                    </a:ext>
                  </a:extLst>
                </p14:cNvPr>
                <p14:cNvContentPartPr/>
                <p14:nvPr/>
              </p14:nvContentPartPr>
              <p14:xfrm>
                <a:off x="9849312" y="5254632"/>
                <a:ext cx="264960" cy="1062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146C496-AF2B-5515-C014-F0D305F7D09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840672" y="5245632"/>
                  <a:ext cx="282600" cy="123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32157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</TotalTime>
  <Words>50</Words>
  <Application>Microsoft Office PowerPoint</Application>
  <PresentationFormat>Widescreen</PresentationFormat>
  <Paragraphs>41</Paragraphs>
  <Slides>25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GIOVANNI BOLLA</dc:creator>
  <cp:lastModifiedBy>GIORGIA BARILE</cp:lastModifiedBy>
  <cp:revision>24</cp:revision>
  <dcterms:created xsi:type="dcterms:W3CDTF">2023-09-25T10:39:30Z</dcterms:created>
  <dcterms:modified xsi:type="dcterms:W3CDTF">2023-12-27T17:50:53Z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d0b24d-6422-44b0-b3de-abb3a9e8c81a_Enabled">
    <vt:lpwstr>true</vt:lpwstr>
  </property>
  <property fmtid="{D5CDD505-2E9C-101B-9397-08002B2CF9AE}" pid="3" name="MSIP_Label_2ad0b24d-6422-44b0-b3de-abb3a9e8c81a_SetDate">
    <vt:lpwstr>2023-09-25T10:55:12Z</vt:lpwstr>
  </property>
  <property fmtid="{D5CDD505-2E9C-101B-9397-08002B2CF9AE}" pid="4" name="MSIP_Label_2ad0b24d-6422-44b0-b3de-abb3a9e8c81a_Method">
    <vt:lpwstr>Standard</vt:lpwstr>
  </property>
  <property fmtid="{D5CDD505-2E9C-101B-9397-08002B2CF9AE}" pid="5" name="MSIP_Label_2ad0b24d-6422-44b0-b3de-abb3a9e8c81a_Name">
    <vt:lpwstr>defa4170-0d19-0005-0004-bc88714345d2</vt:lpwstr>
  </property>
  <property fmtid="{D5CDD505-2E9C-101B-9397-08002B2CF9AE}" pid="6" name="MSIP_Label_2ad0b24d-6422-44b0-b3de-abb3a9e8c81a_SiteId">
    <vt:lpwstr>2fcfe26a-bb62-46b0-b1e3-28f9da0c45fd</vt:lpwstr>
  </property>
  <property fmtid="{D5CDD505-2E9C-101B-9397-08002B2CF9AE}" pid="7" name="MSIP_Label_2ad0b24d-6422-44b0-b3de-abb3a9e8c81a_ActionId">
    <vt:lpwstr>b74f4dc3-7af9-46ae-85c3-3ee957896734</vt:lpwstr>
  </property>
  <property fmtid="{D5CDD505-2E9C-101B-9397-08002B2CF9AE}" pid="8" name="MSIP_Label_2ad0b24d-6422-44b0-b3de-abb3a9e8c81a_ContentBits">
    <vt:lpwstr>0</vt:lpwstr>
  </property>
</Properties>
</file>